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2"/>
    <p:sldId id="274" r:id="rId3"/>
    <p:sldId id="278" r:id="rId4"/>
    <p:sldId id="280" r:id="rId5"/>
    <p:sldId id="279" r:id="rId6"/>
    <p:sldId id="283" r:id="rId7"/>
    <p:sldId id="282" r:id="rId8"/>
    <p:sldId id="284" r:id="rId9"/>
    <p:sldId id="285" r:id="rId10"/>
    <p:sldId id="286" r:id="rId11"/>
    <p:sldId id="281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91508" autoAdjust="0"/>
  </p:normalViewPr>
  <p:slideViewPr>
    <p:cSldViewPr>
      <p:cViewPr>
        <p:scale>
          <a:sx n="150" d="100"/>
          <a:sy n="150" d="100"/>
        </p:scale>
        <p:origin x="-684" y="96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2019/12/21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2019/12/21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etorthio/jedi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Kwx8zfGW0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集群是一个由多个主从节点群组成的分布式服务器群，它具有复制、高可用和分片特性。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集群不需要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sentinel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哨兵也能完成节点移除和故障转移的功能。需要将每个节点设置成集群模式，这种集群模式没有中心节点，可水平扩展，据官方文档称可以线性扩展到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节点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>
                <a:hlinkClick r:id="rId3"/>
              </a:rPr>
              <a:t>https://github.com/xetorthio/jedis</a:t>
            </a:r>
            <a:r>
              <a:rPr lang="en-US" dirty="0" smtClean="0"/>
              <a:t> (5)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里面关键词</a:t>
            </a:r>
          </a:p>
          <a:p>
            <a:pPr>
              <a:buNone/>
            </a:pPr>
            <a:r>
              <a:rPr lang="en-US" dirty="0" smtClean="0"/>
              <a:t>Replicated state machine </a:t>
            </a:r>
          </a:p>
          <a:p>
            <a:pPr>
              <a:buNone/>
            </a:pPr>
            <a:r>
              <a:rPr lang="en-US" altLang="zh-CN" dirty="0" smtClean="0"/>
              <a:t>Server </a:t>
            </a:r>
            <a:r>
              <a:rPr lang="en-US" dirty="0" smtClean="0"/>
              <a:t>rules repeatedly </a:t>
            </a:r>
          </a:p>
          <a:p>
            <a:pPr>
              <a:buNone/>
            </a:pPr>
            <a:r>
              <a:rPr lang="en-US" dirty="0" smtClean="0"/>
              <a:t>Server states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https://www.youtube.com/watch?v=6Kwx8zfGW0Y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2019/12/21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2019/12/21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313/post/DataBase/server_redis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ft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b="1" dirty="0"/>
          </a:p>
          <a:p>
            <a:r>
              <a:rPr lang="en-US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://localhost:1313/post/DataBase/server_redis/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2000" dirty="0" smtClean="0">
                <a:solidFill>
                  <a:schemeClr val="tx1"/>
                </a:solidFill>
              </a:rPr>
              <a:t>陈咬金三板斧</a:t>
            </a:r>
            <a:r>
              <a:rPr lang="zh-CN" altLang="en-US" sz="2000" dirty="0" smtClean="0">
                <a:solidFill>
                  <a:schemeClr val="tx1"/>
                </a:solidFill>
              </a:rPr>
              <a:t>（</a:t>
            </a:r>
            <a:r>
              <a:rPr lang="zh-CN" altLang="en-US" sz="2000" dirty="0">
                <a:solidFill>
                  <a:schemeClr val="tx1"/>
                </a:solidFill>
              </a:rPr>
              <a:t>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从数据流（状态变化）了解项目细节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从模型设计了解架构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pr</a:t>
            </a:r>
            <a:r>
              <a:rPr dirty="0" smtClean="0">
                <a:solidFill>
                  <a:srgbClr val="FF0000"/>
                </a:solidFill>
              </a:rPr>
              <a:t>了解新版本变更 新特性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state machine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JedisCluster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181526_7mpT_379657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8610"/>
            <a:ext cx="8909656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</a:t>
            </a:r>
            <a:r>
              <a:rPr lang="en-US" dirty="0" err="1" smtClean="0"/>
              <a:t>JedisCluster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357304"/>
            <a:ext cx="45275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30" y="1714494"/>
            <a:ext cx="464347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1470" y="642924"/>
            <a:ext cx="6695076" cy="408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14362"/>
            <a:ext cx="3982530" cy="648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Select  </a:t>
            </a:r>
            <a:r>
              <a:rPr lang="en-US" altLang="zh-CN" dirty="0"/>
              <a:t>Leader 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dirty="0" smtClean="0">
                <a:solidFill>
                  <a:srgbClr val="FF0000"/>
                </a:solidFill>
              </a:rPr>
              <a:t>5.2</a:t>
            </a:r>
          </a:p>
          <a:p>
            <a:pPr>
              <a:buAutoNum type="arabicPeriod"/>
            </a:pPr>
            <a:r>
              <a:rPr dirty="0" smtClean="0">
                <a:solidFill>
                  <a:srgbClr val="FF0000"/>
                </a:solidFill>
              </a:rPr>
              <a:t>任期号为王，任期异常覆盖日志情况不考虑 （什么网络分区舍去 正常如何）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dirty="0" smtClean="0">
                <a:solidFill>
                  <a:srgbClr val="FF0000"/>
                </a:solidFill>
              </a:rPr>
              <a:t>个候选人无限重复选举</a:t>
            </a:r>
            <a:r>
              <a:rPr lang="en-US" altLang="zh-CN" dirty="0" smtClean="0">
                <a:solidFill>
                  <a:srgbClr val="FF0000"/>
                </a:solidFill>
              </a:rPr>
              <a:t>split</a:t>
            </a:r>
            <a:r>
              <a:rPr dirty="0" smtClean="0">
                <a:solidFill>
                  <a:srgbClr val="FF0000"/>
                </a:solidFill>
              </a:rPr>
              <a:t>一样的（</a:t>
            </a:r>
            <a:r>
              <a:rPr dirty="0">
                <a:solidFill>
                  <a:srgbClr val="FF0000"/>
                </a:solidFill>
              </a:rPr>
              <a:t>什么网络分区舍去 正常如何</a:t>
            </a:r>
            <a:r>
              <a:rPr dirty="0" smtClean="0">
                <a:solidFill>
                  <a:srgbClr val="FF0000"/>
                </a:solidFill>
              </a:rPr>
              <a:t>）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dirty="0">
                <a:solidFill>
                  <a:srgbClr val="FF0000"/>
                </a:solidFill>
              </a:rPr>
              <a:t>看懂</a:t>
            </a:r>
            <a:r>
              <a:rPr lang="en-US" dirty="0"/>
              <a:t>Figure </a:t>
            </a:r>
            <a:r>
              <a:rPr lang="en-US" dirty="0" smtClean="0"/>
              <a:t>1 2 4 </a:t>
            </a:r>
            <a:r>
              <a:rPr dirty="0" smtClean="0"/>
              <a:t>举例</a:t>
            </a:r>
            <a:endParaRPr lang="en-US" dirty="0" smtClean="0"/>
          </a:p>
          <a:p>
            <a:r>
              <a:rPr lang="en-US" altLang="zh-CN" dirty="0" smtClean="0"/>
              <a:t>Raft </a:t>
            </a:r>
            <a:r>
              <a:rPr dirty="0" smtClean="0"/>
              <a:t>一共</a:t>
            </a:r>
            <a:r>
              <a:rPr lang="en-US" dirty="0" smtClean="0">
                <a:solidFill>
                  <a:srgbClr val="FF0000"/>
                </a:solidFill>
              </a:rPr>
              <a:t>18</a:t>
            </a:r>
            <a:r>
              <a:rPr dirty="0" smtClean="0">
                <a:solidFill>
                  <a:srgbClr val="FF0000"/>
                </a:solidFill>
              </a:rPr>
              <a:t>个视频</a:t>
            </a:r>
            <a:r>
              <a:rPr dirty="0" smtClean="0"/>
              <a:t>，全部看完 </a:t>
            </a:r>
            <a:r>
              <a:rPr lang="en-US" dirty="0" smtClean="0"/>
              <a:t> </a:t>
            </a:r>
            <a:r>
              <a:rPr dirty="0" smtClean="0"/>
              <a:t>（</a:t>
            </a:r>
            <a:r>
              <a:rPr lang="en-US" dirty="0" smtClean="0"/>
              <a:t>2</a:t>
            </a:r>
            <a:r>
              <a:rPr dirty="0" smtClean="0"/>
              <a:t>）</a:t>
            </a:r>
            <a:endParaRPr lang="en-US" dirty="0" smtClean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Raft-1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5.3 Log </a:t>
            </a:r>
            <a:r>
              <a:rPr lang="en-US" dirty="0" smtClean="0"/>
              <a:t>replication  </a:t>
            </a:r>
            <a:r>
              <a:rPr lang="en-US" altLang="zh-CN" dirty="0" smtClean="0"/>
              <a:t>time-5</a:t>
            </a:r>
            <a:endParaRPr lang="en-US" dirty="0" smtClean="0"/>
          </a:p>
          <a:p>
            <a:r>
              <a:rPr lang="en-US" altLang="zh-CN" dirty="0"/>
              <a:t>Raft </a:t>
            </a:r>
            <a:r>
              <a:rPr dirty="0"/>
              <a:t>一共</a:t>
            </a:r>
            <a:r>
              <a:rPr lang="en-US" altLang="zh-CN" dirty="0">
                <a:solidFill>
                  <a:srgbClr val="FF0000"/>
                </a:solidFill>
              </a:rPr>
              <a:t>18</a:t>
            </a:r>
            <a:r>
              <a:rPr dirty="0">
                <a:solidFill>
                  <a:srgbClr val="FF0000"/>
                </a:solidFill>
              </a:rPr>
              <a:t>个视频</a:t>
            </a:r>
            <a:r>
              <a:rPr dirty="0"/>
              <a:t>，全部看完  （</a:t>
            </a:r>
            <a:r>
              <a:rPr lang="en-US" altLang="zh-CN" dirty="0"/>
              <a:t>2</a:t>
            </a:r>
            <a:r>
              <a:rPr dirty="0" smtClean="0"/>
              <a:t>）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https://raft.github.io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Raft-2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857502"/>
            <a:ext cx="4432102" cy="153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Slave</a:t>
            </a:r>
            <a:r>
              <a:rPr dirty="0" smtClean="0"/>
              <a:t>：</a:t>
            </a:r>
            <a:r>
              <a:rPr altLang="en-US" dirty="0" smtClean="0"/>
              <a:t>回滚失败怎么办？</a:t>
            </a:r>
            <a:r>
              <a:rPr lang="en-US" altLang="en-US" dirty="0" smtClean="0"/>
              <a:t>(</a:t>
            </a:r>
            <a:r>
              <a:rPr altLang="en-US" dirty="0" smtClean="0"/>
              <a:t>如果是业务问题肯定无法解决，过网络和主机问题可以</a:t>
            </a:r>
            <a:r>
              <a:rPr lang="en-US" altLang="en-US" dirty="0" smtClean="0"/>
              <a:t>)</a:t>
            </a:r>
          </a:p>
          <a:p>
            <a:r>
              <a:rPr lang="en-US" altLang="zh-CN" dirty="0" err="1" smtClean="0"/>
              <a:t>commIndex</a:t>
            </a:r>
            <a:r>
              <a:rPr dirty="0" smtClean="0"/>
              <a:t>如何界定</a:t>
            </a:r>
            <a:endParaRPr lang="en-US" dirty="0" smtClean="0"/>
          </a:p>
          <a:p>
            <a:r>
              <a:rPr lang="en-US" altLang="zh-CN" dirty="0"/>
              <a:t>Leader </a:t>
            </a:r>
            <a:r>
              <a:rPr dirty="0"/>
              <a:t>全部</a:t>
            </a:r>
            <a:r>
              <a:rPr lang="en-US" altLang="zh-CN" dirty="0"/>
              <a:t>get </a:t>
            </a:r>
            <a:r>
              <a:rPr lang="en-US" altLang="zh-CN" dirty="0" err="1" smtClean="0"/>
              <a:t>commited</a:t>
            </a:r>
            <a:r>
              <a:rPr lang="en-US" altLang="zh-CN" dirty="0" smtClean="0"/>
              <a:t> </a:t>
            </a:r>
            <a:r>
              <a:rPr dirty="0" smtClean="0"/>
              <a:t>，然后马上失败怎办？（一般， 特殊情 客户端再次查询）</a:t>
            </a:r>
            <a:endParaRPr lang="en-US" dirty="0" smtClean="0"/>
          </a:p>
          <a:p>
            <a:r>
              <a:rPr dirty="0" smtClean="0"/>
              <a:t>这个地方一致是模糊地方，被问</a:t>
            </a:r>
            <a:r>
              <a:rPr lang="en-US" dirty="0" smtClean="0"/>
              <a:t>N</a:t>
            </a:r>
            <a:r>
              <a:rPr dirty="0" smtClean="0"/>
              <a:t>次，从来没有正确回复过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dirty="0" smtClean="0"/>
              <a:t>客户端肯定失败，内部保持统一，需要客户端再次查询</a:t>
            </a:r>
            <a:r>
              <a:rPr lang="en-US" dirty="0" smtClean="0"/>
              <a:t>)</a:t>
            </a:r>
          </a:p>
          <a:p>
            <a:r>
              <a:rPr dirty="0"/>
              <a:t>服务</a:t>
            </a:r>
            <a:r>
              <a:rPr dirty="0" smtClean="0"/>
              <a:t>状态变化：</a:t>
            </a:r>
            <a:endParaRPr lang="en-US" dirty="0" smtClean="0"/>
          </a:p>
          <a:p>
            <a:r>
              <a:rPr dirty="0" smtClean="0"/>
              <a:t>业务的数据变化</a:t>
            </a:r>
            <a:endParaRPr lang="en-US" dirty="0" smtClean="0"/>
          </a:p>
          <a:p>
            <a:r>
              <a:rPr smtClean="0"/>
              <a:t>内存管理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MDB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4310</TotalTime>
  <Words>247</Words>
  <Application>Microsoft Macintosh PowerPoint</Application>
  <PresentationFormat>全屏显示(16:9)</PresentationFormat>
  <Paragraphs>58</Paragraphs>
  <Slides>11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国美互联网_优化</vt:lpstr>
      <vt:lpstr>国美互联网PPT</vt:lpstr>
      <vt:lpstr>陈咬金三板斧（微软雅黑28）</vt:lpstr>
      <vt:lpstr>项目 </vt:lpstr>
      <vt:lpstr>JedisCluster</vt:lpstr>
      <vt:lpstr> JedisCluster  </vt:lpstr>
      <vt:lpstr>幻灯片 5</vt:lpstr>
      <vt:lpstr>Raft-1</vt:lpstr>
      <vt:lpstr>Raft-2</vt:lpstr>
      <vt:lpstr> MDB</vt:lpstr>
      <vt:lpstr> redis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366</cp:revision>
  <dcterms:created xsi:type="dcterms:W3CDTF">2016-11-29T04:08:00Z</dcterms:created>
  <dcterms:modified xsi:type="dcterms:W3CDTF">2019-12-21T09:38:44Z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