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74" r:id="rId3"/>
    <p:sldId id="275" r:id="rId4"/>
    <p:sldId id="278" r:id="rId5"/>
    <p:sldId id="277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99" d="100"/>
          <a:sy n="99" d="100"/>
        </p:scale>
        <p:origin x="-2154" y="-73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31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uodw.cc/2015/10/27/STL-vec/" TargetMode="External"/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s://baptiste-wicht.com/posts/2012/12/cpp-benchmark-vector-list-dequ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ophia0130.github.io/2018/10/19/C-%E5%AD%A6%E4%B9%A0%EF%BC%9A%E5%86%85%E5%AD%98%E7%AE%A1%E7%90%86/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urphypei.github.io/blog/2019/01/linux-hea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http://17de.com/library/CPP/ls20.htm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https://sophia0130.github.io/2018/10/19/C-%E5%AD%A6%E4%B9%A0%EF%BC%9A%E5%86%85%E5%AD%98%E7%AE%A1%E7%90%86/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https://murphypei.github.io/blog/2019/01/linux-heap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2019/12/21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水晶塔：</a:t>
            </a:r>
            <a:r>
              <a:rPr dirty="0" smtClean="0"/>
              <a:t>协程如何完成在不同线程之间切换</a:t>
            </a:r>
            <a:r>
              <a:rPr lang="en-US" dirty="0" smtClean="0"/>
              <a:t>(</a:t>
            </a:r>
            <a:r>
              <a:rPr dirty="0" smtClean="0"/>
              <a:t>通讯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dirty="0" smtClean="0"/>
              <a:t>防御塔</a:t>
            </a:r>
            <a:r>
              <a:rPr lang="en-US" dirty="0" smtClean="0"/>
              <a:t>1 </a:t>
            </a:r>
            <a:r>
              <a:rPr lang="en-US" altLang="zh-CN" dirty="0" smtClean="0"/>
              <a:t>Golang</a:t>
            </a:r>
            <a:r>
              <a:rPr dirty="0" smtClean="0"/>
              <a:t>协程调</a:t>
            </a:r>
            <a:endParaRPr lang="en-US" dirty="0" smtClean="0"/>
          </a:p>
          <a:p>
            <a:pPr>
              <a:buNone/>
            </a:pPr>
            <a:r>
              <a:rPr dirty="0" smtClean="0"/>
              <a:t> 看</a:t>
            </a:r>
            <a:r>
              <a:rPr lang="en-US" altLang="zh-CN" dirty="0" smtClean="0"/>
              <a:t>golang</a:t>
            </a:r>
            <a:r>
              <a:rPr dirty="0" smtClean="0"/>
              <a:t>夜读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如何利用多核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阅读</a:t>
            </a:r>
            <a:r>
              <a:rPr lang="en-US" b="1" dirty="0"/>
              <a:t>Understanding </a:t>
            </a:r>
            <a:r>
              <a:rPr lang="en-US" b="1" dirty="0" err="1"/>
              <a:t>glibc</a:t>
            </a:r>
            <a:r>
              <a:rPr lang="en-US" b="1" dirty="0"/>
              <a:t> </a:t>
            </a:r>
            <a:r>
              <a:rPr lang="en-US" b="1" dirty="0" err="1" smtClean="0"/>
              <a:t>malloc</a:t>
            </a:r>
            <a:r>
              <a:rPr lang="en-US" b="1" dirty="0" smtClean="0"/>
              <a:t> </a:t>
            </a:r>
            <a:r>
              <a:rPr lang="en-US" altLang="zh-CN" b="1" dirty="0" smtClean="0"/>
              <a:t>ok</a:t>
            </a:r>
            <a:endParaRPr lang="en-US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memory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2965</TotalTime>
  <Words>83</Words>
  <Application>Microsoft Macintosh PowerPoint</Application>
  <PresentationFormat>全屏显示(16:9)</PresentationFormat>
  <Paragraphs>25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国美互联网_优化</vt:lpstr>
      <vt:lpstr>国美互联网PPT</vt:lpstr>
      <vt:lpstr>目录（微软雅黑28）</vt:lpstr>
      <vt:lpstr> 如何利用多核</vt:lpstr>
      <vt:lpstr> memory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235</cp:revision>
  <dcterms:created xsi:type="dcterms:W3CDTF">2016-11-29T04:08:00Z</dcterms:created>
  <dcterms:modified xsi:type="dcterms:W3CDTF">2019-12-21T10:21:34Z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