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09" r:id="rId2"/>
    <p:sldId id="412" r:id="rId3"/>
    <p:sldId id="430" r:id="rId4"/>
    <p:sldId id="439" r:id="rId5"/>
    <p:sldId id="440" r:id="rId6"/>
    <p:sldId id="432" r:id="rId7"/>
    <p:sldId id="437" r:id="rId8"/>
    <p:sldId id="433" r:id="rId9"/>
    <p:sldId id="434" r:id="rId10"/>
    <p:sldId id="443" r:id="rId11"/>
    <p:sldId id="450" r:id="rId12"/>
    <p:sldId id="436" r:id="rId13"/>
    <p:sldId id="419" r:id="rId14"/>
    <p:sldId id="441" r:id="rId15"/>
    <p:sldId id="442" r:id="rId16"/>
    <p:sldId id="413" r:id="rId17"/>
    <p:sldId id="435" r:id="rId18"/>
    <p:sldId id="451" r:id="rId19"/>
    <p:sldId id="431" r:id="rId20"/>
    <p:sldId id="416" r:id="rId21"/>
    <p:sldId id="422" r:id="rId22"/>
    <p:sldId id="452" r:id="rId23"/>
    <p:sldId id="45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g bo" initials="n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 autoAdjust="0"/>
    <p:restoredTop sz="82844" autoAdjust="0"/>
  </p:normalViewPr>
  <p:slideViewPr>
    <p:cSldViewPr snapToGrid="0">
      <p:cViewPr varScale="1">
        <p:scale>
          <a:sx n="73" d="100"/>
          <a:sy n="73" d="100"/>
        </p:scale>
        <p:origin x="-822" y="-10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23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2020/10/21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260" y="914400"/>
            <a:ext cx="9799200" cy="2570400"/>
          </a:xfrm>
        </p:spPr>
        <p:txBody>
          <a:bodyPr/>
          <a:lstStyle/>
          <a:p>
            <a:r>
              <a:rPr lang="zh-CN" altLang="zh-CN"/>
              <a:t>技术中台全员会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任何项目，都要有</a:t>
            </a:r>
            <a:r>
              <a:rPr lang="en-US" altLang="zh-CN"/>
              <a:t>wiki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都要有：</a:t>
            </a:r>
          </a:p>
          <a:p>
            <a:pPr lvl="1"/>
            <a:r>
              <a:rPr lang="zh-CN" altLang="en-US"/>
              <a:t>背景（当前存在什么问题，有什么业务需求，我们为什么要搞这件事情）</a:t>
            </a:r>
          </a:p>
          <a:p>
            <a:pPr lvl="2"/>
            <a:r>
              <a:rPr lang="zh-CN" altLang="en-US"/>
              <a:t>不要解决一个错误的问题，要做正确的事情</a:t>
            </a:r>
          </a:p>
          <a:p>
            <a:pPr lvl="2"/>
            <a:r>
              <a:rPr lang="zh-CN" altLang="en-US"/>
              <a:t>有了详细的背景数据，我们才能下决定</a:t>
            </a:r>
          </a:p>
          <a:p>
            <a:pPr lvl="1"/>
            <a:r>
              <a:rPr lang="zh-CN" altLang="en-US"/>
              <a:t>我们有哪些</a:t>
            </a:r>
            <a:r>
              <a:rPr lang="en-US" altLang="zh-CN"/>
              <a:t>option </a:t>
            </a:r>
            <a:r>
              <a:t>来解决这个问题</a:t>
            </a:r>
          </a:p>
          <a:p>
            <a:pPr lvl="2"/>
            <a:r>
              <a:t>每个</a:t>
            </a:r>
            <a:r>
              <a:rPr lang="en-US" altLang="zh-CN"/>
              <a:t>option </a:t>
            </a:r>
            <a:r>
              <a:t>的成本，收益，风险，可行性</a:t>
            </a:r>
          </a:p>
          <a:p>
            <a:pPr lvl="2"/>
            <a:r>
              <a:t>列出来，对比分析</a:t>
            </a:r>
          </a:p>
          <a:p>
            <a:pPr lvl="2"/>
            <a:r>
              <a:rPr lang="en-US" altLang="zh-CN"/>
              <a:t>--</a:t>
            </a:r>
            <a:r>
              <a:t>不要用错误的方法解决一个问题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每个人都要（学）会</a:t>
            </a:r>
            <a:r>
              <a:rPr lang="en-US" altLang="zh-CN"/>
              <a:t>Python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活到老，学到老，没有理由</a:t>
            </a:r>
          </a:p>
          <a:p>
            <a:r>
              <a:rPr lang="zh-CN" altLang="en-US"/>
              <a:t>新招进来的人，原则上每个人都要会</a:t>
            </a:r>
            <a:r>
              <a:rPr lang="en-US" altLang="zh-CN"/>
              <a:t>Python</a:t>
            </a:r>
            <a:r>
              <a:t>开发</a:t>
            </a:r>
          </a:p>
          <a:p>
            <a:endParaRPr/>
          </a:p>
          <a:p>
            <a:r>
              <a:t>自动化是必由之路</a:t>
            </a:r>
          </a:p>
          <a:p>
            <a:r>
              <a:t>消灭重复工作（</a:t>
            </a:r>
            <a:r>
              <a:rPr lang="en-US" altLang="zh-CN"/>
              <a:t>IT </a:t>
            </a:r>
            <a:r>
              <a:t>报表， </a:t>
            </a:r>
            <a:r>
              <a:rPr lang="en-US" altLang="zh-CN"/>
              <a:t>Self-Service</a:t>
            </a:r>
            <a:r>
              <a:t>），消除手工工作</a:t>
            </a:r>
          </a:p>
          <a:p>
            <a:r>
              <a:t>打造技术工具，堆积成为平台（有难度）</a:t>
            </a:r>
          </a:p>
          <a:p>
            <a:r>
              <a:t>打造技术平台，而不是做</a:t>
            </a:r>
            <a:r>
              <a:rPr lang="en-US" altLang="zh-CN"/>
              <a:t>“</a:t>
            </a:r>
            <a:r>
              <a:t>运维</a:t>
            </a:r>
            <a:r>
              <a:rPr lang="en-US" altLang="zh-CN"/>
              <a:t>”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对经理们的要求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不仅仅是分配工作，催促工作（这些活，</a:t>
            </a:r>
            <a:r>
              <a:rPr lang="en-US" altLang="zh-CN"/>
              <a:t>PMO</a:t>
            </a:r>
            <a:r>
              <a:t>干的比你好）</a:t>
            </a:r>
            <a:endParaRPr lang="zh-CN" altLang="en-US"/>
          </a:p>
          <a:p>
            <a:r>
              <a:rPr lang="zh-CN" altLang="en-US"/>
              <a:t>自己要求是</a:t>
            </a:r>
            <a:r>
              <a:rPr lang="en-US" altLang="zh-CN"/>
              <a:t>domain expert</a:t>
            </a:r>
            <a:r>
              <a:t>，如果还不是，请加油学习</a:t>
            </a:r>
            <a:endParaRPr lang="zh-CN" altLang="en-US"/>
          </a:p>
          <a:p>
            <a:r>
              <a:rPr lang="zh-CN" altLang="en-US"/>
              <a:t>管好技术路线，管好项目，管</a:t>
            </a:r>
            <a:r>
              <a:rPr lang="en-US" altLang="zh-CN"/>
              <a:t>(</a:t>
            </a:r>
            <a:r>
              <a:t>培养</a:t>
            </a:r>
            <a:r>
              <a:rPr lang="en-US" altLang="zh-CN"/>
              <a:t>)</a:t>
            </a:r>
            <a:r>
              <a:rPr lang="zh-CN" altLang="en-US"/>
              <a:t>好人</a:t>
            </a:r>
          </a:p>
          <a:p>
            <a:r>
              <a:rPr lang="zh-CN" altLang="en-US"/>
              <a:t>还要分配工作到正确的人</a:t>
            </a:r>
          </a:p>
          <a:p>
            <a:pPr lvl="1"/>
            <a:r>
              <a:rPr lang="zh-CN" altLang="en-US"/>
              <a:t>他能做，知道怎么做，不要分配给不知道怎么做的人</a:t>
            </a:r>
          </a:p>
          <a:p>
            <a:pPr lvl="1"/>
            <a:r>
              <a:rPr lang="zh-CN" altLang="en-US"/>
              <a:t>对不确定怎么做的人：要先听他的想法，问他应该怎么做，什么思路，确认没有问题了，让他放手去干</a:t>
            </a:r>
          </a:p>
          <a:p>
            <a:pPr lvl="1"/>
            <a:r>
              <a:rPr lang="zh-CN" altLang="en-US"/>
              <a:t>要有校验：做的人要自己校验，对不对；经理主管要对做的结果负责， ；</a:t>
            </a:r>
          </a:p>
          <a:p>
            <a:pPr lvl="0"/>
            <a:r>
              <a:rPr lang="zh-CN" altLang="en-US" sz="1800"/>
              <a:t>要</a:t>
            </a:r>
            <a:r>
              <a:rPr lang="en-US" altLang="zh-CN" sz="1800"/>
              <a:t>couch </a:t>
            </a:r>
            <a:r>
              <a:rPr sz="1800"/>
              <a:t>团队成员，帮助他们的成长</a:t>
            </a:r>
          </a:p>
          <a:p>
            <a:pPr lvl="1"/>
            <a:r>
              <a:rPr sz="1600"/>
              <a:t>每个人，要适当安排，有点难度但可可控的难度的工作</a:t>
            </a:r>
          </a:p>
          <a:p>
            <a:pPr lvl="1"/>
            <a:r>
              <a:rPr sz="1600"/>
              <a:t>在周例会上，要主持，分享，总结，复盘：每个人分享他过去一两周的收获</a:t>
            </a:r>
          </a:p>
          <a:p>
            <a:pPr lvl="1"/>
            <a:endParaRPr sz="1600"/>
          </a:p>
          <a:p>
            <a:pPr lvl="0"/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注重自身的软技巧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项目管理</a:t>
            </a:r>
          </a:p>
          <a:p>
            <a:r>
              <a:rPr lang="zh-CN" altLang="en-US"/>
              <a:t>时间管理</a:t>
            </a:r>
          </a:p>
          <a:p>
            <a:r>
              <a:rPr lang="zh-CN" altLang="en-US"/>
              <a:t>沟通管理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三年后干啥</a:t>
            </a:r>
          </a:p>
          <a:p>
            <a:r>
              <a:rPr lang="zh-CN" altLang="en-US"/>
              <a:t>五年后干啥</a:t>
            </a:r>
          </a:p>
          <a:p>
            <a:r>
              <a:rPr lang="zh-CN" altLang="en-US"/>
              <a:t>除了自己想救自己，没有人会救你</a:t>
            </a:r>
          </a:p>
          <a:p>
            <a:r>
              <a:rPr lang="zh-CN" altLang="en-US"/>
              <a:t>大部分人是普通人，你做不了最杰出的人，但是你可以从平庸变成优秀；</a:t>
            </a:r>
          </a:p>
          <a:p>
            <a:r>
              <a:rPr lang="zh-CN" altLang="en-US"/>
              <a:t>每天进步一点点；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关于如何计划自己时间</a:t>
            </a:r>
            <a:r>
              <a:rPr lang="en-US" altLang="zh-CN"/>
              <a:t>/</a:t>
            </a:r>
            <a:r>
              <a:t>每个人都是自己的</a:t>
            </a:r>
            <a:r>
              <a:rPr lang="en-US" altLang="zh-CN"/>
              <a:t>PMO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早上起来：</a:t>
            </a:r>
          </a:p>
          <a:p>
            <a:pPr lvl="1"/>
            <a:r>
              <a:rPr lang="zh-CN" altLang="en-US"/>
              <a:t>想一下，自己有哪些项目，哪些事情；</a:t>
            </a:r>
          </a:p>
          <a:p>
            <a:pPr lvl="1"/>
            <a:r>
              <a:rPr lang="en-US" altLang="zh-CN"/>
              <a:t>review </a:t>
            </a:r>
            <a:r>
              <a:t>一下自己的</a:t>
            </a:r>
            <a:r>
              <a:rPr lang="en-US" altLang="zh-CN"/>
              <a:t>todo list</a:t>
            </a:r>
            <a:r>
              <a:t>；</a:t>
            </a:r>
          </a:p>
          <a:p>
            <a:pPr lvl="1"/>
            <a:r>
              <a:t>有哪些会；</a:t>
            </a:r>
          </a:p>
          <a:p>
            <a:r>
              <a:t>准时，答应交付的时间点，就在那一天交付</a:t>
            </a:r>
          </a:p>
          <a:p>
            <a:pPr lvl="1"/>
            <a:r>
              <a:t>就算真的交付不了，和承诺方打个招呼</a:t>
            </a:r>
          </a:p>
          <a:p>
            <a:endParaRPr/>
          </a:p>
          <a:p>
            <a:r>
              <a:t>睡觉前；</a:t>
            </a:r>
          </a:p>
          <a:p>
            <a:pPr lvl="1"/>
            <a:r>
              <a:t>把一天的邮件，全部通读一遍，有什么忘了响应的；</a:t>
            </a:r>
          </a:p>
          <a:p>
            <a:pPr lvl="1"/>
            <a:r>
              <a:t>把一天的</a:t>
            </a:r>
            <a:r>
              <a:rPr lang="en-US" altLang="zh-CN"/>
              <a:t>tasklist</a:t>
            </a:r>
            <a:r>
              <a:t>，重新看一遍，有什么没搞完的；</a:t>
            </a:r>
          </a:p>
          <a:p>
            <a:pPr lvl="0"/>
            <a:r>
              <a:t>一天学习了什么新的知识点？</a:t>
            </a:r>
          </a:p>
          <a:p>
            <a:pPr lvl="1"/>
            <a:r>
              <a:t>每天进步一点点</a:t>
            </a:r>
          </a:p>
          <a:p>
            <a:pPr lvl="1"/>
            <a:r>
              <a:t>文档，</a:t>
            </a:r>
            <a:r>
              <a:rPr lang="en-US" altLang="zh-CN"/>
              <a:t>wiki</a:t>
            </a:r>
            <a:r>
              <a:t>，有道笔记，</a:t>
            </a:r>
            <a:r>
              <a:rPr lang="en-US" altLang="zh-CN"/>
              <a:t>blog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职场上的基本礼仪（邮件沟通）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</a:t>
            </a:r>
            <a:r>
              <a:t>和</a:t>
            </a:r>
            <a:r>
              <a:rPr lang="en-US" altLang="zh-CN"/>
              <a:t>cc </a:t>
            </a:r>
            <a:r>
              <a:t>要分开</a:t>
            </a:r>
          </a:p>
          <a:p>
            <a:r>
              <a:rPr lang="en-US" altLang="zh-CN"/>
              <a:t>to </a:t>
            </a:r>
            <a:r>
              <a:t>表示需要这个人读</a:t>
            </a:r>
          </a:p>
          <a:p>
            <a:r>
              <a:rPr lang="en-US" altLang="zh-CN"/>
              <a:t>cc </a:t>
            </a:r>
            <a:r>
              <a:t>表示需要这个人知道（一般是相关人，或者自己老板，对方老板），希望对方</a:t>
            </a:r>
            <a:r>
              <a:rPr lang="en-US" altLang="zh-CN"/>
              <a:t>pay attention</a:t>
            </a:r>
          </a:p>
          <a:p>
            <a:r>
              <a:t>需要谁，做什么事情，请在邮件里面说明</a:t>
            </a:r>
          </a:p>
          <a:p>
            <a:r>
              <a:t>期望什么时候可以得到答复</a:t>
            </a:r>
          </a:p>
          <a:p>
            <a:r>
              <a:t>凡事：换位思考，你是收件人，你读了这个邮件，是否能够明白要你做什么？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职场基本礼仪：会议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会议邀请发出来，一般需要</a:t>
            </a:r>
            <a:r>
              <a:rPr lang="en-US" altLang="zh-CN"/>
              <a:t>acknowledge </a:t>
            </a:r>
          </a:p>
          <a:p>
            <a:pPr lvl="1"/>
            <a:r>
              <a:t>参加？</a:t>
            </a:r>
          </a:p>
          <a:p>
            <a:pPr lvl="1"/>
            <a:r>
              <a:t>不参加？待定？</a:t>
            </a:r>
          </a:p>
          <a:p>
            <a:pPr lvl="0"/>
            <a:r>
              <a:t>会议前：</a:t>
            </a:r>
          </a:p>
          <a:p>
            <a:pPr lvl="1"/>
            <a:r>
              <a:t>主要讨论的纲要</a:t>
            </a:r>
          </a:p>
          <a:p>
            <a:pPr lvl="1"/>
            <a:r>
              <a:t>有备而来</a:t>
            </a:r>
          </a:p>
          <a:p>
            <a:pPr lvl="1"/>
            <a:r>
              <a:t>不需要说话的，发表意见的，原则上不需要参加，控制会议规模</a:t>
            </a:r>
          </a:p>
          <a:p>
            <a:pPr lvl="0"/>
            <a:r>
              <a:t>会议中：</a:t>
            </a:r>
          </a:p>
          <a:p>
            <a:pPr lvl="1"/>
            <a:r>
              <a:t>紧凑点</a:t>
            </a:r>
          </a:p>
          <a:p>
            <a:pPr lvl="0"/>
            <a:r>
              <a:t>会议结束：</a:t>
            </a:r>
          </a:p>
          <a:p>
            <a:pPr lvl="1"/>
            <a:r>
              <a:t>清晰观点，会议讨论的纲要是否达成；</a:t>
            </a:r>
          </a:p>
          <a:p>
            <a:pPr lvl="1"/>
            <a:r>
              <a:t>会议纪要：谁，什么时候，做什么事情：（一个</a:t>
            </a:r>
            <a:r>
              <a:rPr lang="en-US" altLang="zh-CN"/>
              <a:t>who/when/what/how)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态度：</a:t>
            </a:r>
            <a:r>
              <a:rPr lang="en-US" altLang="zh-CN"/>
              <a:t>make things happen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碰到难点，想的是，如何</a:t>
            </a:r>
            <a:r>
              <a:rPr lang="en-US" altLang="zh-CN"/>
              <a:t>make things happen</a:t>
            </a:r>
          </a:p>
          <a:p>
            <a:r>
              <a:t>不要直接说，这件事情我搞不了，</a:t>
            </a:r>
          </a:p>
          <a:p>
            <a:r>
              <a:t>首先要确认，这个是不是我们长期要做的事情 </a:t>
            </a:r>
            <a:r>
              <a:rPr lang="en-US" altLang="zh-CN"/>
              <a:t>--</a:t>
            </a:r>
            <a:r>
              <a:t>这个是最重要的</a:t>
            </a:r>
          </a:p>
          <a:p>
            <a:r>
              <a:t>如果这件事情是正确的，长期我们要做的，那就要</a:t>
            </a:r>
            <a:r>
              <a:rPr lang="en-US" altLang="zh-CN"/>
              <a:t>make things happen</a:t>
            </a:r>
          </a:p>
          <a:p>
            <a:pPr lvl="1"/>
            <a:r>
              <a:t>为什么做不了，有什么难点</a:t>
            </a:r>
          </a:p>
          <a:p>
            <a:pPr lvl="1"/>
            <a:r>
              <a:t>需要什么支持，</a:t>
            </a:r>
          </a:p>
          <a:p>
            <a:pPr lvl="1"/>
            <a:r>
              <a:t>需要多久，</a:t>
            </a:r>
          </a:p>
          <a:p>
            <a:pPr lvl="1"/>
            <a:r>
              <a:t>可能的风险是什么</a:t>
            </a:r>
          </a:p>
          <a:p>
            <a:pPr lvl="1"/>
            <a:r>
              <a:t>获得足够支持（人力，时间，机器。。。）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职场软技巧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en-US" altLang="zh-CN"/>
              <a:t>say no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关于自己的职业发展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每个人都要有自己的职业发展计划</a:t>
            </a:r>
          </a:p>
          <a:p>
            <a:r>
              <a:t>人无远虑，必有近忧</a:t>
            </a:r>
          </a:p>
          <a:p>
            <a:r>
              <a:t>学而优则仕</a:t>
            </a:r>
          </a:p>
          <a:p>
            <a:r>
              <a:t>请先学而优</a:t>
            </a:r>
          </a:p>
          <a:p>
            <a:r>
              <a:t>什么叫做学而优：</a:t>
            </a:r>
          </a:p>
          <a:p>
            <a:pPr lvl="1"/>
            <a:r>
              <a:t>专业优秀</a:t>
            </a:r>
          </a:p>
          <a:p>
            <a:pPr lvl="1"/>
            <a:r>
              <a:rPr smtClean="0"/>
              <a:t>至少先达到</a:t>
            </a:r>
            <a:r>
              <a:rPr lang="en-US" altLang="zh-CN"/>
              <a:t>T3-3</a:t>
            </a:r>
            <a:r>
              <a:t>的水平</a:t>
            </a:r>
          </a:p>
          <a:p>
            <a:pPr lvl="0"/>
            <a:r>
              <a:t>我们或许都不是天才，但是我们都可以是人才，都可以比昨天更好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如何在工作上积累经验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有的人工作三年，只有一年工作经验；</a:t>
            </a:r>
          </a:p>
          <a:p>
            <a:r>
              <a:rPr lang="zh-CN" altLang="en-US"/>
              <a:t>有的人工作三年，有六年工作经验；</a:t>
            </a:r>
          </a:p>
          <a:p>
            <a:r>
              <a:rPr lang="zh-CN" altLang="en-US"/>
              <a:t>不只是加班；（不加班，肯定不行）</a:t>
            </a:r>
          </a:p>
          <a:p>
            <a:pPr lvl="1"/>
            <a:r>
              <a:rPr lang="zh-CN" altLang="en-US"/>
              <a:t>学习</a:t>
            </a:r>
          </a:p>
          <a:p>
            <a:pPr lvl="1"/>
            <a:r>
              <a:rPr lang="zh-CN" altLang="en-US"/>
              <a:t>思考</a:t>
            </a:r>
          </a:p>
          <a:p>
            <a:pPr lvl="1"/>
            <a:r>
              <a:rPr lang="zh-CN" altLang="en-US"/>
              <a:t>复盘</a:t>
            </a:r>
          </a:p>
          <a:p>
            <a:pPr lvl="1"/>
            <a:r>
              <a:rPr lang="zh-CN" altLang="en-US"/>
              <a:t>总结</a:t>
            </a:r>
          </a:p>
          <a:p>
            <a:pPr lvl="1"/>
            <a:r>
              <a:rPr lang="zh-CN" altLang="en-US"/>
              <a:t>分享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低级的活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不需要吹牛逼的人</a:t>
            </a:r>
          </a:p>
          <a:p>
            <a:r>
              <a:rPr lang="en-US" altLang="zh-CN"/>
              <a:t>talk is cheap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有欲望（想更好）</a:t>
            </a:r>
          </a:p>
          <a:p>
            <a:r>
              <a:rPr lang="zh-CN" altLang="en-US" dirty="0"/>
              <a:t>用行动（用心，有执行力，自律）</a:t>
            </a:r>
          </a:p>
          <a:p>
            <a:r>
              <a:rPr lang="zh-CN" altLang="en-US" dirty="0"/>
              <a:t>有套路（方法）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82" y="588237"/>
            <a:ext cx="12260695" cy="514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基本功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sz="1600" dirty="0"/>
              <a:t>AIX/Solaris/Linux Admin/performance/security</a:t>
            </a:r>
          </a:p>
          <a:p>
            <a:pPr lvl="1"/>
            <a:r>
              <a:rPr lang="en-US" altLang="zh-CN" dirty="0"/>
              <a:t>Oracle books(5</a:t>
            </a:r>
            <a:r>
              <a:rPr dirty="0"/>
              <a:t>本</a:t>
            </a:r>
            <a:r>
              <a:rPr lang="en-US" altLang="zh-CN" dirty="0"/>
              <a:t>,500</a:t>
            </a:r>
            <a:r>
              <a:rPr dirty="0"/>
              <a:t>页</a:t>
            </a:r>
            <a:r>
              <a:rPr lang="en-US" altLang="zh-CN" dirty="0"/>
              <a:t>),7/</a:t>
            </a:r>
            <a:r>
              <a:rPr lang="en-US" altLang="zh-CN" dirty="0" err="1"/>
              <a:t>8i</a:t>
            </a:r>
            <a:r>
              <a:rPr lang="en-US" altLang="zh-CN" dirty="0"/>
              <a:t>, </a:t>
            </a:r>
            <a:r>
              <a:rPr lang="en-US" altLang="zh-CN" dirty="0" err="1"/>
              <a:t>OCP</a:t>
            </a:r>
            <a:r>
              <a:rPr lang="en-US" altLang="zh-CN" dirty="0"/>
              <a:t> 5</a:t>
            </a:r>
            <a:r>
              <a:rPr dirty="0"/>
              <a:t>本</a:t>
            </a:r>
            <a:r>
              <a:rPr lang="en-US" altLang="zh-CN" dirty="0"/>
              <a:t>, ... </a:t>
            </a:r>
          </a:p>
          <a:p>
            <a:pPr lvl="1"/>
            <a:r>
              <a:rPr lang="en-US" altLang="zh-CN" dirty="0"/>
              <a:t>SAN</a:t>
            </a:r>
            <a:r>
              <a:rPr dirty="0"/>
              <a:t>， </a:t>
            </a:r>
            <a:r>
              <a:rPr lang="en-US" altLang="zh-CN" dirty="0"/>
              <a:t>Network, </a:t>
            </a:r>
          </a:p>
          <a:p>
            <a:r>
              <a:rPr dirty="0"/>
              <a:t>总结，复盘，每天进步一点点</a:t>
            </a:r>
          </a:p>
          <a:p>
            <a:pPr lvl="1"/>
            <a:r>
              <a:rPr sz="1600" dirty="0"/>
              <a:t>笔记（</a:t>
            </a:r>
            <a:r>
              <a:rPr lang="en-US" altLang="zh-CN" sz="1600" dirty="0"/>
              <a:t>wiki</a:t>
            </a:r>
            <a:r>
              <a:rPr sz="1600" dirty="0"/>
              <a:t>，</a:t>
            </a:r>
            <a:r>
              <a:rPr lang="en-US" altLang="zh-CN" sz="1600" dirty="0"/>
              <a:t>blog</a:t>
            </a:r>
            <a:r>
              <a:rPr sz="1600" dirty="0"/>
              <a:t>，有道笔记）</a:t>
            </a:r>
          </a:p>
          <a:p>
            <a:pPr lvl="1"/>
            <a:r>
              <a:rPr sz="1600" dirty="0"/>
              <a:t>分享</a:t>
            </a:r>
          </a:p>
          <a:p>
            <a:pPr lvl="2"/>
            <a:r>
              <a:rPr sz="1600" dirty="0"/>
              <a:t>看过，懂了</a:t>
            </a:r>
            <a:r>
              <a:rPr lang="en-US" altLang="zh-CN" sz="1600" dirty="0"/>
              <a:t>10%</a:t>
            </a:r>
            <a:r>
              <a:rPr sz="1600" dirty="0"/>
              <a:t>，</a:t>
            </a:r>
          </a:p>
          <a:p>
            <a:pPr lvl="2"/>
            <a:r>
              <a:rPr sz="1600" dirty="0"/>
              <a:t>干过，懂了</a:t>
            </a:r>
            <a:r>
              <a:rPr lang="en-US" altLang="zh-CN" sz="1600" dirty="0"/>
              <a:t>50%</a:t>
            </a:r>
            <a:endParaRPr sz="1600" dirty="0"/>
          </a:p>
          <a:p>
            <a:pPr lvl="2"/>
            <a:r>
              <a:rPr sz="1600" dirty="0"/>
              <a:t>写下来，懂了</a:t>
            </a:r>
            <a:r>
              <a:rPr lang="en-US" altLang="zh-CN" sz="1600" dirty="0"/>
              <a:t>70%</a:t>
            </a:r>
            <a:r>
              <a:rPr sz="1600" dirty="0"/>
              <a:t>（思路的沉淀和总结）</a:t>
            </a:r>
            <a:endParaRPr lang="en-US" altLang="zh-CN" sz="1600" dirty="0"/>
          </a:p>
          <a:p>
            <a:pPr lvl="2"/>
            <a:r>
              <a:rPr sz="1600" dirty="0"/>
              <a:t>给人分享，懂了</a:t>
            </a:r>
            <a:r>
              <a:rPr lang="en-US" altLang="zh-CN" sz="1600" dirty="0"/>
              <a:t>80%</a:t>
            </a:r>
            <a:r>
              <a:rPr sz="1600" dirty="0"/>
              <a:t>（讲得清楚，接受</a:t>
            </a:r>
            <a:r>
              <a:rPr lang="en-US" altLang="zh-CN" sz="1600" dirty="0"/>
              <a:t>question</a:t>
            </a:r>
            <a:r>
              <a:rPr sz="1600" dirty="0"/>
              <a:t>，挑战）</a:t>
            </a:r>
            <a:endParaRPr lang="en-US" altLang="zh-CN" sz="1600" dirty="0"/>
          </a:p>
          <a:p>
            <a:pPr lvl="1"/>
            <a:r>
              <a:rPr dirty="0"/>
              <a:t>多看别人的问题</a:t>
            </a:r>
          </a:p>
          <a:p>
            <a:pPr lvl="1"/>
            <a:r>
              <a:rPr dirty="0"/>
              <a:t>多解决实际问题</a:t>
            </a:r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 </a:t>
            </a:r>
            <a:r>
              <a:rPr lang="en-US" altLang="zh-CN"/>
              <a:t>- </a:t>
            </a:r>
            <a:r>
              <a:t>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纸上得来终觉浅</a:t>
            </a:r>
          </a:p>
          <a:p>
            <a:r>
              <a:rPr lang="zh-CN" altLang="en-US"/>
              <a:t>实际解决问题是最好的学习</a:t>
            </a:r>
          </a:p>
          <a:p>
            <a:r>
              <a:rPr lang="zh-CN" altLang="en-US"/>
              <a:t>两种场景，最能够学习；</a:t>
            </a:r>
          </a:p>
          <a:p>
            <a:pPr lvl="1"/>
            <a:r>
              <a:rPr lang="zh-CN" altLang="en-US"/>
              <a:t>一个巨大的烂系统，需要规划，重构，建设</a:t>
            </a:r>
          </a:p>
          <a:p>
            <a:pPr lvl="1"/>
            <a:r>
              <a:rPr lang="zh-CN" altLang="en-US"/>
              <a:t>一个海量的系统，每天都在日长夜大，每天都碰到新的性能稳定性问题</a:t>
            </a:r>
          </a:p>
          <a:p>
            <a:pPr lvl="1"/>
            <a:r>
              <a:rPr lang="zh-CN" altLang="en-US"/>
              <a:t>干中学</a:t>
            </a:r>
          </a:p>
          <a:p>
            <a:pPr lvl="1"/>
            <a:r>
              <a:rPr lang="zh-CN" altLang="en-US"/>
              <a:t>（</a:t>
            </a:r>
            <a:r>
              <a:rPr lang="en-US" altLang="zh-CN">
                <a:sym typeface="+mn-ea"/>
              </a:rPr>
              <a:t>fresh graduate</a:t>
            </a:r>
            <a:r>
              <a:rPr>
                <a:sym typeface="+mn-ea"/>
              </a:rPr>
              <a:t>进入大公司）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如何学而优</a:t>
            </a:r>
            <a:r>
              <a:rPr lang="en-US" altLang="zh-CN"/>
              <a:t>-</a:t>
            </a:r>
            <a:r>
              <a:t>不要脸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我一直说，不要脸，多问，多请教</a:t>
            </a:r>
          </a:p>
          <a:p>
            <a:r>
              <a:rPr lang="zh-CN" altLang="en-US"/>
              <a:t>交流，碰撞，出火花</a:t>
            </a:r>
          </a:p>
          <a:p>
            <a:r>
              <a:rPr lang="zh-CN" altLang="en-US"/>
              <a:t>都是成熟技术，你不是第一个搞这个的</a:t>
            </a:r>
          </a:p>
          <a:p>
            <a:pPr lvl="1"/>
            <a:r>
              <a:rPr lang="zh-CN" altLang="en-US" sz="1600"/>
              <a:t>请先抄袭，再超越</a:t>
            </a:r>
            <a:endParaRPr lang="zh-CN" altLang="en-US"/>
          </a:p>
          <a:p>
            <a:r>
              <a:rPr lang="zh-CN" altLang="en-US"/>
              <a:t>向谁请教？</a:t>
            </a:r>
          </a:p>
          <a:p>
            <a:pPr lvl="1"/>
            <a:r>
              <a:rPr lang="zh-CN" altLang="en-US"/>
              <a:t>同行</a:t>
            </a:r>
          </a:p>
          <a:p>
            <a:pPr lvl="1"/>
            <a:r>
              <a:rPr lang="zh-CN" altLang="en-US"/>
              <a:t>技术圈</a:t>
            </a:r>
          </a:p>
          <a:p>
            <a:pPr lvl="1"/>
            <a:r>
              <a:rPr lang="zh-CN" altLang="en-US"/>
              <a:t>百度</a:t>
            </a:r>
          </a:p>
          <a:p>
            <a:pPr lvl="0"/>
            <a:r>
              <a:rPr lang="zh-CN" altLang="en-US"/>
              <a:t>这一点，对于架构师，经理，总监特别重要！你的决定，决定了团队是否走弯路，公司是否付代价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技术要承上启下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ym typeface="+mn-ea"/>
              </a:rPr>
              <a:t>技术上要承上启下</a:t>
            </a:r>
          </a:p>
          <a:p>
            <a:pPr lvl="1"/>
            <a:r>
              <a:rPr sz="1800">
                <a:sym typeface="+mn-ea"/>
              </a:rPr>
              <a:t>网络，存储，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：</a:t>
            </a:r>
          </a:p>
          <a:p>
            <a:pPr lvl="2"/>
            <a:r>
              <a:rPr sz="1800">
                <a:sym typeface="+mn-ea"/>
              </a:rPr>
              <a:t>互相了解一点；</a:t>
            </a:r>
            <a:r>
              <a:rPr lang="en-US" altLang="zh-CN" sz="1800">
                <a:sym typeface="+mn-ea"/>
              </a:rPr>
              <a:t>Unix</a:t>
            </a:r>
            <a:r>
              <a:rPr sz="1800">
                <a:sym typeface="+mn-ea"/>
              </a:rPr>
              <a:t>和存储一般是在一起的，分不开的</a:t>
            </a:r>
          </a:p>
          <a:p>
            <a:pPr lvl="2"/>
            <a:r>
              <a:rPr sz="1800">
                <a:sym typeface="+mn-ea"/>
              </a:rPr>
              <a:t>要懂上层应用（数据库，缓存，</a:t>
            </a:r>
            <a:r>
              <a:rPr lang="en-US" altLang="zh-CN" sz="1800">
                <a:sym typeface="+mn-ea"/>
              </a:rPr>
              <a:t>API</a:t>
            </a:r>
            <a:r>
              <a:rPr sz="1800">
                <a:sym typeface="+mn-ea"/>
              </a:rPr>
              <a:t>），如何来用你的网络和存储</a:t>
            </a:r>
            <a:endParaRPr sz="1800"/>
          </a:p>
          <a:p>
            <a:pPr lvl="1"/>
            <a:r>
              <a:rPr sz="1800">
                <a:sym typeface="+mn-ea"/>
              </a:rPr>
              <a:t>数据库，应用运维：</a:t>
            </a:r>
          </a:p>
          <a:p>
            <a:pPr lvl="2"/>
            <a:r>
              <a:rPr sz="1800">
                <a:sym typeface="+mn-ea"/>
              </a:rPr>
              <a:t>要懂网络，存储（你跑在什么资源上）</a:t>
            </a:r>
          </a:p>
          <a:p>
            <a:pPr lvl="2"/>
            <a:r>
              <a:rPr sz="1800">
                <a:sym typeface="+mn-ea"/>
              </a:rPr>
              <a:t>也要懂应用的设计通用模式（如何来用你的资源）</a:t>
            </a:r>
          </a:p>
          <a:p>
            <a:pPr lvl="1"/>
            <a:r>
              <a:rPr sz="1800">
                <a:sym typeface="+mn-ea"/>
              </a:rPr>
              <a:t>基础架构：</a:t>
            </a:r>
          </a:p>
          <a:p>
            <a:pPr lvl="2"/>
            <a:r>
              <a:rPr sz="1800">
                <a:sym typeface="+mn-ea"/>
              </a:rPr>
              <a:t>要懂网络，存储，和</a:t>
            </a:r>
          </a:p>
          <a:p>
            <a:pPr lvl="2"/>
            <a:r>
              <a:rPr sz="1800">
                <a:sym typeface="+mn-ea"/>
              </a:rPr>
              <a:t>本身是</a:t>
            </a:r>
            <a:r>
              <a:rPr lang="en-US" altLang="zh-CN" sz="1800">
                <a:sym typeface="+mn-ea"/>
              </a:rPr>
              <a:t>java</a:t>
            </a:r>
            <a:r>
              <a:rPr sz="1800">
                <a:sym typeface="+mn-ea"/>
              </a:rPr>
              <a:t>方面的专家</a:t>
            </a:r>
          </a:p>
          <a:p>
            <a:r>
              <a:rPr lang="zh-CN" altLang="en-US"/>
              <a:t>每个人都是自己的项目经理，也是架构师：设计方案解决用户需求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要提供解决方案，而不是执行用户要求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了解用户的具体业务目的是什么，他究竟要解决什么问题；</a:t>
            </a:r>
          </a:p>
          <a:p>
            <a:pPr lvl="1"/>
            <a:r>
              <a:rPr lang="zh-CN" altLang="en-US" sz="1600" dirty="0"/>
              <a:t>用户说我想要访问公网：你给他开防火墙策略</a:t>
            </a:r>
          </a:p>
          <a:p>
            <a:pPr lvl="2"/>
            <a:r>
              <a:rPr lang="zh-CN" altLang="en-US" dirty="0"/>
              <a:t>正确方案应该是什么？</a:t>
            </a:r>
            <a:endParaRPr lang="zh-CN" altLang="en-US" sz="1600" dirty="0"/>
          </a:p>
          <a:p>
            <a:pPr lvl="1"/>
            <a:r>
              <a:rPr lang="zh-CN" altLang="en-US" sz="1600" dirty="0"/>
              <a:t>用户说我想要搬一个机柜进来，你给他安排一个机柜</a:t>
            </a:r>
          </a:p>
          <a:p>
            <a:pPr lvl="2"/>
            <a:r>
              <a:rPr lang="zh-CN" altLang="en-US" sz="1600" dirty="0"/>
              <a:t>他究竟要什么？</a:t>
            </a:r>
          </a:p>
          <a:p>
            <a:pPr lvl="1"/>
            <a:r>
              <a:rPr lang="zh-CN" altLang="en-US" sz="1600" dirty="0"/>
              <a:t>用户说我想要一个数据？</a:t>
            </a:r>
          </a:p>
          <a:p>
            <a:pPr lvl="2"/>
            <a:r>
              <a:rPr lang="zh-CN" altLang="en-US" dirty="0"/>
              <a:t>口径是什么？</a:t>
            </a:r>
          </a:p>
          <a:p>
            <a:pPr lvl="2"/>
            <a:r>
              <a:rPr lang="zh-CN" altLang="en-US" dirty="0"/>
              <a:t>他要看这个数据干什么？</a:t>
            </a:r>
          </a:p>
          <a:p>
            <a:pPr lvl="2"/>
            <a:r>
              <a:rPr lang="zh-CN" altLang="en-US" dirty="0"/>
              <a:t>是否提供了正确的他要的数据？</a:t>
            </a:r>
          </a:p>
          <a:p>
            <a:pPr lvl="2"/>
            <a:r>
              <a:rPr lang="zh-CN" altLang="en-US" dirty="0"/>
              <a:t>是否可以向前面看一部，直接提供数据后面的更多决策依据？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一些常识要有概念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常用</a:t>
            </a:r>
            <a:r>
              <a:rPr lang="en-US" altLang="zh-CN" dirty="0" err="1"/>
              <a:t>iaas</a:t>
            </a:r>
            <a:r>
              <a:rPr dirty="0"/>
              <a:t>资源的能力</a:t>
            </a:r>
            <a:endParaRPr sz="1600" dirty="0"/>
          </a:p>
          <a:p>
            <a:pPr lvl="1"/>
            <a:r>
              <a:rPr lang="zh-CN" altLang="en-US" dirty="0"/>
              <a:t>磁盘</a:t>
            </a:r>
            <a:r>
              <a:rPr lang="en-US" altLang="zh-CN" dirty="0" err="1"/>
              <a:t>io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10ms</a:t>
            </a:r>
            <a:r>
              <a:rPr lang="en-US" altLang="zh-CN" dirty="0"/>
              <a:t>/150 </a:t>
            </a:r>
            <a:r>
              <a:rPr lang="en-US" altLang="zh-CN" dirty="0" err="1"/>
              <a:t>IOPS</a:t>
            </a:r>
            <a:r>
              <a:rPr lang="en-US" altLang="zh-CN" dirty="0"/>
              <a:t> per Disk</a:t>
            </a:r>
          </a:p>
          <a:p>
            <a:pPr lvl="1"/>
            <a:r>
              <a:rPr lang="en-US" altLang="zh-CN" dirty="0"/>
              <a:t>flash/</a:t>
            </a:r>
            <a:r>
              <a:rPr lang="en-US" altLang="zh-CN" dirty="0" err="1"/>
              <a:t>ssd</a:t>
            </a:r>
            <a:r>
              <a:rPr lang="en-US" altLang="zh-CN" dirty="0"/>
              <a:t>:  &lt;</a:t>
            </a:r>
            <a:r>
              <a:rPr lang="en-US" altLang="zh-CN" dirty="0" err="1"/>
              <a:t>0.1ms</a:t>
            </a:r>
            <a:r>
              <a:rPr lang="en-US" altLang="zh-CN" dirty="0"/>
              <a:t>, </a:t>
            </a:r>
            <a:r>
              <a:rPr lang="en-US" altLang="zh-CN" dirty="0" err="1"/>
              <a:t>10w</a:t>
            </a:r>
            <a:r>
              <a:rPr lang="en-US" altLang="zh-CN" dirty="0"/>
              <a:t>+ </a:t>
            </a:r>
            <a:r>
              <a:rPr lang="en-US" altLang="zh-CN" dirty="0" err="1"/>
              <a:t>IOPS</a:t>
            </a:r>
            <a:endParaRPr lang="en-US" altLang="zh-CN" dirty="0"/>
          </a:p>
          <a:p>
            <a:pPr lvl="1"/>
            <a:r>
              <a:rPr dirty="0"/>
              <a:t>局域网内延迟：</a:t>
            </a:r>
            <a:r>
              <a:rPr lang="en-US" altLang="zh-CN" dirty="0"/>
              <a:t>&lt;</a:t>
            </a:r>
            <a:r>
              <a:rPr lang="en-US" altLang="zh-CN" dirty="0" err="1"/>
              <a:t>1ms</a:t>
            </a:r>
            <a:r>
              <a:rPr dirty="0"/>
              <a:t>， 万兆</a:t>
            </a:r>
            <a:endParaRPr lang="en-US" altLang="zh-CN" dirty="0"/>
          </a:p>
          <a:p>
            <a:pPr lvl="1"/>
            <a:r>
              <a:rPr dirty="0"/>
              <a:t>同城跨</a:t>
            </a:r>
            <a:r>
              <a:rPr lang="en-US" altLang="zh-CN" dirty="0"/>
              <a:t>IDC</a:t>
            </a:r>
            <a:r>
              <a:rPr dirty="0"/>
              <a:t>：</a:t>
            </a:r>
            <a:r>
              <a:rPr lang="en-US" altLang="zh-CN" dirty="0"/>
              <a:t>&lt;</a:t>
            </a:r>
            <a:r>
              <a:rPr lang="en-US" altLang="zh-CN" dirty="0" err="1"/>
              <a:t>2ms</a:t>
            </a:r>
            <a:r>
              <a:rPr dirty="0"/>
              <a:t>，</a:t>
            </a:r>
            <a:r>
              <a:rPr lang="en-US" altLang="zh-CN" dirty="0"/>
              <a:t>20-</a:t>
            </a:r>
            <a:r>
              <a:rPr lang="en-US" altLang="zh-CN" dirty="0" err="1"/>
              <a:t>100gb</a:t>
            </a:r>
            <a:endParaRPr lang="zh-CN" altLang="en-US" dirty="0"/>
          </a:p>
          <a:p>
            <a:r>
              <a:rPr lang="zh-CN" altLang="en-US" dirty="0"/>
              <a:t>每一种解决方案的大概优点，缺点，瓶颈，合适的场景</a:t>
            </a:r>
          </a:p>
          <a:p>
            <a:pPr lvl="1"/>
            <a:r>
              <a:rPr lang="en-US" altLang="zh-CN" dirty="0"/>
              <a:t>MySQL</a:t>
            </a:r>
            <a:r>
              <a:rPr dirty="0"/>
              <a:t>：</a:t>
            </a:r>
            <a:r>
              <a:rPr lang="en-US" altLang="zh-CN" dirty="0" err="1"/>
              <a:t>5w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 (key based, MySQL 5.6)</a:t>
            </a:r>
          </a:p>
          <a:p>
            <a:pPr lvl="1"/>
            <a:r>
              <a:rPr lang="en-US" altLang="zh-CN" dirty="0" err="1"/>
              <a:t>Redis</a:t>
            </a:r>
            <a:r>
              <a:rPr dirty="0"/>
              <a:t>：</a:t>
            </a:r>
            <a:r>
              <a:rPr lang="en-US" altLang="zh-CN" dirty="0"/>
              <a:t>8-</a:t>
            </a:r>
            <a:r>
              <a:rPr lang="en-US" altLang="zh-CN" dirty="0" err="1"/>
              <a:t>10w</a:t>
            </a:r>
            <a:r>
              <a:rPr lang="en-US" altLang="zh-CN" dirty="0"/>
              <a:t> </a:t>
            </a:r>
            <a:r>
              <a:rPr lang="en-US" altLang="zh-CN" dirty="0" err="1"/>
              <a:t>QPS</a:t>
            </a:r>
            <a:r>
              <a:rPr lang="en-US" altLang="zh-CN" dirty="0"/>
              <a:t>/per instance(per CPU)</a:t>
            </a:r>
          </a:p>
          <a:p>
            <a:pPr lvl="1"/>
            <a:r>
              <a:rPr dirty="0"/>
              <a:t>单</a:t>
            </a:r>
            <a:r>
              <a:rPr lang="en-US" altLang="zh-CN" dirty="0" err="1"/>
              <a:t>JVM</a:t>
            </a:r>
            <a:r>
              <a:rPr dirty="0"/>
              <a:t>：简单</a:t>
            </a:r>
            <a:r>
              <a:rPr lang="en-US" altLang="zh-CN" dirty="0"/>
              <a:t>query  </a:t>
            </a:r>
            <a:r>
              <a:rPr dirty="0"/>
              <a:t>可以到几千，复杂</a:t>
            </a:r>
            <a:r>
              <a:rPr lang="en-US" altLang="zh-CN" dirty="0"/>
              <a:t>query </a:t>
            </a:r>
            <a:r>
              <a:rPr dirty="0"/>
              <a:t>可以到两三百</a:t>
            </a:r>
            <a:endParaRPr lang="zh-CN" altLang="en-US" dirty="0"/>
          </a:p>
          <a:p>
            <a:r>
              <a:rPr lang="en-US" altLang="zh-CN" dirty="0"/>
              <a:t>API</a:t>
            </a:r>
            <a:r>
              <a:rPr dirty="0"/>
              <a:t>：</a:t>
            </a:r>
          </a:p>
          <a:p>
            <a:pPr lvl="1"/>
            <a:r>
              <a:rPr dirty="0"/>
              <a:t>底层</a:t>
            </a:r>
            <a:r>
              <a:rPr lang="en-US" altLang="zh-CN" dirty="0"/>
              <a:t>API</a:t>
            </a:r>
            <a:r>
              <a:rPr dirty="0"/>
              <a:t>：</a:t>
            </a:r>
            <a:r>
              <a:rPr lang="en-US" altLang="zh-CN" dirty="0"/>
              <a:t>&lt;5-</a:t>
            </a:r>
            <a:r>
              <a:rPr lang="en-US" altLang="zh-CN" dirty="0" err="1"/>
              <a:t>10ms</a:t>
            </a:r>
            <a:endParaRPr lang="en-US" altLang="zh-CN" dirty="0"/>
          </a:p>
          <a:p>
            <a:pPr lvl="1"/>
            <a:r>
              <a:rPr dirty="0"/>
              <a:t>聚合层</a:t>
            </a:r>
            <a:r>
              <a:rPr lang="en-US" altLang="zh-CN" dirty="0"/>
              <a:t>API: ~50-</a:t>
            </a:r>
            <a:r>
              <a:rPr lang="en-US" altLang="zh-CN" dirty="0" err="1"/>
              <a:t>100ms</a:t>
            </a:r>
            <a:endParaRPr lang="en-US" altLang="zh-CN" dirty="0"/>
          </a:p>
          <a:p>
            <a:pPr lvl="1"/>
            <a:r>
              <a:rPr dirty="0"/>
              <a:t>上层</a:t>
            </a:r>
            <a:r>
              <a:rPr lang="en-US" altLang="zh-CN" dirty="0"/>
              <a:t>API(</a:t>
            </a:r>
            <a:r>
              <a:rPr dirty="0"/>
              <a:t>接入层</a:t>
            </a:r>
            <a:r>
              <a:rPr lang="en-US" altLang="zh-CN" dirty="0"/>
              <a:t>API</a:t>
            </a:r>
            <a:r>
              <a:rPr dirty="0"/>
              <a:t>）：</a:t>
            </a:r>
            <a:r>
              <a:rPr lang="en-US" altLang="zh-CN" dirty="0"/>
              <a:t>&lt;</a:t>
            </a:r>
            <a:r>
              <a:rPr lang="en-US" altLang="zh-CN" dirty="0" err="1"/>
              <a:t>200ms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用逻辑预演，用数据说话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所有东西，都可以先计算好的，都是逻辑可以讲的通的</a:t>
            </a:r>
            <a:r>
              <a:rPr lang="en-US" altLang="zh-CN"/>
              <a:t>, </a:t>
            </a:r>
            <a:r>
              <a:t>都是数据可以计算的</a:t>
            </a:r>
          </a:p>
          <a:p>
            <a:r>
              <a:t>内网</a:t>
            </a:r>
            <a:r>
              <a:rPr lang="en-US" altLang="zh-CN"/>
              <a:t>LVS</a:t>
            </a:r>
            <a:r>
              <a:t>，外网</a:t>
            </a:r>
            <a:r>
              <a:rPr lang="en-US" altLang="zh-CN"/>
              <a:t>LVS</a:t>
            </a:r>
            <a:r>
              <a:t>，如何设计规划</a:t>
            </a:r>
          </a:p>
          <a:p>
            <a:pPr lvl="1"/>
            <a:r>
              <a:rPr lang="en-US" altLang="zh-CN" sz="1600"/>
              <a:t>LVS</a:t>
            </a:r>
            <a:r>
              <a:rPr sz="1600"/>
              <a:t>后面究竟有哪些服务？都各自什么业务属性？多少</a:t>
            </a:r>
            <a:r>
              <a:rPr lang="en-US" altLang="zh-CN" sz="1600"/>
              <a:t>QPS</a:t>
            </a:r>
            <a:r>
              <a:rPr sz="1600"/>
              <a:t>？稳定性</a:t>
            </a:r>
            <a:r>
              <a:rPr lang="en-US" altLang="zh-CN" sz="1600"/>
              <a:t>/</a:t>
            </a:r>
            <a:r>
              <a:rPr sz="1600"/>
              <a:t>变化程度？</a:t>
            </a:r>
          </a:p>
          <a:p>
            <a:pPr lvl="1"/>
            <a:r>
              <a:rPr lang="en-US" altLang="zh-CN" sz="1600"/>
              <a:t>Tengine</a:t>
            </a:r>
            <a:r>
              <a:rPr sz="1600"/>
              <a:t>按照什么来划分？</a:t>
            </a:r>
          </a:p>
          <a:p>
            <a:pPr lvl="1"/>
            <a:r>
              <a:rPr sz="1600"/>
              <a:t>其他后台共享资源服务，按照什么规则来划分？</a:t>
            </a:r>
          </a:p>
          <a:p>
            <a:pPr lvl="1"/>
            <a:r>
              <a:rPr sz="1600"/>
              <a:t>表格列出来，就很清楚了</a:t>
            </a:r>
            <a:endParaRPr lang="zh-CN" altLang="en-US"/>
          </a:p>
          <a:p>
            <a:r>
              <a:rPr lang="zh-CN" altLang="en-US"/>
              <a:t>每一次促销，我们有多少业务数据（</a:t>
            </a:r>
            <a:r>
              <a:rPr lang="en-US" altLang="zh-CN"/>
              <a:t>IDC</a:t>
            </a:r>
            <a:r>
              <a:t>入口流量，高峰每分钟订单，核心集群</a:t>
            </a:r>
            <a:r>
              <a:rPr lang="en-US" altLang="zh-CN"/>
              <a:t>QPS</a:t>
            </a:r>
            <a:r>
              <a:t>）</a:t>
            </a:r>
          </a:p>
          <a:p>
            <a:pPr lvl="1"/>
            <a:r>
              <a:t>业务数据的沉淀</a:t>
            </a:r>
          </a:p>
          <a:p>
            <a:pPr lvl="1"/>
            <a:r>
              <a:t>技术数据的沉淀</a:t>
            </a:r>
          </a:p>
          <a:p>
            <a:pPr lvl="1"/>
            <a:r>
              <a:t>流量预估模型的建立和迭代改进</a:t>
            </a:r>
          </a:p>
          <a:p>
            <a:pPr lvl="0"/>
            <a:r>
              <a:rPr b="1">
                <a:solidFill>
                  <a:srgbClr val="FF0000"/>
                </a:solidFill>
              </a:rPr>
              <a:t>首先要把数据数清楚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1144</Words>
  <Application>Microsoft Office PowerPoint</Application>
  <PresentationFormat>自定义</PresentationFormat>
  <Paragraphs>193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技术中台全员会</vt:lpstr>
      <vt:lpstr>关于自己的职业发展</vt:lpstr>
      <vt:lpstr>如何学而优-学</vt:lpstr>
      <vt:lpstr>如何学而优 - 干</vt:lpstr>
      <vt:lpstr>如何学而优-不要脸</vt:lpstr>
      <vt:lpstr>技术要承上启下</vt:lpstr>
      <vt:lpstr>要提供解决方案，而不是执行用户要求</vt:lpstr>
      <vt:lpstr>一些常识要有概念</vt:lpstr>
      <vt:lpstr>用逻辑预演，用数据说话</vt:lpstr>
      <vt:lpstr>任何项目，都要有wiki</vt:lpstr>
      <vt:lpstr>每个人都要（学）会Python</vt:lpstr>
      <vt:lpstr>对经理们的要求</vt:lpstr>
      <vt:lpstr>注重自身的软技巧</vt:lpstr>
      <vt:lpstr>关于如何计划自己工作</vt:lpstr>
      <vt:lpstr>关于如何计划自己时间/每个人都是自己的PMO</vt:lpstr>
      <vt:lpstr>职场上的基本礼仪（邮件沟通）</vt:lpstr>
      <vt:lpstr>职场基本礼仪：会议</vt:lpstr>
      <vt:lpstr>态度：make things happen</vt:lpstr>
      <vt:lpstr>职场软技巧</vt:lpstr>
      <vt:lpstr>如何在工作上积累经验</vt:lpstr>
      <vt:lpstr>低级的活</vt:lpstr>
      <vt:lpstr>总结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技术中台全员会</dc:title>
  <dc:creator/>
  <cp:lastModifiedBy>vv</cp:lastModifiedBy>
  <cp:revision>297</cp:revision>
  <dcterms:created xsi:type="dcterms:W3CDTF">2019-06-19T02:08:00Z</dcterms:created>
  <dcterms:modified xsi:type="dcterms:W3CDTF">2020-10-21T08:51:24Z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