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4" r:id="rId5"/>
    <p:sldId id="268" r:id="rId6"/>
    <p:sldId id="285" r:id="rId7"/>
    <p:sldId id="284" r:id="rId8"/>
    <p:sldId id="277" r:id="rId9"/>
    <p:sldId id="269" r:id="rId10"/>
    <p:sldId id="292" r:id="rId11"/>
    <p:sldId id="303" r:id="rId12"/>
    <p:sldId id="286" r:id="rId13"/>
    <p:sldId id="302" r:id="rId14"/>
    <p:sldId id="300" r:id="rId15"/>
    <p:sldId id="287" r:id="rId16"/>
    <p:sldId id="301" r:id="rId17"/>
    <p:sldId id="288" r:id="rId18"/>
    <p:sldId id="289" r:id="rId19"/>
    <p:sldId id="290" r:id="rId20"/>
    <p:sldId id="291" r:id="rId21"/>
    <p:sldId id="283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12301" r="1751" b="160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600" y="1310400"/>
            <a:ext cx="4971600" cy="1076400"/>
          </a:xfrm>
        </p:spPr>
        <p:txBody>
          <a:bodyPr anchor="b">
            <a:no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600" y="24084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63663" y="382588"/>
            <a:ext cx="10672762" cy="5818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MH_Title"/>
          <p:cNvSpPr/>
          <p:nvPr userDrawn="1">
            <p:custDataLst>
              <p:tags r:id="rId2"/>
            </p:custDataLst>
          </p:nvPr>
        </p:nvSpPr>
        <p:spPr>
          <a:xfrm>
            <a:off x="3911910" y="3069771"/>
            <a:ext cx="5156151" cy="634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endParaRPr lang="zh-CN" altLang="en-US" sz="3200" dirty="0">
              <a:solidFill>
                <a:srgbClr val="FFFFFF"/>
              </a:solidFill>
            </a:endParaRPr>
          </a:p>
        </p:txBody>
      </p:sp>
      <p:cxnSp>
        <p:nvCxnSpPr>
          <p:cNvPr id="9" name="MH_Others_1"/>
          <p:cNvCxnSpPr/>
          <p:nvPr userDrawn="1">
            <p:custDataLst>
              <p:tags r:id="rId3"/>
            </p:custDataLst>
          </p:nvPr>
        </p:nvCxnSpPr>
        <p:spPr>
          <a:xfrm>
            <a:off x="3384812" y="3788229"/>
            <a:ext cx="5806551" cy="0"/>
          </a:xfrm>
          <a:prstGeom prst="line">
            <a:avLst/>
          </a:prstGeom>
          <a:ln w="2222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3200" y="3070800"/>
            <a:ext cx="5155200" cy="633600"/>
          </a:xfrm>
        </p:spPr>
        <p:txBody>
          <a:bodyPr lIns="144000" tIns="0" rIns="0" bIns="0" anchor="ctr" anchorCtr="0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>
            <a:lvl2pPr marL="360045" marR="0" indent="0" algn="just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2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>
            <a:lvl1pPr>
              <a:defRPr sz="2400"/>
            </a:lvl1pPr>
            <a:lvl2pPr marL="539750" indent="-179705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2pPr>
            <a:lvl3pPr marL="828040" indent="-179705">
              <a:buFont typeface="Arial" panose="020B0604020202020204" pitchFamily="34" charset="0"/>
              <a:buChar char="•"/>
              <a:defRPr sz="1800"/>
            </a:lvl3pPr>
            <a:lvl4pPr indent="-179705"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>
            <a:lvl1pPr>
              <a:defRPr sz="2400"/>
            </a:lvl1pPr>
            <a:lvl2pPr marL="739140" indent="-34290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75200" y="3718800"/>
            <a:ext cx="4111200" cy="91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 rot="5400000">
            <a:off x="50387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>
            <p:custDataLst>
              <p:tags r:id="rId3"/>
            </p:custDataLst>
          </p:nvPr>
        </p:nvCxnSpPr>
        <p:spPr>
          <a:xfrm rot="5400000">
            <a:off x="52148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4"/>
            </p:custDataLst>
          </p:nvPr>
        </p:nvCxnSpPr>
        <p:spPr>
          <a:xfrm>
            <a:off x="0" y="380548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0" y="3971597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6"/>
            </p:custDataLst>
          </p:nvPr>
        </p:nvCxnSpPr>
        <p:spPr>
          <a:xfrm>
            <a:off x="0" y="4550432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>
            <a:off x="0" y="4387723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529098" y="365125"/>
            <a:ext cx="1182511" cy="61416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762540" y="365125"/>
            <a:ext cx="8642380" cy="6141692"/>
          </a:xfrm>
        </p:spPr>
        <p:txBody>
          <a:bodyPr vert="eaVert"/>
          <a:lstStyle>
            <a:lvl1pPr>
              <a:defRPr sz="2400"/>
            </a:lvl1pPr>
            <a:lvl2pPr marL="0" indent="0">
              <a:buNone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26028" r="6166" b="4484"/>
          <a:stretch>
            <a:fillRect/>
          </a:stretch>
        </p:blipFill>
        <p:spPr>
          <a:xfrm>
            <a:off x="-2" y="2337829"/>
            <a:ext cx="7899402" cy="4520171"/>
          </a:xfrm>
          <a:prstGeom prst="rect">
            <a:avLst/>
          </a:prstGeom>
        </p:spPr>
      </p:pic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138687" y="1133475"/>
            <a:ext cx="10488872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50000"/>
        <a:buFont typeface="Wingdings 2" panose="05020102010507070707" pitchFamily="18" charset="2"/>
        <a:buChar char=""/>
        <a:defRPr lang="zh-CN" altLang="en-US" sz="24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360045" indent="0" algn="just" defTabSz="685800" rtl="0" eaLnBrk="1" latinLnBrk="0" hangingPunct="1"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6" Type="http://schemas.openxmlformats.org/officeDocument/2006/relationships/notesSlide" Target="../notesSlides/notesSlide1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8" Type="http://schemas.openxmlformats.org/officeDocument/2006/relationships/notesSlide" Target="../notesSlides/notesSlide14.xml"/><Relationship Id="rId27" Type="http://schemas.openxmlformats.org/officeDocument/2006/relationships/slideLayout" Target="../slideLayouts/slideLayout6.xml"/><Relationship Id="rId26" Type="http://schemas.openxmlformats.org/officeDocument/2006/relationships/tags" Target="../tags/tag111.xml"/><Relationship Id="rId25" Type="http://schemas.openxmlformats.org/officeDocument/2006/relationships/tags" Target="../tags/tag110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87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46775" y="1372870"/>
            <a:ext cx="5739130" cy="951230"/>
          </a:xfrm>
        </p:spPr>
        <p:txBody>
          <a:bodyPr/>
          <a:lstStyle/>
          <a:p>
            <a:r>
              <a:rPr lang="zh-CN" altLang="en-US" sz="4800" dirty="0"/>
              <a:t>拍鞋网网页制作</a:t>
            </a:r>
            <a:endParaRPr lang="zh-CN" altLang="en-US" sz="48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4861" y="18915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0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列表页</a:t>
            </a:r>
            <a:r>
              <a:rPr lang="en-US" altLang="zh-CN" dirty="0"/>
              <a:t>ajax</a:t>
            </a:r>
            <a:r>
              <a:rPr lang="zh-CN" altLang="en-US" dirty="0"/>
              <a:t>翻页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2040" y="1257300"/>
            <a:ext cx="10097770" cy="5080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、首先自行编辑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、发送请求获取数据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、判断页数并生成页码按钮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、构造并以循环方法加载首页的内容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、添加翻页的点击事件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翻页原理：根据页码将每页内容分开，在初始化时通过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限制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起始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位置来加载第一页的内容（例：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号内容），之后在点击事件触发时，先清空页面内容，再以同样方式来加载内容；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443230"/>
            <a:ext cx="10838180" cy="5971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685800"/>
            <a:ext cx="11733530" cy="5485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4861" y="18915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0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dirty="0"/>
              <a:t>购物车功能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2040" y="1257300"/>
            <a:ext cx="10097770" cy="5080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、先对前面的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文件中的商品添加唯一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、在列表页面上添加商品的点击加入购物车的事件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、点击事件为存储所点货物的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、在购物车页面进行读取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数据中的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b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、在经由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获取其对应的商品信息并加载在购物车中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、通过对记录商品数量的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进行储存来保存购物车中商品数量的变动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、以添加特定的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来标识出代表价格和商品数量的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，用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jQ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获取其值并计算总价；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586105"/>
            <a:ext cx="10352405" cy="5685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002400" y="3070800"/>
            <a:ext cx="900000" cy="720000"/>
          </a:xfrm>
          <a:prstGeom prst="rect">
            <a:avLst/>
          </a:prstGeom>
          <a:noFill/>
        </p:spPr>
        <p:txBody>
          <a:bodyPr wrap="square" lIns="0" tIns="72000" rIns="72000" bIns="0" rtlCol="0" anchor="ctr" anchorCtr="0">
            <a:normAutofit fontScale="700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altLang="zh-CN" sz="5000" smtClean="0"/>
              <a:t>3</a:t>
            </a:r>
            <a:endParaRPr lang="en-US" altLang="zh-CN" sz="500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六边形 20"/>
          <p:cNvSpPr/>
          <p:nvPr>
            <p:custDataLst>
              <p:tags r:id="rId1"/>
            </p:custDataLst>
          </p:nvPr>
        </p:nvSpPr>
        <p:spPr>
          <a:xfrm>
            <a:off x="869315" y="2274570"/>
            <a:ext cx="3494405" cy="319278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购物车</a:t>
            </a:r>
            <a:r>
              <a:rPr lang="en-US" altLang="zh-CN" dirty="0">
                <a:solidFill>
                  <a:srgbClr val="FFFFFF"/>
                </a:solidFill>
              </a:rPr>
              <a:t>cookie</a:t>
            </a:r>
            <a:r>
              <a:rPr lang="zh-CN" altLang="en-US" dirty="0">
                <a:solidFill>
                  <a:srgbClr val="FFFFFF"/>
                </a:solidFill>
              </a:rPr>
              <a:t>存储商品时无法存储多个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六边形 21"/>
          <p:cNvSpPr/>
          <p:nvPr>
            <p:custDataLst>
              <p:tags r:id="rId2"/>
            </p:custDataLst>
          </p:nvPr>
        </p:nvSpPr>
        <p:spPr>
          <a:xfrm>
            <a:off x="7265035" y="2274570"/>
            <a:ext cx="3494405" cy="319278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商品</a:t>
            </a:r>
            <a:r>
              <a:rPr lang="en-US" altLang="zh-CN" dirty="0">
                <a:solidFill>
                  <a:srgbClr val="FFFFFF"/>
                </a:solidFill>
              </a:rPr>
              <a:t>Id</a:t>
            </a:r>
            <a:r>
              <a:rPr lang="zh-CN" altLang="en-US" dirty="0">
                <a:solidFill>
                  <a:srgbClr val="FFFFFF"/>
                </a:solidFill>
              </a:rPr>
              <a:t>和数量存储与同一</a:t>
            </a:r>
            <a:r>
              <a:rPr lang="en-US" altLang="zh-CN" dirty="0">
                <a:solidFill>
                  <a:srgbClr val="FFFFFF"/>
                </a:solidFill>
              </a:rPr>
              <a:t>cookie</a:t>
            </a:r>
            <a:r>
              <a:rPr lang="zh-CN" altLang="en-US" dirty="0">
                <a:solidFill>
                  <a:srgbClr val="FFFFFF"/>
                </a:solidFill>
              </a:rPr>
              <a:t>时难以清晰获取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六边形 22"/>
          <p:cNvSpPr/>
          <p:nvPr>
            <p:custDataLst>
              <p:tags r:id="rId3"/>
            </p:custDataLst>
          </p:nvPr>
        </p:nvSpPr>
        <p:spPr>
          <a:xfrm>
            <a:off x="2211070" y="1313180"/>
            <a:ext cx="810260" cy="739775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34" name="六边形 33"/>
          <p:cNvSpPr/>
          <p:nvPr>
            <p:custDataLst>
              <p:tags r:id="rId4"/>
            </p:custDataLst>
          </p:nvPr>
        </p:nvSpPr>
        <p:spPr>
          <a:xfrm>
            <a:off x="4671695" y="3804285"/>
            <a:ext cx="810260" cy="739775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39" name="六边形 38"/>
          <p:cNvSpPr/>
          <p:nvPr>
            <p:custDataLst>
              <p:tags r:id="rId5"/>
            </p:custDataLst>
          </p:nvPr>
        </p:nvSpPr>
        <p:spPr>
          <a:xfrm>
            <a:off x="6448425" y="3957320"/>
            <a:ext cx="810260" cy="73977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0" name="六边形 39"/>
          <p:cNvSpPr/>
          <p:nvPr>
            <p:custDataLst>
              <p:tags r:id="rId6"/>
            </p:custDataLst>
          </p:nvPr>
        </p:nvSpPr>
        <p:spPr>
          <a:xfrm>
            <a:off x="8813165" y="1386205"/>
            <a:ext cx="521970" cy="47688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1" name="六边形 40"/>
          <p:cNvSpPr/>
          <p:nvPr>
            <p:custDataLst>
              <p:tags r:id="rId7"/>
            </p:custDataLst>
          </p:nvPr>
        </p:nvSpPr>
        <p:spPr>
          <a:xfrm>
            <a:off x="6662420" y="1777365"/>
            <a:ext cx="770890" cy="704850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2" name="六边形 41"/>
          <p:cNvSpPr/>
          <p:nvPr>
            <p:custDataLst>
              <p:tags r:id="rId8"/>
            </p:custDataLst>
          </p:nvPr>
        </p:nvSpPr>
        <p:spPr>
          <a:xfrm>
            <a:off x="4299585" y="1985645"/>
            <a:ext cx="316230" cy="290195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4" name="六边形 43"/>
          <p:cNvSpPr/>
          <p:nvPr>
            <p:custDataLst>
              <p:tags r:id="rId9"/>
            </p:custDataLst>
          </p:nvPr>
        </p:nvSpPr>
        <p:spPr>
          <a:xfrm>
            <a:off x="6118860" y="3799840"/>
            <a:ext cx="357505" cy="32639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5" name="六边形 44"/>
          <p:cNvSpPr/>
          <p:nvPr>
            <p:custDataLst>
              <p:tags r:id="rId10"/>
            </p:custDataLst>
          </p:nvPr>
        </p:nvSpPr>
        <p:spPr>
          <a:xfrm>
            <a:off x="8387080" y="1805305"/>
            <a:ext cx="374015" cy="34099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6" name="六边形 45"/>
          <p:cNvSpPr/>
          <p:nvPr>
            <p:custDataLst>
              <p:tags r:id="rId11"/>
            </p:custDataLst>
          </p:nvPr>
        </p:nvSpPr>
        <p:spPr>
          <a:xfrm>
            <a:off x="5382260" y="2146300"/>
            <a:ext cx="623570" cy="568960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7" name="六边形 46"/>
          <p:cNvSpPr/>
          <p:nvPr>
            <p:custDataLst>
              <p:tags r:id="rId12"/>
            </p:custDataLst>
          </p:nvPr>
        </p:nvSpPr>
        <p:spPr>
          <a:xfrm>
            <a:off x="3140075" y="1410335"/>
            <a:ext cx="521970" cy="476885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618490" y="288925"/>
            <a:ext cx="10805795" cy="796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0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问     题</a:t>
            </a:r>
            <a:endParaRPr lang="zh-CN" altLang="en-US" dirty="0"/>
          </a:p>
        </p:txBody>
      </p:sp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4861" y="18915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0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dirty="0"/>
              <a:t>购物车cookie存储商品时无法存储多个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2040" y="1257300"/>
            <a:ext cx="10097770" cy="1200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办法：通过将商品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加入到数组中，再转换为字符创存入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中，读取时，将其在转换回数组进行取用；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4861" y="18915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0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dirty="0"/>
              <a:t>商品Id和数量存储与同一cookie时难以清晰获取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2040" y="1257300"/>
            <a:ext cx="10097770" cy="17545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办法：将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和数量分开存储，但会以相同的顺序进行储存，要用时，将二者分别获取、转化，再以相同的顺序加入购物车中的相应位置来表明信息；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6560111" y="3807491"/>
            <a:ext cx="539750" cy="743879"/>
            <a:chOff x="2467083" y="3299490"/>
            <a:chExt cx="539750" cy="743879"/>
          </a:xfrm>
          <a:solidFill>
            <a:schemeClr val="accent3"/>
          </a:solidFill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2467876" y="3598068"/>
              <a:ext cx="533400" cy="1500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2467083" y="3299491"/>
              <a:ext cx="165100" cy="74294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2841733" y="3299490"/>
              <a:ext cx="165100" cy="74387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5874457" y="3809872"/>
            <a:ext cx="533400" cy="742950"/>
            <a:chOff x="1781429" y="3301872"/>
            <a:chExt cx="533400" cy="742950"/>
          </a:xfrm>
          <a:solidFill>
            <a:schemeClr val="accent1"/>
          </a:solidFill>
        </p:grpSpPr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1965579" y="3428872"/>
              <a:ext cx="171450" cy="615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1781429" y="3301872"/>
              <a:ext cx="533400" cy="1651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>
            <a:off x="7249698" y="3767996"/>
            <a:ext cx="372214" cy="824410"/>
            <a:chOff x="3156670" y="3259996"/>
            <a:chExt cx="372214" cy="824410"/>
          </a:xfrm>
          <a:solidFill>
            <a:schemeClr val="accent2"/>
          </a:solidFill>
        </p:grpSpPr>
        <p:sp>
          <p:nvSpPr>
            <p:cNvPr id="11" name="任意多边形 10"/>
            <p:cNvSpPr/>
            <p:nvPr>
              <p:custDataLst>
                <p:tags r:id="rId9"/>
              </p:custDataLst>
            </p:nvPr>
          </p:nvSpPr>
          <p:spPr>
            <a:xfrm rot="20653324" flipH="1">
              <a:off x="3363784" y="3267206"/>
              <a:ext cx="165100" cy="8172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10"/>
              </p:custDataLst>
            </p:nvPr>
          </p:nvSpPr>
          <p:spPr>
            <a:xfrm rot="946676">
              <a:off x="3156670" y="3259996"/>
              <a:ext cx="165100" cy="8208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12700" dir="6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8469799" y="3718304"/>
            <a:ext cx="397565" cy="917396"/>
            <a:chOff x="4376770" y="3210304"/>
            <a:chExt cx="397565" cy="917396"/>
          </a:xfrm>
          <a:solidFill>
            <a:schemeClr val="accent5"/>
          </a:solidFill>
        </p:grpSpPr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4376770" y="3299491"/>
              <a:ext cx="165100" cy="7452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>
              <p:custDataLst>
                <p:tags r:id="rId13"/>
              </p:custDataLst>
            </p:nvPr>
          </p:nvSpPr>
          <p:spPr>
            <a:xfrm rot="19577384" flipH="1">
              <a:off x="4633589" y="3556267"/>
              <a:ext cx="140746" cy="571433"/>
            </a:xfrm>
            <a:custGeom>
              <a:avLst/>
              <a:gdLst>
                <a:gd name="connsiteX0" fmla="*/ 0 w 140625"/>
                <a:gd name="connsiteY0" fmla="*/ 34686 h 568792"/>
                <a:gd name="connsiteX1" fmla="*/ 0 w 140625"/>
                <a:gd name="connsiteY1" fmla="*/ 568792 h 568792"/>
                <a:gd name="connsiteX2" fmla="*/ 41733 w 140625"/>
                <a:gd name="connsiteY2" fmla="*/ 547251 h 568792"/>
                <a:gd name="connsiteX3" fmla="*/ 140625 w 140625"/>
                <a:gd name="connsiteY3" fmla="*/ 481273 h 568792"/>
                <a:gd name="connsiteX4" fmla="*/ 140625 w 140625"/>
                <a:gd name="connsiteY4" fmla="*/ 0 h 568792"/>
                <a:gd name="connsiteX0-1" fmla="*/ 3299 w 143924"/>
                <a:gd name="connsiteY0-2" fmla="*/ 34686 h 576719"/>
                <a:gd name="connsiteX1-3" fmla="*/ 0 w 143924"/>
                <a:gd name="connsiteY1-4" fmla="*/ 576719 h 576719"/>
                <a:gd name="connsiteX2-5" fmla="*/ 45032 w 143924"/>
                <a:gd name="connsiteY2-6" fmla="*/ 547251 h 576719"/>
                <a:gd name="connsiteX3-7" fmla="*/ 143924 w 143924"/>
                <a:gd name="connsiteY3-8" fmla="*/ 481273 h 576719"/>
                <a:gd name="connsiteX4-9" fmla="*/ 143924 w 143924"/>
                <a:gd name="connsiteY4-10" fmla="*/ 0 h 576719"/>
                <a:gd name="connsiteX5" fmla="*/ 3299 w 143924"/>
                <a:gd name="connsiteY5" fmla="*/ 34686 h 576719"/>
                <a:gd name="connsiteX0-11" fmla="*/ 121 w 140746"/>
                <a:gd name="connsiteY0-12" fmla="*/ 34686 h 571433"/>
                <a:gd name="connsiteX1-13" fmla="*/ 4745 w 140746"/>
                <a:gd name="connsiteY1-14" fmla="*/ 571433 h 571433"/>
                <a:gd name="connsiteX2-15" fmla="*/ 41854 w 140746"/>
                <a:gd name="connsiteY2-16" fmla="*/ 547251 h 571433"/>
                <a:gd name="connsiteX3-17" fmla="*/ 140746 w 140746"/>
                <a:gd name="connsiteY3-18" fmla="*/ 481273 h 571433"/>
                <a:gd name="connsiteX4-19" fmla="*/ 140746 w 140746"/>
                <a:gd name="connsiteY4-20" fmla="*/ 0 h 571433"/>
                <a:gd name="connsiteX5-21" fmla="*/ 121 w 140746"/>
                <a:gd name="connsiteY5-22" fmla="*/ 34686 h 57143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746" h="571433">
                  <a:moveTo>
                    <a:pt x="121" y="34686"/>
                  </a:moveTo>
                  <a:cubicBezTo>
                    <a:pt x="-979" y="215364"/>
                    <a:pt x="5845" y="390755"/>
                    <a:pt x="4745" y="571433"/>
                  </a:cubicBezTo>
                  <a:lnTo>
                    <a:pt x="41854" y="547251"/>
                  </a:lnTo>
                  <a:lnTo>
                    <a:pt x="140746" y="481273"/>
                  </a:lnTo>
                  <a:lnTo>
                    <a:pt x="140746" y="0"/>
                  </a:lnTo>
                  <a:lnTo>
                    <a:pt x="121" y="346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>
              <p:custDataLst>
                <p:tags r:id="rId14"/>
              </p:custDataLst>
            </p:nvPr>
          </p:nvSpPr>
          <p:spPr>
            <a:xfrm rot="2022616" flipH="1" flipV="1">
              <a:off x="4627500" y="3210304"/>
              <a:ext cx="140625" cy="572703"/>
            </a:xfrm>
            <a:custGeom>
              <a:avLst/>
              <a:gdLst>
                <a:gd name="connsiteX0" fmla="*/ 140625 w 140625"/>
                <a:gd name="connsiteY0" fmla="*/ 478871 h 567419"/>
                <a:gd name="connsiteX1" fmla="*/ 34632 w 140625"/>
                <a:gd name="connsiteY1" fmla="*/ 549587 h 567419"/>
                <a:gd name="connsiteX2" fmla="*/ 0 w 140625"/>
                <a:gd name="connsiteY2" fmla="*/ 567419 h 567419"/>
                <a:gd name="connsiteX3" fmla="*/ 0 w 140625"/>
                <a:gd name="connsiteY3" fmla="*/ 34602 h 567419"/>
                <a:gd name="connsiteX4" fmla="*/ 140625 w 140625"/>
                <a:gd name="connsiteY4" fmla="*/ 0 h 567419"/>
                <a:gd name="connsiteX0-1" fmla="*/ 140625 w 140625"/>
                <a:gd name="connsiteY0-2" fmla="*/ 478871 h 567419"/>
                <a:gd name="connsiteX1-3" fmla="*/ 34632 w 140625"/>
                <a:gd name="connsiteY1-4" fmla="*/ 549587 h 567419"/>
                <a:gd name="connsiteX2-5" fmla="*/ 0 w 140625"/>
                <a:gd name="connsiteY2-6" fmla="*/ 567419 h 567419"/>
                <a:gd name="connsiteX3-7" fmla="*/ 0 w 140625"/>
                <a:gd name="connsiteY3-8" fmla="*/ 34602 h 567419"/>
                <a:gd name="connsiteX4-9" fmla="*/ 140625 w 140625"/>
                <a:gd name="connsiteY4-10" fmla="*/ 0 h 567419"/>
                <a:gd name="connsiteX5" fmla="*/ 140625 w 140625"/>
                <a:gd name="connsiteY5" fmla="*/ 478871 h 567419"/>
                <a:gd name="connsiteX0-11" fmla="*/ 140625 w 140625"/>
                <a:gd name="connsiteY0-12" fmla="*/ 478871 h 572703"/>
                <a:gd name="connsiteX1-13" fmla="*/ 34632 w 140625"/>
                <a:gd name="connsiteY1-14" fmla="*/ 549587 h 572703"/>
                <a:gd name="connsiteX2-15" fmla="*/ 662 w 140625"/>
                <a:gd name="connsiteY2-16" fmla="*/ 572703 h 572703"/>
                <a:gd name="connsiteX3-17" fmla="*/ 0 w 140625"/>
                <a:gd name="connsiteY3-18" fmla="*/ 34602 h 572703"/>
                <a:gd name="connsiteX4-19" fmla="*/ 140625 w 140625"/>
                <a:gd name="connsiteY4-20" fmla="*/ 0 h 572703"/>
                <a:gd name="connsiteX5-21" fmla="*/ 140625 w 140625"/>
                <a:gd name="connsiteY5-22" fmla="*/ 478871 h 57270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  <a:cxn ang="0">
                  <a:pos x="connsiteX4-19" y="connsiteY4-2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625" h="572703">
                  <a:moveTo>
                    <a:pt x="140625" y="478871"/>
                  </a:moveTo>
                  <a:lnTo>
                    <a:pt x="34632" y="549587"/>
                  </a:lnTo>
                  <a:lnTo>
                    <a:pt x="662" y="572703"/>
                  </a:lnTo>
                  <a:cubicBezTo>
                    <a:pt x="441" y="393336"/>
                    <a:pt x="221" y="213969"/>
                    <a:pt x="0" y="34602"/>
                  </a:cubicBezTo>
                  <a:lnTo>
                    <a:pt x="140625" y="0"/>
                  </a:lnTo>
                  <a:lnTo>
                    <a:pt x="140625" y="4788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>
            <p:custDataLst>
              <p:tags r:id="rId15"/>
            </p:custDataLst>
          </p:nvPr>
        </p:nvGrpSpPr>
        <p:grpSpPr>
          <a:xfrm>
            <a:off x="9039340" y="3748226"/>
            <a:ext cx="528705" cy="884627"/>
            <a:chOff x="4946311" y="3240225"/>
            <a:chExt cx="528705" cy="884627"/>
          </a:xfrm>
          <a:solidFill>
            <a:schemeClr val="accent3"/>
          </a:solidFill>
        </p:grpSpPr>
        <p:sp>
          <p:nvSpPr>
            <p:cNvPr id="18" name="矩形 17"/>
            <p:cNvSpPr/>
            <p:nvPr>
              <p:custDataLst>
                <p:tags r:id="rId16"/>
              </p:custDataLst>
            </p:nvPr>
          </p:nvSpPr>
          <p:spPr>
            <a:xfrm>
              <a:off x="4997973" y="3299491"/>
              <a:ext cx="477043" cy="165100"/>
            </a:xfrm>
            <a:prstGeom prst="rect">
              <a:avLst/>
            </a:prstGeom>
            <a:grpFill/>
            <a:ln>
              <a:noFill/>
            </a:ln>
            <a:effectLst>
              <a:outerShdw blurRad="25400" dist="12700" dir="10800000" algn="t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7"/>
              </p:custDataLst>
            </p:nvPr>
          </p:nvSpPr>
          <p:spPr>
            <a:xfrm>
              <a:off x="4946311" y="3879722"/>
              <a:ext cx="456475" cy="165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>
              <p:custDataLst>
                <p:tags r:id="rId18"/>
              </p:custDataLst>
            </p:nvPr>
          </p:nvSpPr>
          <p:spPr>
            <a:xfrm rot="19318059" flipH="1">
              <a:off x="5109070" y="3240225"/>
              <a:ext cx="172591" cy="884627"/>
            </a:xfrm>
            <a:custGeom>
              <a:avLst/>
              <a:gdLst>
                <a:gd name="connsiteX0" fmla="*/ 26795 w 172591"/>
                <a:gd name="connsiteY0" fmla="*/ 0 h 884627"/>
                <a:gd name="connsiteX1" fmla="*/ 0 w 172591"/>
                <a:gd name="connsiteY1" fmla="*/ 20959 h 884627"/>
                <a:gd name="connsiteX2" fmla="*/ 0 w 172591"/>
                <a:gd name="connsiteY2" fmla="*/ 814160 h 884627"/>
                <a:gd name="connsiteX3" fmla="*/ 106651 w 172591"/>
                <a:gd name="connsiteY3" fmla="*/ 884627 h 884627"/>
                <a:gd name="connsiteX4" fmla="*/ 172591 w 172591"/>
                <a:gd name="connsiteY4" fmla="*/ 832304 h 884627"/>
                <a:gd name="connsiteX5" fmla="*/ 172591 w 172591"/>
                <a:gd name="connsiteY5" fmla="*/ 96332 h 88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91" h="884627">
                  <a:moveTo>
                    <a:pt x="26795" y="0"/>
                  </a:moveTo>
                  <a:lnTo>
                    <a:pt x="0" y="20959"/>
                  </a:lnTo>
                  <a:lnTo>
                    <a:pt x="0" y="814160"/>
                  </a:lnTo>
                  <a:lnTo>
                    <a:pt x="106651" y="884627"/>
                  </a:lnTo>
                  <a:lnTo>
                    <a:pt x="172591" y="832304"/>
                  </a:lnTo>
                  <a:lnTo>
                    <a:pt x="172591" y="9633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>
            <p:custDataLst>
              <p:tags r:id="rId19"/>
            </p:custDataLst>
          </p:nvPr>
        </p:nvGrpSpPr>
        <p:grpSpPr>
          <a:xfrm>
            <a:off x="9820928" y="3807492"/>
            <a:ext cx="165100" cy="745331"/>
            <a:chOff x="5727900" y="3299491"/>
            <a:chExt cx="165100" cy="745331"/>
          </a:xfrm>
          <a:solidFill>
            <a:schemeClr val="accent2"/>
          </a:solidFill>
        </p:grpSpPr>
        <p:sp>
          <p:nvSpPr>
            <p:cNvPr id="22" name="矩形 21"/>
            <p:cNvSpPr/>
            <p:nvPr>
              <p:custDataLst>
                <p:tags r:id="rId20"/>
              </p:custDataLst>
            </p:nvPr>
          </p:nvSpPr>
          <p:spPr>
            <a:xfrm>
              <a:off x="5727900" y="3299491"/>
              <a:ext cx="165100" cy="536943"/>
            </a:xfrm>
            <a:prstGeom prst="rect">
              <a:avLst/>
            </a:prstGeom>
            <a:grpFill/>
            <a:ln>
              <a:noFill/>
            </a:ln>
            <a:effectLst>
              <a:outerShdw blurRad="254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21"/>
              </p:custDataLst>
            </p:nvPr>
          </p:nvSpPr>
          <p:spPr>
            <a:xfrm>
              <a:off x="5727900" y="3879722"/>
              <a:ext cx="165100" cy="165100"/>
            </a:xfrm>
            <a:prstGeom prst="ellipse">
              <a:avLst/>
            </a:prstGeom>
            <a:grpFill/>
            <a:ln>
              <a:noFill/>
            </a:ln>
            <a:effectLst>
              <a:outerShdw blurRad="254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>
            <p:custDataLst>
              <p:tags r:id="rId22"/>
            </p:custDataLst>
          </p:nvPr>
        </p:nvGrpSpPr>
        <p:grpSpPr>
          <a:xfrm>
            <a:off x="7772237" y="3722366"/>
            <a:ext cx="547688" cy="904312"/>
            <a:chOff x="3679209" y="3214366"/>
            <a:chExt cx="547688" cy="904312"/>
          </a:xfrm>
          <a:solidFill>
            <a:schemeClr val="accent1"/>
          </a:solidFill>
        </p:grpSpPr>
        <p:sp>
          <p:nvSpPr>
            <p:cNvPr id="25" name="矩形 24"/>
            <p:cNvSpPr/>
            <p:nvPr>
              <p:custDataLst>
                <p:tags r:id="rId23"/>
              </p:custDataLst>
            </p:nvPr>
          </p:nvSpPr>
          <p:spPr>
            <a:xfrm>
              <a:off x="3679209" y="3299491"/>
              <a:ext cx="165100" cy="74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>
              <p:custDataLst>
                <p:tags r:id="rId24"/>
              </p:custDataLst>
            </p:nvPr>
          </p:nvSpPr>
          <p:spPr>
            <a:xfrm rot="19848040" flipH="1">
              <a:off x="3864430" y="3214366"/>
              <a:ext cx="169748" cy="904312"/>
            </a:xfrm>
            <a:custGeom>
              <a:avLst/>
              <a:gdLst>
                <a:gd name="connsiteX0" fmla="*/ 141593 w 165100"/>
                <a:gd name="connsiteY0" fmla="*/ 0 h 904312"/>
                <a:gd name="connsiteX1" fmla="*/ 0 w 165100"/>
                <a:gd name="connsiteY1" fmla="*/ 79132 h 904312"/>
                <a:gd name="connsiteX2" fmla="*/ 0 w 165100"/>
                <a:gd name="connsiteY2" fmla="*/ 868605 h 904312"/>
                <a:gd name="connsiteX3" fmla="*/ 19955 w 165100"/>
                <a:gd name="connsiteY3" fmla="*/ 904312 h 904312"/>
                <a:gd name="connsiteX4" fmla="*/ 165100 w 165100"/>
                <a:gd name="connsiteY4" fmla="*/ 823196 h 904312"/>
                <a:gd name="connsiteX5" fmla="*/ 165100 w 165100"/>
                <a:gd name="connsiteY5" fmla="*/ 42063 h 904312"/>
                <a:gd name="connsiteX0-1" fmla="*/ 141593 w 169748"/>
                <a:gd name="connsiteY0-2" fmla="*/ 0 h 904312"/>
                <a:gd name="connsiteX1-3" fmla="*/ 0 w 169748"/>
                <a:gd name="connsiteY1-4" fmla="*/ 79132 h 904312"/>
                <a:gd name="connsiteX2-5" fmla="*/ 0 w 169748"/>
                <a:gd name="connsiteY2-6" fmla="*/ 868605 h 904312"/>
                <a:gd name="connsiteX3-7" fmla="*/ 19955 w 169748"/>
                <a:gd name="connsiteY3-8" fmla="*/ 904312 h 904312"/>
                <a:gd name="connsiteX4-9" fmla="*/ 169748 w 169748"/>
                <a:gd name="connsiteY4-10" fmla="*/ 831511 h 904312"/>
                <a:gd name="connsiteX5-11" fmla="*/ 165100 w 169748"/>
                <a:gd name="connsiteY5-12" fmla="*/ 42063 h 904312"/>
                <a:gd name="connsiteX6" fmla="*/ 141593 w 169748"/>
                <a:gd name="connsiteY6" fmla="*/ 0 h 904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169748" h="904312">
                  <a:moveTo>
                    <a:pt x="141593" y="0"/>
                  </a:moveTo>
                  <a:lnTo>
                    <a:pt x="0" y="79132"/>
                  </a:lnTo>
                  <a:lnTo>
                    <a:pt x="0" y="868605"/>
                  </a:lnTo>
                  <a:lnTo>
                    <a:pt x="19955" y="904312"/>
                  </a:lnTo>
                  <a:lnTo>
                    <a:pt x="169748" y="831511"/>
                  </a:lnTo>
                  <a:cubicBezTo>
                    <a:pt x="168199" y="568362"/>
                    <a:pt x="166649" y="305212"/>
                    <a:pt x="165100" y="42063"/>
                  </a:cubicBezTo>
                  <a:lnTo>
                    <a:pt x="14159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12700" dir="60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25"/>
              </p:custDataLst>
            </p:nvPr>
          </p:nvSpPr>
          <p:spPr>
            <a:xfrm>
              <a:off x="4061797" y="3297485"/>
              <a:ext cx="165100" cy="74588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Number_1">
            <a:hlinkClick r:id="rId1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88735" y="1482271"/>
            <a:ext cx="478111" cy="5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+mn-lt"/>
                <a:ea typeface="+mn-ea"/>
              </a:rPr>
              <a:t>1</a:t>
            </a:r>
            <a:endParaRPr lang="zh-CN" altLang="en-US" sz="3200">
              <a:latin typeface="+mn-lt"/>
              <a:ea typeface="+mn-ea"/>
            </a:endParaRPr>
          </a:p>
        </p:txBody>
      </p:sp>
      <p:sp>
        <p:nvSpPr>
          <p:cNvPr id="14" name="MH_Entry_1">
            <a:hlinkClick r:id="rId1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4695874" y="1584263"/>
            <a:ext cx="4865819" cy="378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r>
              <a:rPr lang="zh-CN" altLang="en-US" spc="200" dirty="0">
                <a:solidFill>
                  <a:srgbClr val="FFFFFF"/>
                </a:solidFill>
              </a:rPr>
              <a:t>内容</a:t>
            </a:r>
            <a:endParaRPr lang="zh-CN" altLang="en-US" spc="200" dirty="0">
              <a:solidFill>
                <a:srgbClr val="FFFFFF"/>
              </a:solidFill>
            </a:endParaRPr>
          </a:p>
        </p:txBody>
      </p:sp>
      <p:cxnSp>
        <p:nvCxnSpPr>
          <p:cNvPr id="11" name="MH_Others_1"/>
          <p:cNvCxnSpPr/>
          <p:nvPr>
            <p:custDataLst>
              <p:tags r:id="rId4"/>
            </p:custDataLst>
          </p:nvPr>
        </p:nvCxnSpPr>
        <p:spPr>
          <a:xfrm>
            <a:off x="4232276" y="2033813"/>
            <a:ext cx="5479596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H_Number_2">
            <a:hlinkClick r:id="rId1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88735" y="3046305"/>
            <a:ext cx="478111" cy="5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>
                <a:latin typeface="+mn-lt"/>
                <a:ea typeface="+mn-ea"/>
              </a:rPr>
              <a:t>2</a:t>
            </a:r>
            <a:endParaRPr lang="zh-CN" altLang="en-US" sz="3200">
              <a:latin typeface="+mn-lt"/>
              <a:ea typeface="+mn-ea"/>
            </a:endParaRPr>
          </a:p>
        </p:txBody>
      </p:sp>
      <p:sp>
        <p:nvSpPr>
          <p:cNvPr id="66" name="MH_Entry_2">
            <a:hlinkClick r:id="rId1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695874" y="3148297"/>
            <a:ext cx="4865819" cy="378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r>
              <a:rPr lang="zh-CN" altLang="en-US" spc="200" dirty="0">
                <a:solidFill>
                  <a:srgbClr val="FFFFFF"/>
                </a:solidFill>
              </a:rPr>
              <a:t>功能</a:t>
            </a:r>
            <a:endParaRPr lang="zh-CN" altLang="en-US" spc="200" dirty="0">
              <a:solidFill>
                <a:srgbClr val="FFFFFF"/>
              </a:solidFill>
            </a:endParaRPr>
          </a:p>
        </p:txBody>
      </p:sp>
      <p:cxnSp>
        <p:nvCxnSpPr>
          <p:cNvPr id="67" name="MH_Others_2"/>
          <p:cNvCxnSpPr/>
          <p:nvPr>
            <p:custDataLst>
              <p:tags r:id="rId7"/>
            </p:custDataLst>
          </p:nvPr>
        </p:nvCxnSpPr>
        <p:spPr>
          <a:xfrm>
            <a:off x="4232276" y="3597847"/>
            <a:ext cx="5479596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H_Number_4">
            <a:hlinkClick r:id="rId1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188735" y="4610339"/>
            <a:ext cx="478111" cy="5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n-lt"/>
                <a:ea typeface="+mn-ea"/>
              </a:rPr>
              <a:t>3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74" name="MH_Entry_4">
            <a:hlinkClick r:id="rId1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695874" y="4712331"/>
            <a:ext cx="4865819" cy="378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r>
              <a:rPr lang="zh-CN" altLang="en-US" spc="200" dirty="0">
                <a:solidFill>
                  <a:srgbClr val="FFFFFF"/>
                </a:solidFill>
              </a:rPr>
              <a:t>LOREM IPSUM DOLOR LOREM </a:t>
            </a:r>
            <a:endParaRPr lang="zh-CN" altLang="en-US" spc="200" dirty="0">
              <a:solidFill>
                <a:srgbClr val="FFFFFF"/>
              </a:solidFill>
            </a:endParaRPr>
          </a:p>
        </p:txBody>
      </p:sp>
      <p:cxnSp>
        <p:nvCxnSpPr>
          <p:cNvPr id="75" name="MH_Others_4"/>
          <p:cNvCxnSpPr/>
          <p:nvPr>
            <p:custDataLst>
              <p:tags r:id="rId10"/>
            </p:custDataLst>
          </p:nvPr>
        </p:nvCxnSpPr>
        <p:spPr>
          <a:xfrm>
            <a:off x="4232276" y="5161881"/>
            <a:ext cx="5479596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Others_3"/>
          <p:cNvSpPr txBox="1"/>
          <p:nvPr>
            <p:custDataLst>
              <p:tags r:id="rId11"/>
            </p:custDataLst>
          </p:nvPr>
        </p:nvSpPr>
        <p:spPr>
          <a:xfrm>
            <a:off x="1281600" y="732528"/>
            <a:ext cx="1962000" cy="70702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2500" lnSpcReduction="20000"/>
          </a:bodyPr>
          <a:lstStyle/>
          <a:p>
            <a:pPr algn="ctr"/>
            <a:r>
              <a:rPr lang="zh-CN" altLang="en-US" sz="57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5700" smtClean="0"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1286400" y="1429308"/>
            <a:ext cx="1952399" cy="3328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rgbClr val="B2B2B2"/>
                </a:solidFill>
              </a:rPr>
              <a:t>CONTENTS</a:t>
            </a:r>
            <a:endParaRPr lang="zh-CN" altLang="en-US" sz="1400" dirty="0">
              <a:solidFill>
                <a:srgbClr val="B2B2B2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002400" y="3070800"/>
            <a:ext cx="900000" cy="720000"/>
          </a:xfrm>
          <a:prstGeom prst="rect">
            <a:avLst/>
          </a:prstGeom>
          <a:noFill/>
        </p:spPr>
        <p:txBody>
          <a:bodyPr wrap="square" lIns="0" tIns="72000" rIns="72000" bIns="0" rtlCol="0" anchor="ctr" anchorCtr="0">
            <a:normAutofit fontScale="700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altLang="zh-CN" sz="5000" smtClean="0"/>
              <a:t>1</a:t>
            </a:r>
            <a:endParaRPr lang="en-US" altLang="zh-CN" sz="500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1"/>
            </p:custDataLst>
          </p:nvPr>
        </p:nvSpPr>
        <p:spPr>
          <a:xfrm>
            <a:off x="2726055" y="3251200"/>
            <a:ext cx="2487930" cy="2379345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注册、登录页面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21" name="六边形 20"/>
          <p:cNvSpPr/>
          <p:nvPr>
            <p:custDataLst>
              <p:tags r:id="rId2"/>
            </p:custDataLst>
          </p:nvPr>
        </p:nvSpPr>
        <p:spPr>
          <a:xfrm>
            <a:off x="4904105" y="1807845"/>
            <a:ext cx="2487930" cy="237934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主页、列表页、详情页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六边形 21"/>
          <p:cNvSpPr/>
          <p:nvPr>
            <p:custDataLst>
              <p:tags r:id="rId3"/>
            </p:custDataLst>
          </p:nvPr>
        </p:nvSpPr>
        <p:spPr>
          <a:xfrm>
            <a:off x="7139305" y="3261995"/>
            <a:ext cx="2487930" cy="2379345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购物车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六边形 22"/>
          <p:cNvSpPr/>
          <p:nvPr>
            <p:custDataLst>
              <p:tags r:id="rId4"/>
            </p:custDataLst>
          </p:nvPr>
        </p:nvSpPr>
        <p:spPr>
          <a:xfrm>
            <a:off x="3541395" y="2545080"/>
            <a:ext cx="577215" cy="55118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34" name="六边形 33"/>
          <p:cNvSpPr/>
          <p:nvPr>
            <p:custDataLst>
              <p:tags r:id="rId5"/>
            </p:custDataLst>
          </p:nvPr>
        </p:nvSpPr>
        <p:spPr>
          <a:xfrm>
            <a:off x="5293360" y="4401820"/>
            <a:ext cx="577215" cy="55118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39" name="六边形 38"/>
          <p:cNvSpPr/>
          <p:nvPr>
            <p:custDataLst>
              <p:tags r:id="rId6"/>
            </p:custDataLst>
          </p:nvPr>
        </p:nvSpPr>
        <p:spPr>
          <a:xfrm>
            <a:off x="6558280" y="4515485"/>
            <a:ext cx="577215" cy="55118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0" name="六边形 39"/>
          <p:cNvSpPr/>
          <p:nvPr>
            <p:custDataLst>
              <p:tags r:id="rId7"/>
            </p:custDataLst>
          </p:nvPr>
        </p:nvSpPr>
        <p:spPr>
          <a:xfrm>
            <a:off x="8241665" y="2599690"/>
            <a:ext cx="371475" cy="3556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1" name="六边形 40"/>
          <p:cNvSpPr/>
          <p:nvPr>
            <p:custDataLst>
              <p:tags r:id="rId8"/>
            </p:custDataLst>
          </p:nvPr>
        </p:nvSpPr>
        <p:spPr>
          <a:xfrm>
            <a:off x="7407275" y="2388235"/>
            <a:ext cx="549275" cy="525145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2" name="六边形 41"/>
          <p:cNvSpPr/>
          <p:nvPr>
            <p:custDataLst>
              <p:tags r:id="rId9"/>
            </p:custDataLst>
          </p:nvPr>
        </p:nvSpPr>
        <p:spPr>
          <a:xfrm>
            <a:off x="4970145" y="1995170"/>
            <a:ext cx="225425" cy="215900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4" name="六边形 43"/>
          <p:cNvSpPr/>
          <p:nvPr>
            <p:custDataLst>
              <p:tags r:id="rId10"/>
            </p:custDataLst>
          </p:nvPr>
        </p:nvSpPr>
        <p:spPr>
          <a:xfrm>
            <a:off x="6323330" y="4398010"/>
            <a:ext cx="254635" cy="24320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5" name="六边形 44"/>
          <p:cNvSpPr/>
          <p:nvPr>
            <p:custDataLst>
              <p:tags r:id="rId11"/>
            </p:custDataLst>
          </p:nvPr>
        </p:nvSpPr>
        <p:spPr>
          <a:xfrm>
            <a:off x="7938135" y="2912110"/>
            <a:ext cx="266065" cy="2540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6" name="六边形 45"/>
          <p:cNvSpPr/>
          <p:nvPr>
            <p:custDataLst>
              <p:tags r:id="rId12"/>
            </p:custDataLst>
          </p:nvPr>
        </p:nvSpPr>
        <p:spPr>
          <a:xfrm>
            <a:off x="4584700" y="2247900"/>
            <a:ext cx="443865" cy="424180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7" name="六边形 46"/>
          <p:cNvSpPr/>
          <p:nvPr>
            <p:custDataLst>
              <p:tags r:id="rId13"/>
            </p:custDataLst>
          </p:nvPr>
        </p:nvSpPr>
        <p:spPr>
          <a:xfrm>
            <a:off x="4203065" y="2617470"/>
            <a:ext cx="371475" cy="3556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0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内      容</a:t>
            </a:r>
            <a:endParaRPr lang="zh-CN" altLang="en-US" dirty="0"/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002400" y="3070800"/>
            <a:ext cx="900000" cy="720000"/>
          </a:xfrm>
          <a:prstGeom prst="rect">
            <a:avLst/>
          </a:prstGeom>
          <a:noFill/>
        </p:spPr>
        <p:txBody>
          <a:bodyPr wrap="square" lIns="0" tIns="72000" rIns="72000" bIns="0" rtlCol="0" anchor="ctr" anchorCtr="0">
            <a:normAutofit fontScale="700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altLang="zh-CN" sz="5000" smtClean="0"/>
              <a:t>2</a:t>
            </a:r>
            <a:endParaRPr lang="en-US" altLang="zh-CN" sz="500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1"/>
            </p:custDataLst>
          </p:nvPr>
        </p:nvSpPr>
        <p:spPr>
          <a:xfrm>
            <a:off x="2707640" y="3261995"/>
            <a:ext cx="2487930" cy="2379345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注册、登录的表单验证与</a:t>
            </a:r>
            <a:r>
              <a:rPr lang="en-US" altLang="zh-CN" dirty="0">
                <a:solidFill>
                  <a:srgbClr val="FFFFFF"/>
                </a:solidFill>
              </a:rPr>
              <a:t>cookie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21" name="六边形 20"/>
          <p:cNvSpPr/>
          <p:nvPr>
            <p:custDataLst>
              <p:tags r:id="rId2"/>
            </p:custDataLst>
          </p:nvPr>
        </p:nvSpPr>
        <p:spPr>
          <a:xfrm>
            <a:off x="4904105" y="1807845"/>
            <a:ext cx="2487930" cy="237934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列表页的</a:t>
            </a:r>
            <a:r>
              <a:rPr lang="en-US" altLang="zh-CN" dirty="0">
                <a:solidFill>
                  <a:srgbClr val="FFFFFF"/>
                </a:solidFill>
              </a:rPr>
              <a:t>ajax</a:t>
            </a:r>
            <a:r>
              <a:rPr lang="zh-CN" altLang="en-US" dirty="0">
                <a:solidFill>
                  <a:srgbClr val="FFFFFF"/>
                </a:solidFill>
              </a:rPr>
              <a:t>翻页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六边形 21"/>
          <p:cNvSpPr/>
          <p:nvPr>
            <p:custDataLst>
              <p:tags r:id="rId3"/>
            </p:custDataLst>
          </p:nvPr>
        </p:nvSpPr>
        <p:spPr>
          <a:xfrm>
            <a:off x="7139305" y="3261995"/>
            <a:ext cx="2487930" cy="2379345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购物车添加和存储商品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六边形 22"/>
          <p:cNvSpPr/>
          <p:nvPr>
            <p:custDataLst>
              <p:tags r:id="rId4"/>
            </p:custDataLst>
          </p:nvPr>
        </p:nvSpPr>
        <p:spPr>
          <a:xfrm>
            <a:off x="3541395" y="2545080"/>
            <a:ext cx="577215" cy="55118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34" name="六边形 33"/>
          <p:cNvSpPr/>
          <p:nvPr>
            <p:custDataLst>
              <p:tags r:id="rId5"/>
            </p:custDataLst>
          </p:nvPr>
        </p:nvSpPr>
        <p:spPr>
          <a:xfrm>
            <a:off x="5293360" y="4401820"/>
            <a:ext cx="577215" cy="55118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39" name="六边形 38"/>
          <p:cNvSpPr/>
          <p:nvPr>
            <p:custDataLst>
              <p:tags r:id="rId6"/>
            </p:custDataLst>
          </p:nvPr>
        </p:nvSpPr>
        <p:spPr>
          <a:xfrm>
            <a:off x="6558280" y="4515485"/>
            <a:ext cx="577215" cy="55118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0" name="六边形 39"/>
          <p:cNvSpPr/>
          <p:nvPr>
            <p:custDataLst>
              <p:tags r:id="rId7"/>
            </p:custDataLst>
          </p:nvPr>
        </p:nvSpPr>
        <p:spPr>
          <a:xfrm>
            <a:off x="8241665" y="2599690"/>
            <a:ext cx="371475" cy="3556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1" name="六边形 40"/>
          <p:cNvSpPr/>
          <p:nvPr>
            <p:custDataLst>
              <p:tags r:id="rId8"/>
            </p:custDataLst>
          </p:nvPr>
        </p:nvSpPr>
        <p:spPr>
          <a:xfrm>
            <a:off x="7407275" y="2388235"/>
            <a:ext cx="549275" cy="525145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2" name="六边形 41"/>
          <p:cNvSpPr/>
          <p:nvPr>
            <p:custDataLst>
              <p:tags r:id="rId9"/>
            </p:custDataLst>
          </p:nvPr>
        </p:nvSpPr>
        <p:spPr>
          <a:xfrm>
            <a:off x="4970145" y="1995170"/>
            <a:ext cx="225425" cy="215900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4" name="六边形 43"/>
          <p:cNvSpPr/>
          <p:nvPr>
            <p:custDataLst>
              <p:tags r:id="rId10"/>
            </p:custDataLst>
          </p:nvPr>
        </p:nvSpPr>
        <p:spPr>
          <a:xfrm>
            <a:off x="6323330" y="4398010"/>
            <a:ext cx="254635" cy="24320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5" name="六边形 44"/>
          <p:cNvSpPr/>
          <p:nvPr>
            <p:custDataLst>
              <p:tags r:id="rId11"/>
            </p:custDataLst>
          </p:nvPr>
        </p:nvSpPr>
        <p:spPr>
          <a:xfrm>
            <a:off x="7938135" y="2912110"/>
            <a:ext cx="266065" cy="2540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6" name="六边形 45"/>
          <p:cNvSpPr/>
          <p:nvPr>
            <p:custDataLst>
              <p:tags r:id="rId12"/>
            </p:custDataLst>
          </p:nvPr>
        </p:nvSpPr>
        <p:spPr>
          <a:xfrm>
            <a:off x="4584700" y="2247900"/>
            <a:ext cx="443865" cy="424180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7" name="六边形 46"/>
          <p:cNvSpPr/>
          <p:nvPr>
            <p:custDataLst>
              <p:tags r:id="rId13"/>
            </p:custDataLst>
          </p:nvPr>
        </p:nvSpPr>
        <p:spPr>
          <a:xfrm>
            <a:off x="4203065" y="2617470"/>
            <a:ext cx="371475" cy="3556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0"/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618491" y="28884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0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功      能</a:t>
            </a:r>
            <a:endParaRPr lang="zh-CN" altLang="en-US" dirty="0"/>
          </a:p>
        </p:txBody>
      </p:sp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84861" y="18915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0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注册，登录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2040" y="1257300"/>
            <a:ext cx="10097770" cy="1200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注册和登录页面的表单验证是利用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jQ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插件来实现功能；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的存储功能是通过对封装程序的调用来实现；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344170"/>
            <a:ext cx="9258300" cy="6011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300355"/>
            <a:ext cx="11276330" cy="6257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4105112"/>
  <p:tag name="MH_LIBRARY" val="CONTENTS"/>
  <p:tag name="MH_TYPE" val="TITLE"/>
  <p:tag name="ID" val="553526"/>
  <p:tag name="MH_ORDER" val="NUMBER"/>
</p:tagLst>
</file>

<file path=ppt/tags/tag10.xml><?xml version="1.0" encoding="utf-8"?>
<p:tagLst xmlns:p="http://schemas.openxmlformats.org/presentationml/2006/main">
  <p:tag name="KSO_WM_TEMPLATE_THUMBS_INDEX" val="1、4、5、9、12、15、23、25、26、27"/>
  <p:tag name="KSO_WM_TEMPLATE_CATEGORY" val="custom"/>
  <p:tag name="KSO_WM_TEMPLATE_INDEX" val="160135"/>
  <p:tag name="KSO_WM_TAG_VERSION" val="1.0"/>
  <p:tag name="KSO_WM_SLIDE_ID" val="custom16013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0.xml><?xml version="1.0" encoding="utf-8"?>
<p:tagLst xmlns:p="http://schemas.openxmlformats.org/presentationml/2006/main">
  <p:tag name="MH" val="20151014112747"/>
  <p:tag name="MH_LIBRARY" val="GRAPHIC"/>
  <p:tag name="MH_ORDER" val="Group 20"/>
  <p:tag name="KSO_WM_TAG_VERSION" val="1.0"/>
  <p:tag name="KSO_WM_BEAUTIFY_FLAG" val="#wm#"/>
  <p:tag name="KSO_WM_UNIT_TYPE" val="i"/>
  <p:tag name="KSO_WM_UNIT_ID" val="custom160135_27*i*24"/>
  <p:tag name="KSO_WM_TEMPLATE_CATEGORY" val="custom"/>
  <p:tag name="KSO_WM_TEMPLATE_INDEX" val="160135"/>
  <p:tag name="KSO_WM_UNIT_INDEX" val="24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28"/>
  <p:tag name="KSO_WM_TEMPLATE_CATEGORY" val="custom"/>
  <p:tag name="KSO_WM_TEMPLATE_INDEX" val="160135"/>
  <p:tag name="KSO_WM_UNIT_INDEX" val="28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29"/>
  <p:tag name="KSO_WM_TEMPLATE_CATEGORY" val="custom"/>
  <p:tag name="KSO_WM_TEMPLATE_INDEX" val="160135"/>
  <p:tag name="KSO_WM_UNIT_INDEX" val="29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30"/>
  <p:tag name="KSO_WM_TEMPLATE_CATEGORY" val="custom"/>
  <p:tag name="KSO_WM_TEMPLATE_INDEX" val="160135"/>
  <p:tag name="KSO_WM_UNIT_INDEX" val="30"/>
</p:tagLst>
</file>

<file path=ppt/tags/tag104.xml><?xml version="1.0" encoding="utf-8"?>
<p:tagLst xmlns:p="http://schemas.openxmlformats.org/presentationml/2006/main">
  <p:tag name="MH" val="20151014112747"/>
  <p:tag name="MH_LIBRARY" val="GRAPHIC"/>
  <p:tag name="MH_ORDER" val="Group 21"/>
  <p:tag name="KSO_WM_TAG_VERSION" val="1.0"/>
  <p:tag name="KSO_WM_BEAUTIFY_FLAG" val="#wm#"/>
  <p:tag name="KSO_WM_UNIT_TYPE" val="i"/>
  <p:tag name="KSO_WM_UNIT_ID" val="custom160135_27*i*31"/>
  <p:tag name="KSO_WM_TEMPLATE_CATEGORY" val="custom"/>
  <p:tag name="KSO_WM_TEMPLATE_INDEX" val="160135"/>
  <p:tag name="KSO_WM_UNIT_INDEX" val="3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34"/>
  <p:tag name="KSO_WM_TEMPLATE_CATEGORY" val="custom"/>
  <p:tag name="KSO_WM_TEMPLATE_INDEX" val="160135"/>
  <p:tag name="KSO_WM_UNIT_INDEX" val="34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35"/>
  <p:tag name="KSO_WM_TEMPLATE_CATEGORY" val="custom"/>
  <p:tag name="KSO_WM_TEMPLATE_INDEX" val="160135"/>
  <p:tag name="KSO_WM_UNIT_INDEX" val="35"/>
</p:tagLst>
</file>

<file path=ppt/tags/tag107.xml><?xml version="1.0" encoding="utf-8"?>
<p:tagLst xmlns:p="http://schemas.openxmlformats.org/presentationml/2006/main">
  <p:tag name="MH" val="20151014112747"/>
  <p:tag name="MH_LIBRARY" val="GRAPHIC"/>
  <p:tag name="MH_ORDER" val="Group 16"/>
  <p:tag name="KSO_WM_TAG_VERSION" val="1.0"/>
  <p:tag name="KSO_WM_BEAUTIFY_FLAG" val="#wm#"/>
  <p:tag name="KSO_WM_UNIT_TYPE" val="i"/>
  <p:tag name="KSO_WM_UNIT_ID" val="custom160135_27*i*36"/>
  <p:tag name="KSO_WM_TEMPLATE_CATEGORY" val="custom"/>
  <p:tag name="KSO_WM_TEMPLATE_INDEX" val="160135"/>
  <p:tag name="KSO_WM_UNIT_INDEX" val="36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40"/>
  <p:tag name="KSO_WM_TEMPLATE_CATEGORY" val="custom"/>
  <p:tag name="KSO_WM_TEMPLATE_INDEX" val="160135"/>
  <p:tag name="KSO_WM_UNIT_INDEX" val="40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41"/>
  <p:tag name="KSO_WM_TEMPLATE_CATEGORY" val="custom"/>
  <p:tag name="KSO_WM_TEMPLATE_INDEX" val="160135"/>
  <p:tag name="KSO_WM_UNIT_INDEX" val="4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NUMBER"/>
  <p:tag name="ID" val="553526"/>
  <p:tag name="MH_ORDER" val="1"/>
  <p:tag name="KSO_WM_UNIT_TYPE" val="l_i"/>
  <p:tag name="KSO_WM_UNIT_INDEX" val="1_1"/>
  <p:tag name="KSO_WM_UNIT_ID" val="custom160135_8*l_i*1_1"/>
  <p:tag name="KSO_WM_UNIT_CLEAR" val="1"/>
  <p:tag name="KSO_WM_UNIT_LAYERLEVEL" val="1_1"/>
  <p:tag name="KSO_WM_DIAGRAM_GROUP_CODE" val="l1-1"/>
  <p:tag name="KSO_WM_UNIT_USESOURCEFORMAT_APPLY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42"/>
  <p:tag name="KSO_WM_TEMPLATE_CATEGORY" val="custom"/>
  <p:tag name="KSO_WM_TEMPLATE_INDEX" val="160135"/>
  <p:tag name="KSO_WM_UNIT_INDEX" val="42"/>
</p:tagLst>
</file>

<file path=ppt/tags/tag111.xml><?xml version="1.0" encoding="utf-8"?>
<p:tagLst xmlns:p="http://schemas.openxmlformats.org/presentationml/2006/main">
  <p:tag name="MH" val="20151014112747"/>
  <p:tag name="MH_LIBRARY" val="GRAPHIC"/>
  <p:tag name="KSO_WM_TEMPLATE_CATEGORY" val="custom"/>
  <p:tag name="KSO_WM_TEMPLATE_INDEX" val="160135"/>
  <p:tag name="KSO_WM_TAG_VERSION" val="1.0"/>
  <p:tag name="KSO_WM_SLIDE_ID" val="custom160135_27"/>
  <p:tag name="KSO_WM_SLIDE_INDEX" val="27"/>
  <p:tag name="KSO_WM_SLIDE_ITEM_CNT" val="0"/>
  <p:tag name="KSO_WM_SLIDE_TYPE" val="endPag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ENTRY"/>
  <p:tag name="ID" val="553526"/>
  <p:tag name="MH_ORDER" val="1"/>
  <p:tag name="KSO_WM_UNIT_TYPE" val="l_h_f"/>
  <p:tag name="KSO_WM_UNIT_INDEX" val="1_1_1"/>
  <p:tag name="KSO_WM_UNIT_ID" val="custom160135_8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OTHERS"/>
  <p:tag name="ID" val="553526"/>
  <p:tag name="KSO_WM_UNIT_TYPE" val="l_i"/>
  <p:tag name="KSO_WM_UNIT_INDEX" val="1_2"/>
  <p:tag name="KSO_WM_UNIT_ID" val="custom160135_8*l_i*1_2"/>
  <p:tag name="KSO_WM_UNIT_CLEAR" val="1"/>
  <p:tag name="KSO_WM_UNIT_LAYERLEVEL" val="1_1"/>
  <p:tag name="KSO_WM_DIAGRAM_GROUP_CODE" val="l1-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NUMBER"/>
  <p:tag name="ID" val="553526"/>
  <p:tag name="MH_ORDER" val="2"/>
  <p:tag name="KSO_WM_UNIT_TYPE" val="l_i"/>
  <p:tag name="KSO_WM_UNIT_INDEX" val="1_3"/>
  <p:tag name="KSO_WM_UNIT_ID" val="custom160135_8*l_i*1_3"/>
  <p:tag name="KSO_WM_UNIT_CLEAR" val="1"/>
  <p:tag name="KSO_WM_UNIT_LAYERLEVEL" val="1_1"/>
  <p:tag name="KSO_WM_DIAGRAM_GROUP_CODE" val="l1-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ENTRY"/>
  <p:tag name="ID" val="553526"/>
  <p:tag name="MH_ORDER" val="2"/>
  <p:tag name="KSO_WM_UNIT_TYPE" val="l_h_f"/>
  <p:tag name="KSO_WM_UNIT_INDEX" val="1_2_1"/>
  <p:tag name="KSO_WM_UNIT_ID" val="custom160135_8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OTHERS"/>
  <p:tag name="ID" val="553526"/>
  <p:tag name="KSO_WM_UNIT_TYPE" val="l_i"/>
  <p:tag name="KSO_WM_UNIT_INDEX" val="1_4"/>
  <p:tag name="KSO_WM_UNIT_ID" val="custom160135_8*l_i*1_4"/>
  <p:tag name="KSO_WM_UNIT_CLEAR" val="1"/>
  <p:tag name="KSO_WM_UNIT_LAYERLEVEL" val="1_1"/>
  <p:tag name="KSO_WM_DIAGRAM_GROUP_CODE" val="l1-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NUMBER"/>
  <p:tag name="ID" val="553526"/>
  <p:tag name="MH_ORDER" val="4"/>
  <p:tag name="KSO_WM_UNIT_TYPE" val="l_i"/>
  <p:tag name="KSO_WM_UNIT_INDEX" val="1_5"/>
  <p:tag name="KSO_WM_UNIT_ID" val="custom160135_8*l_i*1_5"/>
  <p:tag name="KSO_WM_UNIT_CLEAR" val="1"/>
  <p:tag name="KSO_WM_UNIT_LAYERLEVEL" val="1_1"/>
  <p:tag name="KSO_WM_DIAGRAM_GROUP_CODE" val="l1-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ENTRY"/>
  <p:tag name="ID" val="553526"/>
  <p:tag name="MH_ORDER" val="4"/>
  <p:tag name="KSO_WM_UNIT_TYPE" val="l_h_f"/>
  <p:tag name="KSO_WM_UNIT_INDEX" val="1_3_1"/>
  <p:tag name="KSO_WM_UNIT_ID" val="custom160135_8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OTHERS"/>
  <p:tag name="ID" val="553526"/>
  <p:tag name="KSO_WM_UNIT_TYPE" val="l_i"/>
  <p:tag name="KSO_WM_UNIT_INDEX" val="1_6"/>
  <p:tag name="KSO_WM_UNIT_ID" val="custom160135_8*l_i*1_6"/>
  <p:tag name="KSO_WM_UNIT_CLEAR" val="1"/>
  <p:tag name="KSO_WM_UNIT_LAYERLEVEL" val="1_1"/>
  <p:tag name="KSO_WM_DIAGRAM_GROUP_CODE" val="l1-1"/>
  <p:tag name="KSO_WM_UNIT_USESOURCEFORMAT_APPLY" val="1"/>
</p:tagLst>
</file>

<file path=ppt/tags/tag2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MH" val="20151014105112"/>
  <p:tag name="MH_LIBRARY" val="CONTENTS"/>
  <p:tag name="MH_TYPE" val="OTHERS"/>
  <p:tag name="ID" val="553526"/>
  <p:tag name="KSO_WM_UNIT_TYPE" val="a"/>
  <p:tag name="KSO_WM_UNIT_INDEX" val="1"/>
  <p:tag name="KSO_WM_UNIT_ID" val="custom160135_8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BIND_DECORATION_IDS" val="custom160135_8*i*10"/>
  <p:tag name="KSO_WM_UNIT_PRESET_TEXT" val="目录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8*i*10"/>
  <p:tag name="KSO_WM_TEMPLATE_CATEGORY" val="custom"/>
  <p:tag name="KSO_WM_TEMPLATE_INDEX" val="160135"/>
  <p:tag name="KSO_WM_UNIT_INDEX" val="10"/>
</p:tagLst>
</file>

<file path=ppt/tags/tag22.xml><?xml version="1.0" encoding="utf-8"?>
<p:tagLst xmlns:p="http://schemas.openxmlformats.org/presentationml/2006/main">
  <p:tag name="MH" val="20151014105112"/>
  <p:tag name="MH_LIBRARY" val="CONTENTS"/>
  <p:tag name="MH_AUTOCOLOR" val="TRUE"/>
  <p:tag name="MH_TYPE" val="CONTENTS"/>
  <p:tag name="ID" val="553526"/>
  <p:tag name="KSO_WM_TEMPLATE_CATEGORY" val="custom"/>
  <p:tag name="KSO_WM_TEMPLATE_INDEX" val="160135"/>
  <p:tag name="KSO_WM_TAG_VERSION" val="1.0"/>
  <p:tag name="KSO_WM_SLIDE_ID" val="custom16013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e"/>
  <p:tag name="KSO_WM_UNIT_INDEX" val="1"/>
  <p:tag name="KSO_WM_UNIT_ID" val="custom160135_12*e*1"/>
  <p:tag name="KSO_WM_UNIT_CLEAR" val="1"/>
  <p:tag name="KSO_WM_UNIT_LAYERLEVEL" val="1"/>
  <p:tag name="KSO_WM_UNIT_VALUE" val="2"/>
  <p:tag name="KSO_WM_UNIT_HIGHLIGHT" val="0"/>
  <p:tag name="KSO_WM_UNIT_COMPATIBLE" val="1"/>
  <p:tag name="KSO_WM_UNIT_PRESET_TEXT" val="1"/>
</p:tagLst>
</file>

<file path=ppt/tags/tag25.xml><?xml version="1.0" encoding="utf-8"?>
<p:tagLst xmlns:p="http://schemas.openxmlformats.org/presentationml/2006/main">
  <p:tag name="MH" val="20151014105112"/>
  <p:tag name="MH_LIBRARY" val="CONTENTS"/>
  <p:tag name="MH_AUTOCOLOR" val="TRUE"/>
  <p:tag name="MH_TYPE" val="SECTION"/>
  <p:tag name="ID" val="553526"/>
  <p:tag name="KSO_WM_TEMPLATE_CATEGORY" val="custom"/>
  <p:tag name="KSO_WM_TEMPLATE_INDEX" val="160135"/>
  <p:tag name="KSO_WM_TAG_VERSION" val="1.0"/>
  <p:tag name="KSO_WM_SLIDE_ID" val="custom160135_12"/>
  <p:tag name="KSO_WM_SLIDE_INDEX" val="12"/>
  <p:tag name="KSO_WM_SLIDE_ITEM_CNT" val="1"/>
  <p:tag name="KSO_WM_SLIDE_LAYOUT" val="e_a"/>
  <p:tag name="KSO_WM_SLIDE_LAYOUT_CNT" val="1_1"/>
  <p:tag name="KSO_WM_SLIDE_TYPE" val="sectionTitle"/>
  <p:tag name="KSO_WM_BEAUTIFY_FLAG" val="#wm#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h_f"/>
  <p:tag name="KSO_WM_UNIT_INDEX" val="1_1_1"/>
  <p:tag name="KSO_WM_UNIT_ID" val="custom160135_21*l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h_f"/>
  <p:tag name="KSO_WM_UNIT_INDEX" val="1_2_1"/>
  <p:tag name="KSO_WM_UNIT_ID" val="custom160135_21*l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h_f"/>
  <p:tag name="KSO_WM_UNIT_INDEX" val="1_3_1"/>
  <p:tag name="KSO_WM_UNIT_ID" val="custom160135_21*l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1"/>
  <p:tag name="KSO_WM_UNIT_ID" val="custom160135_21*l_i*1_1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p="http://schemas.openxmlformats.org/presentationml/2006/main">
  <p:tag name="MH" val="20151014112747"/>
  <p:tag name="MH_LIBRARY" val="GRAPHIC"/>
  <p:tag name="MH_ORDER" val="Straight Connector 3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2"/>
  <p:tag name="KSO_WM_UNIT_ID" val="custom160135_21*l_i*1_2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3"/>
  <p:tag name="KSO_WM_UNIT_ID" val="custom160135_21*l_i*1_3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4"/>
  <p:tag name="KSO_WM_UNIT_ID" val="custom160135_21*l_i*1_4"/>
  <p:tag name="KSO_WM_UNIT_CLEAR" val="1"/>
  <p:tag name="KSO_WM_UNIT_LAYERLEVEL" val="1_1"/>
  <p:tag name="KSO_WM_DIAGRAM_GROUP_CODE" val="l1-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5"/>
  <p:tag name="KSO_WM_UNIT_ID" val="custom160135_21*l_i*1_5"/>
  <p:tag name="KSO_WM_UNIT_CLEAR" val="1"/>
  <p:tag name="KSO_WM_UNIT_LAYERLEVEL" val="1_1"/>
  <p:tag name="KSO_WM_DIAGRAM_GROUP_CODE" val="l1-2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6"/>
  <p:tag name="KSO_WM_UNIT_ID" val="custom160135_21*l_i*1_6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7"/>
  <p:tag name="KSO_WM_UNIT_ID" val="custom160135_21*l_i*1_7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8"/>
  <p:tag name="KSO_WM_UNIT_ID" val="custom160135_21*l_i*1_8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9"/>
  <p:tag name="KSO_WM_UNIT_ID" val="custom160135_21*l_i*1_9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10"/>
  <p:tag name="KSO_WM_UNIT_ID" val="custom160135_21*l_i*1_10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p="http://schemas.openxmlformats.org/presentationml/2006/main">
  <p:tag name="MH" val="20151014112747"/>
  <p:tag name="MH_LIBRARY" val="GRAPHIC"/>
  <p:tag name="MH_ORDER" val="Straight Connector 33"/>
</p:tagLst>
</file>

<file path=ppt/tags/tag40.xml><?xml version="1.0" encoding="utf-8"?>
<p:tagLst xmlns:p="http://schemas.openxmlformats.org/presentationml/2006/main">
  <p:tag name="KSO_WM_TEMPLATE_CATEGORY" val="custom"/>
  <p:tag name="KSO_WM_TEMPLATE_INDEX" val="160135"/>
  <p:tag name="KSO_WM_TAG_VERSION" val="1.0"/>
  <p:tag name="KSO_WM_SLIDE_ID" val="custom160135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61*187"/>
  <p:tag name="KSO_WM_SLIDE_SIZE" val="438*219"/>
  <p:tag name="KSO_WM_DIAGRAM_GROUP_CODE" val="l1-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e"/>
  <p:tag name="KSO_WM_UNIT_INDEX" val="1"/>
  <p:tag name="KSO_WM_UNIT_ID" val="custom160135_12*e*1"/>
  <p:tag name="KSO_WM_UNIT_CLEAR" val="1"/>
  <p:tag name="KSO_WM_UNIT_LAYERLEVEL" val="1"/>
  <p:tag name="KSO_WM_UNIT_VALUE" val="2"/>
  <p:tag name="KSO_WM_UNIT_HIGHLIGHT" val="0"/>
  <p:tag name="KSO_WM_UNIT_COMPATIBLE" val="1"/>
  <p:tag name="KSO_WM_UNIT_PRESET_TEXT" val="1"/>
</p:tagLst>
</file>

<file path=ppt/tags/tag43.xml><?xml version="1.0" encoding="utf-8"?>
<p:tagLst xmlns:p="http://schemas.openxmlformats.org/presentationml/2006/main">
  <p:tag name="MH" val="20151014105112"/>
  <p:tag name="MH_LIBRARY" val="CONTENTS"/>
  <p:tag name="MH_AUTOCOLOR" val="TRUE"/>
  <p:tag name="MH_TYPE" val="SECTION"/>
  <p:tag name="ID" val="553526"/>
  <p:tag name="KSO_WM_TEMPLATE_CATEGORY" val="custom"/>
  <p:tag name="KSO_WM_TEMPLATE_INDEX" val="160135"/>
  <p:tag name="KSO_WM_TAG_VERSION" val="1.0"/>
  <p:tag name="KSO_WM_SLIDE_ID" val="custom160135_12"/>
  <p:tag name="KSO_WM_SLIDE_INDEX" val="12"/>
  <p:tag name="KSO_WM_SLIDE_ITEM_CNT" val="1"/>
  <p:tag name="KSO_WM_SLIDE_LAYOUT" val="e_a"/>
  <p:tag name="KSO_WM_SLIDE_LAYOUT_CNT" val="1_1"/>
  <p:tag name="KSO_WM_SLIDE_TYPE" val="sectionTitle"/>
  <p:tag name="KSO_WM_BEAUTIFY_FLAG" val="#wm#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h_f"/>
  <p:tag name="KSO_WM_UNIT_INDEX" val="1_1_1"/>
  <p:tag name="KSO_WM_UNIT_ID" val="custom160135_21*l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h_f"/>
  <p:tag name="KSO_WM_UNIT_INDEX" val="1_2_1"/>
  <p:tag name="KSO_WM_UNIT_ID" val="custom160135_21*l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h_f"/>
  <p:tag name="KSO_WM_UNIT_INDEX" val="1_3_1"/>
  <p:tag name="KSO_WM_UNIT_ID" val="custom160135_21*l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1"/>
  <p:tag name="KSO_WM_UNIT_ID" val="custom160135_21*l_i*1_1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2"/>
  <p:tag name="KSO_WM_UNIT_ID" val="custom160135_21*l_i*1_2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3"/>
  <p:tag name="KSO_WM_UNIT_ID" val="custom160135_21*l_i*1_3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p="http://schemas.openxmlformats.org/presentationml/2006/main">
  <p:tag name="MH" val="20151014112747"/>
  <p:tag name="MH_LIBRARY" val="GRAPHIC"/>
  <p:tag name="MH_ORDER" val="Straight Connector 36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4"/>
  <p:tag name="KSO_WM_UNIT_ID" val="custom160135_21*l_i*1_4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5"/>
  <p:tag name="KSO_WM_UNIT_ID" val="custom160135_21*l_i*1_5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6"/>
  <p:tag name="KSO_WM_UNIT_ID" val="custom160135_21*l_i*1_6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7"/>
  <p:tag name="KSO_WM_UNIT_ID" val="custom160135_21*l_i*1_7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8"/>
  <p:tag name="KSO_WM_UNIT_ID" val="custom160135_21*l_i*1_8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9"/>
  <p:tag name="KSO_WM_UNIT_ID" val="custom160135_21*l_i*1_9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10"/>
  <p:tag name="KSO_WM_UNIT_ID" val="custom160135_21*l_i*1_10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p="http://schemas.openxmlformats.org/presentationml/2006/main">
  <p:tag name="KSO_WM_TEMPLATE_CATEGORY" val="custom"/>
  <p:tag name="KSO_WM_TEMPLATE_INDEX" val="160135"/>
  <p:tag name="KSO_WM_TAG_VERSION" val="1.0"/>
  <p:tag name="KSO_WM_SLIDE_ID" val="custom160135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61*187"/>
  <p:tag name="KSO_WM_SLIDE_SIZE" val="438*219"/>
  <p:tag name="KSO_WM_DIAGRAM_GROUP_CODE" val="l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MH" val="20151014112747"/>
  <p:tag name="MH_LIBRARY" val="GRAPHIC"/>
  <p:tag name="MH_ORDER" val="Straight Connector 37"/>
</p:tagLst>
</file>

<file path=ppt/tags/tag60.xml><?xml version="1.0" encoding="utf-8"?>
<p:tagLst xmlns:p="http://schemas.openxmlformats.org/presentationml/2006/main">
  <p:tag name="KSO_WM_TEMPLATE_CATEGORY" val="custom"/>
  <p:tag name="KSO_WM_TEMPLATE_INDEX" val="160135"/>
  <p:tag name="KSO_WM_TAG_VERSION" val="1.0"/>
  <p:tag name="KSO_WM_SLIDE_ID" val="custom160135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65*191"/>
  <p:tag name="KSO_WM_SLIDE_SIZE" val="229*187"/>
  <p:tag name="KSO_WM_DIAGRAM_GROUP_CODE" val="m1-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p="http://schemas.openxmlformats.org/presentationml/2006/main">
  <p:tag name="KSO_WM_TEMPLATE_CATEGORY" val="custom"/>
  <p:tag name="KSO_WM_TEMPLATE_INDEX" val="160135"/>
  <p:tag name="KSO_WM_TAG_VERSION" val="1.0"/>
  <p:tag name="KSO_WM_SLIDE_ID" val="custom160135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65*191"/>
  <p:tag name="KSO_WM_SLIDE_SIZE" val="229*187"/>
  <p:tag name="KSO_WM_DIAGRAM_GROUP_CODE" val="m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p="http://schemas.openxmlformats.org/presentationml/2006/main">
  <p:tag name="KSO_WM_TEMPLATE_CATEGORY" val="custom"/>
  <p:tag name="KSO_WM_TEMPLATE_INDEX" val="160135"/>
  <p:tag name="KSO_WM_TAG_VERSION" val="1.0"/>
  <p:tag name="KSO_WM_SLIDE_ID" val="custom160135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65*191"/>
  <p:tag name="KSO_WM_SLIDE_SIZE" val="229*187"/>
  <p:tag name="KSO_WM_DIAGRAM_GROUP_CODE" val="m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e"/>
  <p:tag name="KSO_WM_UNIT_INDEX" val="1"/>
  <p:tag name="KSO_WM_UNIT_ID" val="custom160135_12*e*1"/>
  <p:tag name="KSO_WM_UNIT_CLEAR" val="1"/>
  <p:tag name="KSO_WM_UNIT_LAYERLEVEL" val="1"/>
  <p:tag name="KSO_WM_UNIT_VALUE" val="2"/>
  <p:tag name="KSO_WM_UNIT_HIGHLIGHT" val="0"/>
  <p:tag name="KSO_WM_UNIT_COMPATIBLE" val="1"/>
  <p:tag name="KSO_WM_UNIT_PRESET_TEXT" val="1"/>
</p:tagLst>
</file>

<file path=ppt/tags/tag67.xml><?xml version="1.0" encoding="utf-8"?>
<p:tagLst xmlns:p="http://schemas.openxmlformats.org/presentationml/2006/main">
  <p:tag name="MH" val="20151014105112"/>
  <p:tag name="MH_LIBRARY" val="CONTENTS"/>
  <p:tag name="MH_AUTOCOLOR" val="TRUE"/>
  <p:tag name="MH_TYPE" val="SECTION"/>
  <p:tag name="ID" val="553526"/>
  <p:tag name="KSO_WM_TEMPLATE_CATEGORY" val="custom"/>
  <p:tag name="KSO_WM_TEMPLATE_INDEX" val="160135"/>
  <p:tag name="KSO_WM_TAG_VERSION" val="1.0"/>
  <p:tag name="KSO_WM_SLIDE_ID" val="custom160135_12"/>
  <p:tag name="KSO_WM_SLIDE_INDEX" val="12"/>
  <p:tag name="KSO_WM_SLIDE_ITEM_CNT" val="1"/>
  <p:tag name="KSO_WM_SLIDE_LAYOUT" val="e_a"/>
  <p:tag name="KSO_WM_SLIDE_LAYOUT_CNT" val="1_1"/>
  <p:tag name="KSO_WM_SLIDE_TYPE" val="sectionTitle"/>
  <p:tag name="KSO_WM_BEAUTIFY_FLAG" val="#wm#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h_f"/>
  <p:tag name="KSO_WM_UNIT_INDEX" val="1_2_1"/>
  <p:tag name="KSO_WM_UNIT_ID" val="custom160135_21*l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h_f"/>
  <p:tag name="KSO_WM_UNIT_INDEX" val="1_3_1"/>
  <p:tag name="KSO_WM_UNIT_ID" val="custom160135_21*l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7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1"/>
  <p:tag name="KSO_WM_UNIT_ID" val="custom160135_21*l_i*1_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2"/>
  <p:tag name="KSO_WM_UNIT_ID" val="custom160135_21*l_i*1_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3"/>
  <p:tag name="KSO_WM_UNIT_ID" val="custom160135_21*l_i*1_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4"/>
  <p:tag name="KSO_WM_UNIT_ID" val="custom160135_21*l_i*1_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5"/>
  <p:tag name="KSO_WM_UNIT_ID" val="custom160135_21*l_i*1_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6"/>
  <p:tag name="KSO_WM_UNIT_ID" val="custom160135_21*l_i*1_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7"/>
  <p:tag name="KSO_WM_UNIT_ID" val="custom160135_21*l_i*1_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8"/>
  <p:tag name="KSO_WM_UNIT_ID" val="custom160135_21*l_i*1_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9"/>
  <p:tag name="KSO_WM_UNIT_ID" val="custom160135_21*l_i*1_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l_i"/>
  <p:tag name="KSO_WM_UNIT_INDEX" val="1_10"/>
  <p:tag name="KSO_WM_UNIT_ID" val="custom160135_21*l_i*1_1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2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p="http://schemas.openxmlformats.org/presentationml/2006/main">
  <p:tag name="KSO_WM_TEMPLATE_CATEGORY" val="custom"/>
  <p:tag name="KSO_WM_TEMPLATE_INDEX" val="160135"/>
  <p:tag name="KSO_WM_TAG_VERSION" val="1.0"/>
  <p:tag name="KSO_WM_SLIDE_ID" val="custom160135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61*187"/>
  <p:tag name="KSO_WM_SLIDE_SIZE" val="438*219"/>
  <p:tag name="KSO_WM_DIAGRAM_GROUP_CODE" val="l1-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p="http://schemas.openxmlformats.org/presentationml/2006/main">
  <p:tag name="KSO_WM_TEMPLATE_CATEGORY" val="custom"/>
  <p:tag name="KSO_WM_TEMPLATE_INDEX" val="160135"/>
  <p:tag name="KSO_WM_TAG_VERSION" val="1.0"/>
  <p:tag name="KSO_WM_SLIDE_ID" val="custom160135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65*191"/>
  <p:tag name="KSO_WM_SLIDE_SIZE" val="229*187"/>
  <p:tag name="KSO_WM_DIAGRAM_GROUP_CODE" val="m1-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3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p="http://schemas.openxmlformats.org/presentationml/2006/main">
  <p:tag name="KSO_WM_TEMPLATE_CATEGORY" val="custom"/>
  <p:tag name="KSO_WM_TEMPLATE_INDEX" val="160135"/>
  <p:tag name="KSO_WM_TAG_VERSION" val="1.0"/>
  <p:tag name="KSO_WM_SLIDE_ID" val="custom160135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65*191"/>
  <p:tag name="KSO_WM_SLIDE_SIZE" val="229*187"/>
  <p:tag name="KSO_WM_DIAGRAM_GROUP_CODE" val="m1-1"/>
</p:tagLst>
</file>

<file path=ppt/tags/tag86.xml><?xml version="1.0" encoding="utf-8"?>
<p:tagLst xmlns:p="http://schemas.openxmlformats.org/presentationml/2006/main">
  <p:tag name="MH" val="20151014112747"/>
  <p:tag name="MH_LIBRARY" val="GRAPHIC"/>
  <p:tag name="MH_ORDER" val="Group 13"/>
  <p:tag name="KSO_WM_TAG_VERSION" val="1.0"/>
  <p:tag name="KSO_WM_BEAUTIFY_FLAG" val="#wm#"/>
  <p:tag name="KSO_WM_UNIT_TYPE" val="i"/>
  <p:tag name="KSO_WM_UNIT_ID" val="custom160135_27*i*0"/>
  <p:tag name="KSO_WM_TEMPLATE_CATEGORY" val="custom"/>
  <p:tag name="KSO_WM_TEMPLATE_INDEX" val="160135"/>
  <p:tag name="KSO_WM_UNIT_INDEX" val="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4"/>
  <p:tag name="KSO_WM_TEMPLATE_CATEGORY" val="custom"/>
  <p:tag name="KSO_WM_TEMPLATE_INDEX" val="160135"/>
  <p:tag name="KSO_WM_UNIT_INDEX" val="4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5"/>
  <p:tag name="KSO_WM_TEMPLATE_CATEGORY" val="custom"/>
  <p:tag name="KSO_WM_TEMPLATE_INDEX" val="160135"/>
  <p:tag name="KSO_WM_UNIT_INDEX" val="5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6"/>
  <p:tag name="KSO_WM_TEMPLATE_CATEGORY" val="custom"/>
  <p:tag name="KSO_WM_TEMPLATE_INDEX" val="160135"/>
  <p:tag name="KSO_WM_UNIT_INDEX" val="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MH" val="20151014112747"/>
  <p:tag name="MH_LIBRARY" val="GRAPHIC"/>
  <p:tag name="MH_ORDER" val="Group 1"/>
  <p:tag name="KSO_WM_TAG_VERSION" val="1.0"/>
  <p:tag name="KSO_WM_BEAUTIFY_FLAG" val="#wm#"/>
  <p:tag name="KSO_WM_UNIT_TYPE" val="i"/>
  <p:tag name="KSO_WM_UNIT_ID" val="custom160135_27*i*7"/>
  <p:tag name="KSO_WM_TEMPLATE_CATEGORY" val="custom"/>
  <p:tag name="KSO_WM_TEMPLATE_INDEX" val="160135"/>
  <p:tag name="KSO_WM_UNIT_INDEX" val="7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10"/>
  <p:tag name="KSO_WM_TEMPLATE_CATEGORY" val="custom"/>
  <p:tag name="KSO_WM_TEMPLATE_INDEX" val="160135"/>
  <p:tag name="KSO_WM_UNIT_INDEX" val="10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11"/>
  <p:tag name="KSO_WM_TEMPLATE_CATEGORY" val="custom"/>
  <p:tag name="KSO_WM_TEMPLATE_INDEX" val="160135"/>
  <p:tag name="KSO_WM_UNIT_INDEX" val="11"/>
</p:tagLst>
</file>

<file path=ppt/tags/tag93.xml><?xml version="1.0" encoding="utf-8"?>
<p:tagLst xmlns:p="http://schemas.openxmlformats.org/presentationml/2006/main">
  <p:tag name="MH" val="20151014112747"/>
  <p:tag name="MH_LIBRARY" val="GRAPHIC"/>
  <p:tag name="MH_ORDER" val="Group 15"/>
  <p:tag name="KSO_WM_TAG_VERSION" val="1.0"/>
  <p:tag name="KSO_WM_BEAUTIFY_FLAG" val="#wm#"/>
  <p:tag name="KSO_WM_UNIT_TYPE" val="i"/>
  <p:tag name="KSO_WM_UNIT_ID" val="custom160135_27*i*12"/>
  <p:tag name="KSO_WM_TEMPLATE_CATEGORY" val="custom"/>
  <p:tag name="KSO_WM_TEMPLATE_INDEX" val="160135"/>
  <p:tag name="KSO_WM_UNIT_INDEX" val="12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15"/>
  <p:tag name="KSO_WM_TEMPLATE_CATEGORY" val="custom"/>
  <p:tag name="KSO_WM_TEMPLATE_INDEX" val="160135"/>
  <p:tag name="KSO_WM_UNIT_INDEX" val="15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16"/>
  <p:tag name="KSO_WM_TEMPLATE_CATEGORY" val="custom"/>
  <p:tag name="KSO_WM_TEMPLATE_INDEX" val="160135"/>
  <p:tag name="KSO_WM_UNIT_INDEX" val="16"/>
</p:tagLst>
</file>

<file path=ppt/tags/tag96.xml><?xml version="1.0" encoding="utf-8"?>
<p:tagLst xmlns:p="http://schemas.openxmlformats.org/presentationml/2006/main">
  <p:tag name="MH" val="20151014112747"/>
  <p:tag name="MH_LIBRARY" val="GRAPHIC"/>
  <p:tag name="MH_ORDER" val="Group 19"/>
  <p:tag name="KSO_WM_TAG_VERSION" val="1.0"/>
  <p:tag name="KSO_WM_BEAUTIFY_FLAG" val="#wm#"/>
  <p:tag name="KSO_WM_UNIT_TYPE" val="i"/>
  <p:tag name="KSO_WM_UNIT_ID" val="custom160135_27*i*17"/>
  <p:tag name="KSO_WM_TEMPLATE_CATEGORY" val="custom"/>
  <p:tag name="KSO_WM_TEMPLATE_INDEX" val="160135"/>
  <p:tag name="KSO_WM_UNIT_INDEX" val="17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21"/>
  <p:tag name="KSO_WM_TEMPLATE_CATEGORY" val="custom"/>
  <p:tag name="KSO_WM_TEMPLATE_INDEX" val="160135"/>
  <p:tag name="KSO_WM_UNIT_INDEX" val="2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22"/>
  <p:tag name="KSO_WM_TEMPLATE_CATEGORY" val="custom"/>
  <p:tag name="KSO_WM_TEMPLATE_INDEX" val="160135"/>
  <p:tag name="KSO_WM_UNIT_INDEX" val="2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35_27*i*23"/>
  <p:tag name="KSO_WM_TEMPLATE_CATEGORY" val="custom"/>
  <p:tag name="KSO_WM_TEMPLATE_INDEX" val="160135"/>
  <p:tag name="KSO_WM_UNIT_INDEX" val="23"/>
</p:tagLst>
</file>

<file path=ppt/theme/theme1.xml><?xml version="1.0" encoding="utf-8"?>
<a:theme xmlns:a="http://schemas.openxmlformats.org/drawingml/2006/main" name="A000120140530A99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演示</Application>
  <PresentationFormat>宽屏</PresentationFormat>
  <Paragraphs>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 2</vt:lpstr>
      <vt:lpstr>Calibri</vt:lpstr>
      <vt:lpstr>Arial Narrow</vt:lpstr>
      <vt:lpstr>黑体</vt:lpstr>
      <vt:lpstr>A000120140530A99PPBG</vt:lpstr>
      <vt:lpstr>拍鞋网网页制作</vt:lpstr>
      <vt:lpstr>PowerPoint 演示文稿</vt:lpstr>
      <vt:lpstr>内容</vt:lpstr>
      <vt:lpstr>PowerPoint 演示文稿</vt:lpstr>
      <vt:lpstr>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2016-12-07T11:19:00Z</dcterms:created>
  <dcterms:modified xsi:type="dcterms:W3CDTF">2016-12-08T01:11:10Z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