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8" r:id="rId5"/>
    <p:sldId id="259" r:id="rId6"/>
    <p:sldId id="260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67" r:id="rId16"/>
    <p:sldId id="279" r:id="rId17"/>
    <p:sldId id="280" r:id="rId18"/>
    <p:sldId id="281" r:id="rId19"/>
    <p:sldId id="282" r:id="rId20"/>
    <p:sldId id="302" r:id="rId21"/>
    <p:sldId id="287" r:id="rId22"/>
    <p:sldId id="283" r:id="rId23"/>
    <p:sldId id="284" r:id="rId24"/>
    <p:sldId id="285" r:id="rId25"/>
    <p:sldId id="288" r:id="rId26"/>
    <p:sldId id="271" r:id="rId27"/>
    <p:sldId id="272" r:id="rId28"/>
    <p:sldId id="261" r:id="rId29"/>
    <p:sldId id="264" r:id="rId30"/>
    <p:sldId id="286" r:id="rId31"/>
    <p:sldId id="265" r:id="rId32"/>
    <p:sldId id="298" r:id="rId33"/>
    <p:sldId id="299" r:id="rId34"/>
    <p:sldId id="300" r:id="rId35"/>
    <p:sldId id="266" r:id="rId36"/>
  </p:sldIdLst>
  <p:sldSz cx="12801600" cy="9601200" type="A3"/>
  <p:notesSz cx="6858000" cy="9144000"/>
  <p:defaultTextStyle>
    <a:defPPr>
      <a:defRPr lang="zh-CN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6" autoAdjust="0"/>
  </p:normalViewPr>
  <p:slideViewPr>
    <p:cSldViewPr>
      <p:cViewPr varScale="1">
        <p:scale>
          <a:sx n="36" d="100"/>
          <a:sy n="36" d="100"/>
        </p:scale>
        <p:origin x="1752" y="6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9BAE8-DFC7-470C-8684-B9C368286D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73ED-C62B-455B-8DF8-29FF745E5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41C7-C512-45DF-98CB-118CD6220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2E20-68DC-438E-B831-80125F36F266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300433" y="24176"/>
            <a:ext cx="1752995" cy="1720991"/>
            <a:chOff x="10300433" y="24176"/>
            <a:chExt cx="1752995" cy="1720991"/>
          </a:xfrm>
        </p:grpSpPr>
        <p:pic>
          <p:nvPicPr>
            <p:cNvPr id="8" name="Picture 2" descr="C:\Users\mozhongli\Desktop\智云\智云\彩色jpg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2437" y="24176"/>
              <a:ext cx="1720991" cy="1720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 flipV="1">
              <a:off x="10300433" y="364907"/>
              <a:ext cx="64007" cy="1008112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9763" y="2239963"/>
            <a:ext cx="11522075" cy="633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CD9F-A0FD-4B75-BEE8-66DDE8F4C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3563" y="8899525"/>
            <a:ext cx="40544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163" y="8899525"/>
            <a:ext cx="29876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4D879-811C-4F30-BE4D-A8128D00AC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82" y="3547110"/>
            <a:ext cx="7227570" cy="60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300433" y="24176"/>
            <a:ext cx="1752995" cy="1720991"/>
            <a:chOff x="10300433" y="24176"/>
            <a:chExt cx="1752995" cy="1720991"/>
          </a:xfrm>
        </p:grpSpPr>
        <p:pic>
          <p:nvPicPr>
            <p:cNvPr id="1026" name="Picture 2" descr="C:\Users\mozhongli\Desktop\智云\智云\彩色jp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2437" y="24176"/>
              <a:ext cx="1720991" cy="1720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 flipV="1">
              <a:off x="10300433" y="364907"/>
              <a:ext cx="64007" cy="1008112"/>
            </a:xfrm>
            <a:prstGeom prst="rect">
              <a:avLst/>
            </a:prstGeom>
            <a:solidFill>
              <a:srgbClr val="403D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 noChangeArrowheads="1"/>
          </p:cNvSpPr>
          <p:nvPr>
            <p:ph type="ctrTitle" sz="quarter"/>
          </p:nvPr>
        </p:nvSpPr>
        <p:spPr>
          <a:xfrm>
            <a:off x="960120" y="3489326"/>
            <a:ext cx="10881360" cy="205803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2647" y="8462879"/>
            <a:ext cx="2465070" cy="572770"/>
          </a:xfrm>
        </p:spPr>
        <p:txBody>
          <a:bodyPr wrap="none">
            <a:spAutoFit/>
          </a:bodyPr>
          <a:lstStyle/>
          <a:p>
            <a:pPr algn="r"/>
            <a:r>
              <a: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</a:rPr>
              <a:t>答辩人：王丹</a:t>
            </a:r>
            <a:endParaRPr lang="zh-CN" altLang="en-US" sz="29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784176" y="1955800"/>
          <a:ext cx="10945216" cy="66526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6304"/>
                <a:gridCol w="8208912"/>
              </a:tblGrid>
              <a:tr h="617567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工作时间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工作内容</a:t>
                      </a:r>
                      <a:endParaRPr lang="zh-CN" altLang="en-US" sz="3200" dirty="0"/>
                    </a:p>
                  </a:txBody>
                  <a:tcPr/>
                </a:tc>
              </a:tr>
              <a:tr h="2697793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5.6-5.9 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，回归测试结算云界面</a:t>
                      </a:r>
                      <a:r>
                        <a:rPr lang="en-US" altLang="zh-CN" sz="3200" dirty="0">
                          <a:effectLst/>
                        </a:rPr>
                        <a:t>bug</a:t>
                      </a:r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，跟进结算云项目，并督促开发尽快修复</a:t>
                      </a:r>
                      <a:r>
                        <a:rPr lang="en-US" altLang="zh-CN" sz="3200" dirty="0">
                          <a:effectLst/>
                        </a:rPr>
                        <a:t>bug</a:t>
                      </a:r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，开始参与配送算法项目</a:t>
                      </a:r>
                      <a:endParaRPr lang="zh-CN" altLang="en-US" sz="3200" dirty="0">
                        <a:effectLst/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</a:tr>
              <a:tr h="2697793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5.11-5.22 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，熟悉配送算法项目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，输出配送算法</a:t>
                      </a:r>
                      <a:r>
                        <a:rPr lang="en-US" altLang="zh-CN" sz="3200" dirty="0" err="1">
                          <a:effectLst/>
                        </a:rPr>
                        <a:t>xmind</a:t>
                      </a:r>
                      <a:r>
                        <a:rPr lang="zh-CN" altLang="en-US" sz="3200" dirty="0">
                          <a:effectLst/>
                        </a:rPr>
                        <a:t>单接口用例与业务流程用例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，更新禅道任务</a:t>
                      </a:r>
                      <a:endParaRPr lang="zh-CN" altLang="en-US" sz="3200" dirty="0">
                        <a:effectLst/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000200" y="1955800"/>
          <a:ext cx="11017224" cy="63731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6304"/>
                <a:gridCol w="8280920"/>
              </a:tblGrid>
              <a:tr h="863465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工作时间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工作内容</a:t>
                      </a:r>
                      <a:endParaRPr lang="zh-CN" altLang="en-US" sz="3600" dirty="0"/>
                    </a:p>
                  </a:txBody>
                  <a:tcPr/>
                </a:tc>
              </a:tr>
              <a:tr h="275486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5.25-5.29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，用</a:t>
                      </a:r>
                      <a:r>
                        <a:rPr lang="en-US" altLang="zh-CN" sz="3200" dirty="0">
                          <a:effectLst/>
                        </a:rPr>
                        <a:t>excel</a:t>
                      </a:r>
                      <a:r>
                        <a:rPr lang="zh-CN" altLang="en-US" sz="3200" dirty="0">
                          <a:effectLst/>
                        </a:rPr>
                        <a:t>输出配送算法详细的测试用例 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，与黎工、杨工评审测试用例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，用例修改补充完成后，导入到禅道</a:t>
                      </a:r>
                      <a:endParaRPr lang="zh-CN" altLang="en-US" sz="3200" dirty="0">
                        <a:effectLst/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</a:tr>
              <a:tr h="2754864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6.1-6.5 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，回归测试结算云</a:t>
                      </a:r>
                      <a:r>
                        <a:rPr lang="en-US" altLang="zh-CN" sz="3200" dirty="0">
                          <a:effectLst/>
                        </a:rPr>
                        <a:t>bug</a:t>
                      </a:r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，熟悉审批流项目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，根据原型输出前端</a:t>
                      </a:r>
                      <a:r>
                        <a:rPr lang="en-US" altLang="zh-CN" sz="3200" dirty="0">
                          <a:effectLst/>
                        </a:rPr>
                        <a:t>UI</a:t>
                      </a:r>
                      <a:r>
                        <a:rPr lang="zh-CN" altLang="en-US" sz="3200" dirty="0">
                          <a:effectLst/>
                        </a:rPr>
                        <a:t>测试用例</a:t>
                      </a:r>
                      <a:endParaRPr lang="zh-CN" altLang="en-US" sz="3200" dirty="0">
                        <a:effectLst/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68152" y="624136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990374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7" y="351123"/>
              <a:ext cx="2416238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31574" y="2208312"/>
            <a:ext cx="11102734" cy="593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70C0"/>
                </a:solidFill>
              </a:rPr>
              <a:t>任职资格自评举证</a:t>
            </a:r>
            <a:r>
              <a:rPr lang="zh-CN" altLang="en-US" sz="3600" dirty="0">
                <a:solidFill>
                  <a:srgbClr val="0070C0"/>
                </a:solidFill>
              </a:rPr>
              <a:t>：</a:t>
            </a:r>
            <a:endParaRPr lang="en-US" altLang="zh-CN" sz="3600" dirty="0">
              <a:solidFill>
                <a:srgbClr val="0070C0"/>
              </a:solidFill>
            </a:endParaRPr>
          </a:p>
          <a:p>
            <a:pPr marL="1097280" lvl="1" indent="-457200" algn="just">
              <a:buFont typeface="Arial" panose="020B0604020202020204" pitchFamily="34" charset="0"/>
              <a:buChar char="•"/>
            </a:pPr>
            <a:r>
              <a:rPr lang="zh-CN" altLang="en-US" sz="3200" dirty="0"/>
              <a:t>目标与计划管理：</a:t>
            </a:r>
            <a:endParaRPr lang="zh-CN" altLang="en-US" sz="3200" dirty="0"/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能在导师的任务计划和分配中，了解整个工作计划和目标；</a:t>
            </a:r>
            <a:endParaRPr lang="zh-CN" altLang="en-US" sz="2800" dirty="0"/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能够积极响应上级的安排，同时按时保质保量的完成任务；</a:t>
            </a:r>
            <a:endParaRPr lang="zh-CN" altLang="en-US" sz="2800" dirty="0"/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能就手头工作任务合理分配时间，制定自我阶段性目标，力求完美；</a:t>
            </a:r>
            <a:endParaRPr lang="en-US" altLang="zh-CN" sz="2800" dirty="0"/>
          </a:p>
          <a:p>
            <a:pPr marL="109728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举证：</a:t>
            </a:r>
            <a:endParaRPr lang="zh-CN" altLang="en-US" sz="32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在编写测试用例、测试报告、编写接口自动化测试脚本等工作任务中，都能从计划、任务分配，清楚的理解目前的整体情况与进展，以及下阶段需要达到的目标。对分配到自己手头的任务，能够快读理解，并在工作期限内，进行自我的工作计划，包括自己每天至少要完成哪</a:t>
            </a:r>
            <a:r>
              <a:rPr lang="zh-CN" altLang="en-US" sz="2800" dirty="0"/>
              <a:t>些任务，或者达到哪一阶段，以及完成后的一些总结，收尾工作等，尽量保证能够做的更好。</a:t>
            </a:r>
            <a:endParaRPr lang="zh-CN" altLang="en-US" sz="28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900" b="1" dirty="0">
                <a:solidFill>
                  <a:srgbClr val="0070C0"/>
                </a:solidFill>
              </a:rPr>
              <a:t>任职资格自评举证：</a:t>
            </a:r>
            <a:endParaRPr lang="zh-CN" altLang="en-US" sz="3900" b="1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900" b="1" dirty="0">
                <a:solidFill>
                  <a:srgbClr val="0070C0"/>
                </a:solidFill>
              </a:rPr>
              <a:t>          </a:t>
            </a:r>
            <a:r>
              <a:rPr lang="zh-CN" altLang="en-US" sz="3600" dirty="0"/>
              <a:t>目标与计划管理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3200" dirty="0"/>
              <a:t>能够每天将自己所学知识以及每天所做工作记录下来</a:t>
            </a:r>
            <a:endParaRPr lang="zh-CN" altLang="en-US" sz="32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3200" dirty="0"/>
              <a:t>能够认真的完成周报告（本周总结以及下一周的工作计划）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/>
              <a:t>举证：</a:t>
            </a:r>
            <a:r>
              <a:rPr lang="en-US" altLang="zh-CN" sz="4000" dirty="0"/>
              <a:t>	</a:t>
            </a:r>
            <a:endParaRPr lang="zh-CN" altLang="en-US" sz="40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3200" dirty="0"/>
              <a:t>能够在规定的时间内完成组长安排给我的工作任务，通过每天对工作进度的记录，可以提高工作效率。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920280"/>
            <a:ext cx="11521440" cy="6656349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4800" b="1" dirty="0">
                <a:solidFill>
                  <a:srgbClr val="0070C0"/>
                </a:solidFill>
              </a:rPr>
              <a:t>任职资格自评举证：</a:t>
            </a:r>
            <a:endParaRPr lang="zh-CN" altLang="en-US" sz="4800" b="1" dirty="0">
              <a:solidFill>
                <a:srgbClr val="0070C0"/>
              </a:solidFill>
            </a:endParaRPr>
          </a:p>
          <a:p>
            <a:r>
              <a:rPr lang="zh-CN" altLang="en-US" sz="4400" dirty="0"/>
              <a:t>规范与流程；</a:t>
            </a:r>
            <a:endParaRPr lang="zh-CN" alt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能够按照公司规范进行输出测试用例、测试报告，测试用例导入禅道</a:t>
            </a:r>
            <a:endParaRPr lang="zh-CN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能够按照要求进行文件与代码的提交与优化</a:t>
            </a:r>
            <a:endParaRPr lang="zh-CN" altLang="en-US" sz="3600" dirty="0"/>
          </a:p>
          <a:p>
            <a:r>
              <a:rPr lang="zh-CN" altLang="en-US" sz="4000" dirty="0"/>
              <a:t>举证：</a:t>
            </a:r>
            <a:endParaRPr lang="zh-CN" alt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按照要求编写代码实现功能，并且不断优化代码。</a:t>
            </a:r>
            <a:endParaRPr lang="zh-CN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每天下班之前把每天的工作输出提交到</a:t>
            </a:r>
            <a:r>
              <a:rPr lang="en-US" altLang="zh-CN" sz="3600" dirty="0"/>
              <a:t>git</a:t>
            </a:r>
            <a:r>
              <a:rPr lang="zh-CN" altLang="en-US" sz="3600" dirty="0"/>
              <a:t>上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704256"/>
            <a:ext cx="11521440" cy="6872373"/>
          </a:xfrm>
        </p:spPr>
        <p:txBody>
          <a:bodyPr>
            <a:normAutofit/>
          </a:bodyPr>
          <a:lstStyle/>
          <a:p>
            <a:pPr algn="just"/>
            <a:r>
              <a:rPr lang="zh-CN" altLang="en-US" sz="5400" b="1" dirty="0">
                <a:solidFill>
                  <a:srgbClr val="0070C0"/>
                </a:solidFill>
              </a:rPr>
              <a:t>任职资格自评举证：</a:t>
            </a:r>
            <a:endParaRPr lang="zh-CN" altLang="en-US" sz="5400" b="1" dirty="0">
              <a:solidFill>
                <a:srgbClr val="0070C0"/>
              </a:solidFill>
            </a:endParaRPr>
          </a:p>
          <a:p>
            <a:r>
              <a:rPr lang="zh-CN" altLang="en-US" dirty="0"/>
              <a:t>沟通与协调：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能够主动地与同事进行沟通交流</a:t>
            </a:r>
            <a:endParaRPr lang="zh-CN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在遇到困难时能够积极的请教同事</a:t>
            </a:r>
            <a:endParaRPr lang="en-US" altLang="zh-CN" sz="3600" dirty="0"/>
          </a:p>
          <a:p>
            <a:r>
              <a:rPr lang="zh-CN" altLang="en-US" sz="3600" dirty="0"/>
              <a:t>举证：</a:t>
            </a:r>
            <a:endParaRPr lang="zh-CN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在编写结算云接口自动化过程中，能够积极的与同事讨论复用问题，对代码进行了优化。</a:t>
            </a:r>
            <a:endParaRPr lang="zh-CN" alt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在结算云绑定应用模块，发现接口设计与</a:t>
            </a:r>
            <a:r>
              <a:rPr lang="en-US" altLang="zh-CN" sz="3600" dirty="0"/>
              <a:t>UI</a:t>
            </a:r>
            <a:r>
              <a:rPr lang="zh-CN" altLang="en-US" sz="3600" dirty="0"/>
              <a:t>设计中存在问题，及时与产品经理进行沟通。</a:t>
            </a:r>
            <a:endParaRPr lang="zh-CN" altLang="en-US" sz="3600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560240"/>
            <a:ext cx="11521440" cy="7016389"/>
          </a:xfrm>
        </p:spPr>
        <p:txBody>
          <a:bodyPr>
            <a:normAutofit fontScale="67500" lnSpcReduction="20000"/>
          </a:bodyPr>
          <a:lstStyle/>
          <a:p>
            <a:endParaRPr lang="en-US" altLang="zh-CN" sz="71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7100" b="1" dirty="0">
                <a:solidFill>
                  <a:srgbClr val="0070C0"/>
                </a:solidFill>
              </a:rPr>
              <a:t>任职资格自评举证：</a:t>
            </a:r>
            <a:endParaRPr lang="zh-CN" altLang="en-US" sz="7100" b="1" dirty="0">
              <a:solidFill>
                <a:srgbClr val="0070C0"/>
              </a:solidFill>
            </a:endParaRPr>
          </a:p>
          <a:p>
            <a:r>
              <a:rPr lang="zh-CN" altLang="en-US" sz="5300" b="1" dirty="0"/>
              <a:t>指导与共享；</a:t>
            </a:r>
            <a:endParaRPr lang="zh-CN" altLang="en-US" sz="53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能够积极主动地学习知识，在遇到问题时不断的分析查找原因，解决问题，在此过程中学习新知识、新方法、新经验。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可以通过日常的工作学习对自己进行总结</a:t>
            </a:r>
            <a:endParaRPr lang="zh-CN" altLang="en-US" dirty="0"/>
          </a:p>
          <a:p>
            <a:r>
              <a:rPr lang="zh-CN" altLang="en-US" b="1" dirty="0"/>
              <a:t>举证：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在工作和学习中，遇到问题时能够积极主动地与导师和同事交流，学习他们处理问题的方法，总结经验，遇到他们说的我不懂的知识，也能及时的进行学习。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每次在遇到一些问题时，同事们都会给我讲更多相关的技术知识，让我可以学到更多的东西。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080" y="2489835"/>
            <a:ext cx="11521440" cy="5836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30300" y="1695450"/>
            <a:ext cx="427736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配送算法，单接口测试用例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351280" y="1504950"/>
            <a:ext cx="4454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配送算法业务</a:t>
            </a:r>
            <a:r>
              <a:rPr lang="zh-CN" altLang="en-US" sz="3200" dirty="0"/>
              <a:t>场景用例</a:t>
            </a:r>
            <a:endParaRPr lang="zh-CN" altLang="en-US" sz="32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763" y="2390544"/>
            <a:ext cx="11522075" cy="70185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754" y="2470653"/>
            <a:ext cx="11029950" cy="6746372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639763" y="384175"/>
            <a:ext cx="3024733" cy="8032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工作与成果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85825" y="1427414"/>
            <a:ext cx="10627543" cy="803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结算云部分</a:t>
            </a:r>
            <a:r>
              <a:rPr lang="en-US" altLang="zh-CN" dirty="0"/>
              <a:t>bug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22931"/>
            <a:ext cx="2702343" cy="1052426"/>
            <a:chOff x="1936304" y="319998"/>
            <a:chExt cx="2808312" cy="1240241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246258" y="319998"/>
              <a:ext cx="2188402" cy="92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" name="poetry_91022"/>
          <p:cNvSpPr>
            <a:spLocks noChangeAspect="1"/>
          </p:cNvSpPr>
          <p:nvPr/>
        </p:nvSpPr>
        <p:spPr bwMode="auto">
          <a:xfrm>
            <a:off x="3232448" y="2568352"/>
            <a:ext cx="5256584" cy="552929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28592" y="3288432"/>
            <a:ext cx="3394075" cy="361632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latin typeface="微软雅黑" panose="020B0503020204020204" pitchFamily="34" charset="-122"/>
              </a:rPr>
              <a:t>个人简介</a:t>
            </a:r>
            <a:endParaRPr lang="en-US" altLang="zh-CN" noProof="1">
              <a:latin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试用期总结</a:t>
            </a:r>
            <a:endParaRPr lang="en-US" altLang="zh-CN" noProof="1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个人自评</a:t>
            </a:r>
            <a:endParaRPr lang="en-US" altLang="zh-CN" noProof="1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团队融入</a:t>
            </a:r>
            <a:endParaRPr lang="en-US" altLang="zh-CN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763" y="2072796"/>
            <a:ext cx="11522075" cy="6832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60240" y="1488021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结算云接口自动化测试用例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工作与成果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6820" y="2105025"/>
            <a:ext cx="11227960" cy="69440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8232" y="1272208"/>
            <a:ext cx="537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结算云接口自动化测试报告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920280"/>
            <a:ext cx="11521440" cy="69847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6000" b="1" dirty="0"/>
              <a:t>试用期的主要任务</a:t>
            </a:r>
            <a:endParaRPr lang="zh-CN" altLang="en-US" sz="16000" dirty="0"/>
          </a:p>
          <a:p>
            <a:pPr marL="0" indent="0">
              <a:buNone/>
            </a:pPr>
            <a:r>
              <a:rPr lang="en-US" altLang="zh-CN" sz="4000" dirty="0"/>
              <a:t>     </a:t>
            </a:r>
            <a:r>
              <a:rPr lang="en-US" altLang="zh-CN" sz="11200" dirty="0"/>
              <a:t>  </a:t>
            </a:r>
            <a:r>
              <a:rPr lang="en-US" altLang="zh-CN" sz="12800" dirty="0"/>
              <a:t> </a:t>
            </a:r>
            <a:r>
              <a:rPr lang="en-US" altLang="zh-CN" sz="11200" dirty="0"/>
              <a:t>1</a:t>
            </a:r>
            <a:r>
              <a:rPr lang="zh-CN" altLang="en-US" sz="11200" dirty="0"/>
              <a:t>，熟悉硬件云产品，根据需求文档，输出用户与管理员模块的单接口与业务流程用例设计与测试报告，模块主要包括绑定设备、禁用设备、接近设备增量更新设备标签、全量更新设备标签、设置设备属性值、调用设备服务等</a:t>
            </a:r>
            <a:endParaRPr lang="en-US" altLang="zh-CN" sz="11200" dirty="0"/>
          </a:p>
          <a:p>
            <a:pPr marL="0" indent="0">
              <a:buNone/>
            </a:pPr>
            <a:endParaRPr lang="zh-CN" altLang="en-US" sz="11200" dirty="0"/>
          </a:p>
          <a:p>
            <a:pPr marL="0" indent="0">
              <a:buNone/>
            </a:pPr>
            <a:r>
              <a:rPr lang="en-US" altLang="zh-CN" sz="11200" dirty="0"/>
              <a:t>        2</a:t>
            </a:r>
            <a:r>
              <a:rPr lang="zh-CN" altLang="en-US" sz="11200" dirty="0"/>
              <a:t>，熟悉结算云产品，输出单接口与业务流程用例设计与测试报告，主要模块包括：应用配置管理、分润模板管理、基础交易管理、收款账户管理、支付单管理、退款单管理、结算单管理、交易统计管理等</a:t>
            </a:r>
            <a:endParaRPr lang="en-US" altLang="zh-CN" sz="11200" dirty="0"/>
          </a:p>
          <a:p>
            <a:pPr marL="0" indent="0">
              <a:buNone/>
            </a:pPr>
            <a:endParaRPr lang="zh-CN" altLang="en-US" sz="11200" dirty="0"/>
          </a:p>
          <a:p>
            <a:pPr marL="0" indent="0">
              <a:buNone/>
            </a:pPr>
            <a:r>
              <a:rPr lang="en-US" altLang="zh-CN" sz="11200" dirty="0"/>
              <a:t>        3</a:t>
            </a:r>
            <a:r>
              <a:rPr lang="zh-CN" altLang="en-US" sz="11200" dirty="0"/>
              <a:t>，熟悉配送算法，输出单接口与业务流程用例，主要模块包括：支点注册、设置配置信息、执行配送算法、骑手任务、执行配送算法后返回给应用方数据等</a:t>
            </a:r>
            <a:endParaRPr lang="zh-CN" altLang="en-US" sz="11200" dirty="0"/>
          </a:p>
          <a:p>
            <a:pPr marL="0" indent="0">
              <a:buNone/>
            </a:pPr>
            <a:endParaRPr lang="zh-CN" altLang="en-US" sz="11200" dirty="0"/>
          </a:p>
          <a:p>
            <a:pPr marL="0" indent="0">
              <a:buNone/>
            </a:pPr>
            <a:r>
              <a:rPr lang="en-US" altLang="zh-CN" sz="11200" dirty="0"/>
              <a:t>        4</a:t>
            </a:r>
            <a:r>
              <a:rPr lang="zh-CN" altLang="en-US" sz="11200" dirty="0"/>
              <a:t>，熟悉审批流项目，输出单接口与业务流程用例设计与测试报告，主要模块包括：组织配置、审批流、审批流实例运行管理、审批六画布配置等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-62255" y="1561326"/>
            <a:ext cx="4411512" cy="201405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r>
              <a:rPr lang="zh-CN" altLang="en-US" b="0" noProof="1"/>
              <a:t>思考与收获</a:t>
            </a:r>
            <a:endParaRPr lang="zh-CN" altLang="en-US" b="0" noProof="1"/>
          </a:p>
        </p:txBody>
      </p:sp>
      <p:sp>
        <p:nvSpPr>
          <p:cNvPr id="7" name="poetry_91022"/>
          <p:cNvSpPr>
            <a:spLocks noChangeAspect="1"/>
          </p:cNvSpPr>
          <p:nvPr/>
        </p:nvSpPr>
        <p:spPr bwMode="auto">
          <a:xfrm>
            <a:off x="3232448" y="2568352"/>
            <a:ext cx="5256584" cy="552929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1167824" y="3388780"/>
            <a:ext cx="9985503" cy="4220131"/>
          </a:xfrm>
          <a:prstGeom prst="rect">
            <a:avLst/>
          </a:prstGeom>
        </p:spPr>
        <p:txBody>
          <a:bodyPr vert="horz" lIns="128016" tIns="64008" rIns="128016" bIns="64008" rtlCol="0">
            <a:normAutofit fontScale="25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    </a:t>
            </a:r>
            <a:r>
              <a:rPr lang="en-US" altLang="zh-CN" sz="11200" noProof="1"/>
              <a:t>    时光一晃而过，转眼之间我的三个月试用期已经结束，这事我人生中弥足最珍贵的经历，也给我留下了深刻的回忆。在这段时间里各位领导给予了我足够的宽容、支持和帮助，让我充分感受到了他们“海纳百川”的胸襟，也感受到了自己的不足之处。不过我以后会更加努力的学习，也会时常向同事们请教！下面我将从以下几个方面总结这段时间自己的感受</a:t>
            </a:r>
            <a:endParaRPr lang="en-US" altLang="zh-CN" sz="11200" noProof="1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1200" noProof="1"/>
              <a:t>1，努力学习，注重实践，不断提高自身素养和工作能力</a:t>
            </a:r>
            <a:endParaRPr lang="en-US" altLang="zh-CN" sz="11200" noProof="1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1200" noProof="1"/>
              <a:t>2，围绕中心，突出重点，尽心尽力旅行职责</a:t>
            </a:r>
            <a:endParaRPr lang="en-US" altLang="zh-CN" sz="11200" noProof="1"/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1200" noProof="1"/>
              <a:t>3，以极大的热情投入到工作中</a:t>
            </a:r>
            <a:endParaRPr lang="en-US" altLang="zh-CN" sz="11200" noProof="1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r>
              <a:rPr lang="en-US" altLang="zh-CN" noProof="1"/>
              <a:t>        </a:t>
            </a:r>
            <a:endParaRPr lang="zh-CN" altLang="en-US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30105" y="198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22" name="矩形 21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工作与成果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-151928" y="867417"/>
            <a:ext cx="5256584" cy="1844951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r>
              <a:rPr lang="zh-CN" altLang="en-US" b="0" noProof="1"/>
              <a:t>后续工作内容规划</a:t>
            </a:r>
            <a:endParaRPr lang="zh-CN" altLang="en-US" b="0" noProof="1"/>
          </a:p>
        </p:txBody>
      </p:sp>
      <p:sp>
        <p:nvSpPr>
          <p:cNvPr id="3" name="文本框 2"/>
          <p:cNvSpPr txBox="1"/>
          <p:nvPr/>
        </p:nvSpPr>
        <p:spPr>
          <a:xfrm>
            <a:off x="1246505" y="3590290"/>
            <a:ext cx="943292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根据导师的计划和分配任务，制定自己的计划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目前阶段是编写完配送算法测试用例，6月初该项目提测，开始进行测试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结算云的bug，开发是在6月份进行修改bug,进行回归测试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开始熟悉审批流项目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编写审批流测试用例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其它时间输出结算云的详细UI测试用例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优化接口测试自动化脚本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多接触熟悉其它项目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198139"/>
            <a:ext cx="2702343" cy="1077218"/>
            <a:chOff x="1936304" y="290781"/>
            <a:chExt cx="2808312" cy="1269458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030905" y="290781"/>
              <a:ext cx="2619110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SWOT</a:t>
              </a: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分析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72608" y="3000400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80061" y="1451268"/>
          <a:ext cx="11377264" cy="6984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9986"/>
                <a:gridCol w="5747278"/>
              </a:tblGrid>
              <a:tr h="855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优势</a:t>
                      </a:r>
                      <a:endParaRPr lang="zh-CN" sz="3200" kern="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劣势</a:t>
                      </a:r>
                      <a:endParaRPr lang="zh-CN" sz="3200" kern="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6"/>
                    </a:solidFill>
                  </a:tcPr>
                </a:tc>
              </a:tr>
              <a:tr h="2850513">
                <a:tc>
                  <a:txBody>
                    <a:bodyPr/>
                    <a:lstStyle/>
                    <a:p>
                      <a:pPr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1，性格随和，心态良好，善于沟通，乐于交流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2，做人真诚，做事认真负责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3，敢于接受各种挑战，用于坚持，尝试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4，积极务实，敢于主动承担自己的责任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5，积极进取，敢于面对困难与挑战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1，平时做事太注重于细节，有可能忽视了对整体得把握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2，急于求成，过犹不及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3，组织能力和管理人员的能力和经验欠缺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4，说话直，可能在无意中得罪人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机遇</a:t>
                      </a:r>
                      <a:endParaRPr lang="zh-CN" sz="3200" kern="10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solidFill>
                            <a:schemeClr val="bg1"/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挑战</a:t>
                      </a:r>
                      <a:endParaRPr lang="zh-CN" sz="3200" b="1" kern="100" dirty="0">
                        <a:solidFill>
                          <a:schemeClr val="bg1"/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accent2"/>
                    </a:solidFill>
                  </a:tcPr>
                </a:tc>
              </a:tr>
              <a:tr h="2413122">
                <a:tc>
                  <a:txBody>
                    <a:bodyPr/>
                    <a:lstStyle/>
                    <a:p>
                      <a:pPr marL="0"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1，学习编程，提升代码能力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2，勿忘初心，善始善终。不管做什么事情都要提醒自己责任心的重要性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3，学会欣赏他人身上的优点，并积极学习，改正自身的缺点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lvl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4，查漏补缺，不断完善自我</a:t>
                      </a:r>
                      <a:endParaRPr lang="zh-CN" altLang="zh-CN" sz="20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endParaRPr lang="en-US" altLang="zh-CN" sz="20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1，职业生涯得变化和更替是频繁的，要求必须不断地学习才能保持这种持续工作的状态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2，人才济济，竞争压力大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zh-CN" altLang="zh-CN" sz="20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  <a:cs typeface="Times New Roman" panose="02020603050405020304" pitchFamily="18" charset="0"/>
                        </a:rPr>
                        <a:t>3，专业知识不精，社会经验不足</a:t>
                      </a:r>
                      <a:endParaRPr lang="zh-CN" altLang="zh-CN" sz="20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5457" marR="6545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092" y="249345"/>
            <a:ext cx="3312367" cy="1077218"/>
            <a:chOff x="1619330" y="351125"/>
            <a:chExt cx="3442258" cy="1269458"/>
          </a:xfrm>
        </p:grpSpPr>
        <p:sp>
          <p:nvSpPr>
            <p:cNvPr id="5" name="矩形 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"/>
            <p:cNvSpPr txBox="1"/>
            <p:nvPr/>
          </p:nvSpPr>
          <p:spPr>
            <a:xfrm>
              <a:off x="1619330" y="351125"/>
              <a:ext cx="3442258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团队融入情况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16224" y="1793394"/>
            <a:ext cx="799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对企业文化的理解和感受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240" y="2928392"/>
            <a:ext cx="95050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、公司的制度非常的人性化，工作环境也非常的舒适</a:t>
            </a:r>
            <a:endParaRPr lang="zh-CN" altLang="en-US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、公司有着专业的管理、专业的开发团队，测试团队，团队分工明确，工作效率很高</a:t>
            </a:r>
            <a:endParaRPr lang="zh-CN" altLang="en-US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、公司重视人才，尊重技术成果</a:t>
            </a:r>
            <a:endParaRPr lang="zh-CN" altLang="en-US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、对新员工的培训，安排导师等安排，能够让新员工尽快融入到正常的工作</a:t>
            </a:r>
            <a:endParaRPr lang="zh-CN" altLang="en-US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，技术学习氛围好，不定期安排的学习交流，注重平时的积累和总结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382" y="2667003"/>
            <a:ext cx="11521440" cy="5394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sz="3600" dirty="0"/>
              <a:t>非常感谢我的导师，在工作上很关心，业务上也给了不少支持，遇到的问题，都会耐心的讲解，并给出很好的建议！导师在安排工作任务时，会综合考虑我的情况，合理的给我安排学习和工作任务。</a:t>
            </a:r>
            <a:endParaRPr lang="zh-CN" altLang="en-US" sz="3600" dirty="0"/>
          </a:p>
          <a:p>
            <a:pPr marL="0" indent="0">
              <a:buNone/>
            </a:pPr>
            <a:r>
              <a:rPr lang="zh-CN" altLang="en-US" sz="3600" dirty="0"/>
              <a:t>       非常感谢同事们，让我很快融入了这个集体，在工作中，我会碰到问题，如果考虑很久没有思绪，会请教旁边的人不管我遇到的问题多么简单，同事都会耐心的给我讲解，帮助我解决问题，并且还会讲解更多与其相关的问题；</a:t>
            </a:r>
            <a:endParaRPr lang="zh-CN" altLang="en-US" sz="3600" dirty="0"/>
          </a:p>
          <a:p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08112" y="20298"/>
            <a:ext cx="3312367" cy="1077218"/>
            <a:chOff x="1619330" y="351125"/>
            <a:chExt cx="3442258" cy="1269458"/>
          </a:xfrm>
        </p:grpSpPr>
        <p:sp>
          <p:nvSpPr>
            <p:cNvPr id="5" name="矩形 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"/>
            <p:cNvSpPr txBox="1"/>
            <p:nvPr/>
          </p:nvSpPr>
          <p:spPr>
            <a:xfrm>
              <a:off x="1619330" y="351125"/>
              <a:ext cx="3442258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团队融入情况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" name="内容占位符 5"/>
          <p:cNvSpPr txBox="1"/>
          <p:nvPr/>
        </p:nvSpPr>
        <p:spPr bwMode="auto">
          <a:xfrm>
            <a:off x="672382" y="1510389"/>
            <a:ext cx="6406894" cy="1258648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/>
          <a:lstStyle/>
          <a:p>
            <a:pPr indent="-342900" algn="just">
              <a:lnSpc>
                <a:spcPct val="120000"/>
              </a:lnSpc>
              <a:buClr>
                <a:srgbClr val="5DB2FF"/>
              </a:buClr>
              <a:buSzPct val="80000"/>
              <a:defRPr/>
            </a:pPr>
            <a:r>
              <a:rPr lang="zh-CN" altLang="en-US" sz="36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对团队的融入</a:t>
            </a:r>
            <a:endParaRPr lang="en-US" altLang="zh-CN" sz="36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just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defRPr/>
            </a:pPr>
            <a:endParaRPr lang="en-US" altLang="zh-CN" sz="3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745904" y="1945535"/>
            <a:ext cx="11550872" cy="5949495"/>
            <a:chOff x="621700" y="1347614"/>
            <a:chExt cx="7934782" cy="2977449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621700" y="1347614"/>
              <a:ext cx="7010400" cy="1371600"/>
            </a:xfrm>
            <a:custGeom>
              <a:avLst/>
              <a:gdLst>
                <a:gd name="connsiteX0" fmla="*/ 0 w 7010400"/>
                <a:gd name="connsiteY0" fmla="*/ 1371600 h 1371600"/>
                <a:gd name="connsiteX1" fmla="*/ 1619250 w 7010400"/>
                <a:gd name="connsiteY1" fmla="*/ 666750 h 1371600"/>
                <a:gd name="connsiteX2" fmla="*/ 2628900 w 7010400"/>
                <a:gd name="connsiteY2" fmla="*/ 1066800 h 1371600"/>
                <a:gd name="connsiteX3" fmla="*/ 4324350 w 7010400"/>
                <a:gd name="connsiteY3" fmla="*/ 266700 h 1371600"/>
                <a:gd name="connsiteX4" fmla="*/ 5334000 w 7010400"/>
                <a:gd name="connsiteY4" fmla="*/ 742950 h 1371600"/>
                <a:gd name="connsiteX5" fmla="*/ 7010400 w 7010400"/>
                <a:gd name="connsiteY5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0400" h="1371600">
                  <a:moveTo>
                    <a:pt x="0" y="1371600"/>
                  </a:moveTo>
                  <a:lnTo>
                    <a:pt x="1619250" y="666750"/>
                  </a:lnTo>
                  <a:lnTo>
                    <a:pt x="2628900" y="1066800"/>
                  </a:lnTo>
                  <a:lnTo>
                    <a:pt x="4324350" y="266700"/>
                  </a:lnTo>
                  <a:lnTo>
                    <a:pt x="5334000" y="742950"/>
                  </a:lnTo>
                  <a:lnTo>
                    <a:pt x="7010400" y="0"/>
                  </a:lnTo>
                </a:path>
              </a:pathLst>
            </a:custGeom>
            <a:noFill/>
            <a:ln w="76200">
              <a:solidFill>
                <a:srgbClr val="DA1F28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655773" y="2402715"/>
              <a:ext cx="2519363" cy="1516447"/>
            </a:xfrm>
            <a:custGeom>
              <a:avLst/>
              <a:gdLst>
                <a:gd name="connsiteX0" fmla="*/ 1592907 w 2520000"/>
                <a:gd name="connsiteY0" fmla="*/ 0 h 3040701"/>
                <a:gd name="connsiteX1" fmla="*/ 2520000 w 2520000"/>
                <a:gd name="connsiteY1" fmla="*/ 612129 h 3040701"/>
                <a:gd name="connsiteX2" fmla="*/ 2520000 w 2520000"/>
                <a:gd name="connsiteY2" fmla="*/ 3040701 h 3040701"/>
                <a:gd name="connsiteX3" fmla="*/ 0 w 2520000"/>
                <a:gd name="connsiteY3" fmla="*/ 3040701 h 3040701"/>
                <a:gd name="connsiteX4" fmla="*/ 0 w 2520000"/>
                <a:gd name="connsiteY4" fmla="*/ 1051742 h 304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3040701">
                  <a:moveTo>
                    <a:pt x="1592907" y="0"/>
                  </a:moveTo>
                  <a:lnTo>
                    <a:pt x="2520000" y="612129"/>
                  </a:lnTo>
                  <a:lnTo>
                    <a:pt x="2520000" y="3040701"/>
                  </a:lnTo>
                  <a:lnTo>
                    <a:pt x="0" y="3040701"/>
                  </a:lnTo>
                  <a:lnTo>
                    <a:pt x="0" y="1051742"/>
                  </a:lnTo>
                  <a:close/>
                </a:path>
              </a:pathLst>
            </a:custGeom>
            <a:noFill/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3328616" y="1964881"/>
              <a:ext cx="2520950" cy="2144919"/>
            </a:xfrm>
            <a:custGeom>
              <a:avLst/>
              <a:gdLst>
                <a:gd name="connsiteX0" fmla="*/ 1596296 w 2520000"/>
                <a:gd name="connsiteY0" fmla="*/ 0 h 3351060"/>
                <a:gd name="connsiteX1" fmla="*/ 2520000 w 2520000"/>
                <a:gd name="connsiteY1" fmla="*/ 609891 h 3351060"/>
                <a:gd name="connsiteX2" fmla="*/ 2520000 w 2520000"/>
                <a:gd name="connsiteY2" fmla="*/ 3351060 h 3351060"/>
                <a:gd name="connsiteX3" fmla="*/ 0 w 2520000"/>
                <a:gd name="connsiteY3" fmla="*/ 3351060 h 3351060"/>
                <a:gd name="connsiteX4" fmla="*/ 0 w 2520000"/>
                <a:gd name="connsiteY4" fmla="*/ 1053980 h 335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3351060">
                  <a:moveTo>
                    <a:pt x="1596296" y="0"/>
                  </a:moveTo>
                  <a:lnTo>
                    <a:pt x="2520000" y="609891"/>
                  </a:lnTo>
                  <a:lnTo>
                    <a:pt x="2520000" y="3351060"/>
                  </a:lnTo>
                  <a:lnTo>
                    <a:pt x="0" y="3351060"/>
                  </a:lnTo>
                  <a:lnTo>
                    <a:pt x="0" y="1053980"/>
                  </a:lnTo>
                  <a:close/>
                </a:path>
              </a:pathLst>
            </a:custGeom>
            <a:noFill/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495830" y="3832143"/>
              <a:ext cx="2186521" cy="277657"/>
            </a:xfrm>
            <a:prstGeom prst="roundRect">
              <a:avLst/>
            </a:prstGeom>
            <a:solidFill>
              <a:srgbClr val="DA1F28"/>
            </a:solidFill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中期（一年）</a:t>
              </a:r>
              <a:endParaRPr lang="zh-CN" altLang="en-US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6037119" y="1624421"/>
              <a:ext cx="2519363" cy="2700642"/>
            </a:xfrm>
            <a:custGeom>
              <a:avLst/>
              <a:gdLst>
                <a:gd name="connsiteX0" fmla="*/ 1592906 w 2520000"/>
                <a:gd name="connsiteY0" fmla="*/ 0 h 3651496"/>
                <a:gd name="connsiteX1" fmla="*/ 2520000 w 2520000"/>
                <a:gd name="connsiteY1" fmla="*/ 612129 h 3651496"/>
                <a:gd name="connsiteX2" fmla="*/ 2520000 w 2520000"/>
                <a:gd name="connsiteY2" fmla="*/ 3651496 h 3651496"/>
                <a:gd name="connsiteX3" fmla="*/ 0 w 2520000"/>
                <a:gd name="connsiteY3" fmla="*/ 3651496 h 3651496"/>
                <a:gd name="connsiteX4" fmla="*/ 0 w 2520000"/>
                <a:gd name="connsiteY4" fmla="*/ 1051742 h 36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000" h="3651496">
                  <a:moveTo>
                    <a:pt x="1592906" y="0"/>
                  </a:moveTo>
                  <a:lnTo>
                    <a:pt x="2520000" y="612129"/>
                  </a:lnTo>
                  <a:lnTo>
                    <a:pt x="2520000" y="3651496"/>
                  </a:lnTo>
                  <a:lnTo>
                    <a:pt x="0" y="3651496"/>
                  </a:lnTo>
                  <a:lnTo>
                    <a:pt x="0" y="1051742"/>
                  </a:lnTo>
                  <a:close/>
                </a:path>
              </a:pathLst>
            </a:custGeom>
            <a:noFill/>
            <a:ln>
              <a:solidFill>
                <a:srgbClr val="DA1F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105" y="198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 bwMode="auto">
          <a:xfrm>
            <a:off x="8871536" y="7363362"/>
            <a:ext cx="3182976" cy="554810"/>
          </a:xfrm>
          <a:prstGeom prst="roundRect">
            <a:avLst/>
          </a:prstGeom>
          <a:solidFill>
            <a:srgbClr val="DA1F28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后期（两年）</a:t>
            </a:r>
            <a:endParaRPr lang="zh-CN" altLang="en-US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155768" y="6563629"/>
            <a:ext cx="2946971" cy="520335"/>
          </a:xfrm>
          <a:prstGeom prst="roundRect">
            <a:avLst/>
          </a:prstGeom>
          <a:solidFill>
            <a:srgbClr val="DA1F28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前期（半年）</a:t>
            </a:r>
            <a:endParaRPr lang="zh-CN" altLang="en-US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前期（半年）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自身条件：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手工测试经验多年，具有初步自动化测试能力，完善自动化测试脚本软件测试工程师规划与计划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具体工作：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涉及和编写测试用例、测试报告，编写自动化测试脚本程序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学习方向：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拓展变成语言、操作系统、网络与数据库方面的技能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30105" y="198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22931"/>
            <a:ext cx="2702343" cy="1052426"/>
            <a:chOff x="1936304" y="319998"/>
            <a:chExt cx="2808312" cy="1240241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246258" y="319998"/>
              <a:ext cx="2188402" cy="1094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个人简介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12168" y="1920280"/>
            <a:ext cx="63881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姓名：王丹</a:t>
            </a:r>
            <a:endParaRPr lang="en-US" altLang="zh-CN" sz="3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入职部门：技术部</a:t>
            </a:r>
            <a:endParaRPr lang="en-US" altLang="zh-CN" sz="3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入职时间：</a:t>
            </a:r>
            <a:r>
              <a:rPr lang="en-US" altLang="zh-CN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2020-03-09</a:t>
            </a:r>
            <a:endParaRPr lang="en-US" altLang="zh-CN" sz="3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职位：测试工程师</a:t>
            </a:r>
            <a:endParaRPr lang="en-US" altLang="zh-CN" sz="32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导师：江曼</a:t>
            </a:r>
            <a:endParaRPr lang="zh-CN" altLang="en-US" sz="32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占位符 24"/>
          <p:cNvSpPr txBox="1">
            <a:spLocks noChangeArrowheads="1"/>
          </p:cNvSpPr>
          <p:nvPr/>
        </p:nvSpPr>
        <p:spPr bwMode="auto">
          <a:xfrm>
            <a:off x="1504256" y="5455174"/>
            <a:ext cx="38179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方正书宋简体" pitchFamily="65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教育经历</a:t>
            </a:r>
            <a:endParaRPr lang="zh-CN" altLang="en-US" sz="3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880041" y="6754423"/>
          <a:ext cx="8534400" cy="94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起始时间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学历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2014-2017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山西大同大学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本科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中期（1年）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自身条件：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具备一定的行业业务知识，独立负责完整的项目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具体工作：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分析软件需求，获得测试需求。确定测试需求相应的测试方法，获得测试策略方案。参与评审（软件需求等）</a:t>
            </a:r>
            <a:endParaRPr lang="zh-CN" altLang="en-US"/>
          </a:p>
          <a:p>
            <a:r>
              <a:rPr lang="zh-CN" altLang="en-US"/>
              <a:t>学习方向：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继续拓展变成语言、操作系统、网络与数据库方面的技能</a:t>
            </a:r>
            <a:endParaRPr lang="zh-CN" altLang="en-US"/>
          </a:p>
        </p:txBody>
      </p:sp>
      <p:sp>
        <p:nvSpPr>
          <p:cNvPr id="16" name="TextBox 10"/>
          <p:cNvSpPr txBox="1"/>
          <p:nvPr/>
        </p:nvSpPr>
        <p:spPr>
          <a:xfrm>
            <a:off x="530105" y="198139"/>
            <a:ext cx="282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个人发展规划</a:t>
            </a:r>
            <a:endParaRPr lang="zh-CN" altLang="en-US" sz="32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657105" y="325139"/>
            <a:ext cx="282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个人发展规划</a:t>
            </a:r>
            <a:endParaRPr lang="zh-CN" altLang="en-US" sz="32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784105" y="452139"/>
            <a:ext cx="282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个人发展规划</a:t>
            </a:r>
            <a:endParaRPr lang="zh-CN" altLang="en-US" sz="32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11105" y="579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后期（2年）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自身条件：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具有丰富的行业业务知识，具有系统分析员的能力，专长测试软件测试工程师职业规划与计划</a:t>
            </a:r>
            <a:endParaRPr lang="zh-CN" altLang="en-US"/>
          </a:p>
          <a:p>
            <a:r>
              <a:rPr lang="zh-CN" altLang="en-US"/>
              <a:t>具体工作：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负责管理1-3名测试工程师。集中于技能方面，担负一些进度安排和工作规模。分析性能瓶颈的原因，为开发团队体哦概念股bug解决策略</a:t>
            </a:r>
            <a:endParaRPr lang="zh-CN" altLang="en-US"/>
          </a:p>
          <a:p>
            <a:r>
              <a:rPr lang="zh-CN" altLang="en-US"/>
              <a:t>学习方向：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性能测试，测试技能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30105" y="198139"/>
            <a:ext cx="2827336" cy="1077218"/>
            <a:chOff x="1936304" y="290781"/>
            <a:chExt cx="2938206" cy="1269458"/>
          </a:xfrm>
        </p:grpSpPr>
        <p:sp>
          <p:nvSpPr>
            <p:cNvPr id="15" name="矩形 14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936304" y="290781"/>
              <a:ext cx="2938206" cy="126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个人发展规划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2728392" y="322453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128016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0105" y="249343"/>
            <a:ext cx="2702343" cy="1026014"/>
            <a:chOff x="1936304" y="351123"/>
            <a:chExt cx="2808312" cy="1209116"/>
          </a:xfrm>
        </p:grpSpPr>
        <p:sp>
          <p:nvSpPr>
            <p:cNvPr id="10" name="矩形 9"/>
            <p:cNvSpPr/>
            <p:nvPr/>
          </p:nvSpPr>
          <p:spPr>
            <a:xfrm>
              <a:off x="1936304" y="596998"/>
              <a:ext cx="2808312" cy="963241"/>
            </a:xfrm>
            <a:prstGeom prst="rect">
              <a:avLst/>
            </a:prstGeom>
            <a:solidFill>
              <a:srgbClr val="D716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125506" y="351123"/>
              <a:ext cx="2319783" cy="109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试用期总结</a:t>
              </a:r>
              <a:endParaRPr lang="zh-CN" altLang="en-US" sz="32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121016" y="4501146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sp>
        <p:nvSpPr>
          <p:cNvPr id="7" name="内容占位符 2"/>
          <p:cNvSpPr txBox="1"/>
          <p:nvPr/>
        </p:nvSpPr>
        <p:spPr>
          <a:xfrm>
            <a:off x="530105" y="2496344"/>
            <a:ext cx="3394075" cy="3616325"/>
          </a:xfrm>
          <a:prstGeom prst="rect">
            <a:avLst/>
          </a:prstGeom>
        </p:spPr>
        <p:txBody>
          <a:bodyPr vert="horz" lIns="128016" tIns="64008" rIns="128016" bIns="64008" rtlCol="0">
            <a:normAutofit fontScale="62500" lnSpcReduction="20000"/>
          </a:bodyPr>
          <a:lstStyle>
            <a:lvl1pPr marL="480060" indent="-48006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0130" indent="-40005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工作情况概览</a:t>
            </a:r>
            <a:endParaRPr lang="en-US" altLang="zh-CN" noProof="1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工作与成果</a:t>
            </a:r>
            <a:endParaRPr lang="en-US" altLang="zh-CN" noProof="1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noProof="1"/>
              <a:t>SWOT</a:t>
            </a:r>
            <a:r>
              <a:rPr lang="zh-CN" altLang="en-US" noProof="1"/>
              <a:t>分析</a:t>
            </a:r>
            <a:endParaRPr lang="en-US" altLang="zh-CN" noProof="1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团队融入情况</a:t>
            </a:r>
            <a:endParaRPr lang="en-US" altLang="zh-CN" noProof="1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noProof="1"/>
              <a:t>个人发展规划</a:t>
            </a:r>
            <a:endParaRPr lang="en-US" altLang="zh-CN" noProof="1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endParaRPr lang="en-US" altLang="zh-CN" noProof="1"/>
          </a:p>
          <a:p>
            <a:pPr>
              <a:spcBef>
                <a:spcPts val="600"/>
              </a:spcBef>
              <a:buFont typeface="方正书宋简体" pitchFamily="65" charset="-122"/>
              <a:buNone/>
              <a:defRPr/>
            </a:pPr>
            <a:r>
              <a:rPr lang="en-US" altLang="zh-CN" noProof="1"/>
              <a:t>        </a:t>
            </a:r>
            <a:endParaRPr lang="zh-CN" altLang="en-US" noProof="1"/>
          </a:p>
        </p:txBody>
      </p:sp>
      <p:sp>
        <p:nvSpPr>
          <p:cNvPr id="8" name="íŝ1íďe"/>
          <p:cNvSpPr/>
          <p:nvPr/>
        </p:nvSpPr>
        <p:spPr bwMode="auto">
          <a:xfrm>
            <a:off x="5248672" y="7266588"/>
            <a:ext cx="7395121" cy="2334612"/>
          </a:xfrm>
          <a:custGeom>
            <a:avLst/>
            <a:gdLst>
              <a:gd name="T0" fmla="*/ 78 w 1023"/>
              <a:gd name="T1" fmla="*/ 316 h 321"/>
              <a:gd name="T2" fmla="*/ 601 w 1023"/>
              <a:gd name="T3" fmla="*/ 172 h 321"/>
              <a:gd name="T4" fmla="*/ 528 w 1023"/>
              <a:gd name="T5" fmla="*/ 92 h 321"/>
              <a:gd name="T6" fmla="*/ 473 w 1023"/>
              <a:gd name="T7" fmla="*/ 187 h 321"/>
              <a:gd name="T8" fmla="*/ 459 w 1023"/>
              <a:gd name="T9" fmla="*/ 183 h 321"/>
              <a:gd name="T10" fmla="*/ 447 w 1023"/>
              <a:gd name="T11" fmla="*/ 135 h 321"/>
              <a:gd name="T12" fmla="*/ 441 w 1023"/>
              <a:gd name="T13" fmla="*/ 126 h 321"/>
              <a:gd name="T14" fmla="*/ 432 w 1023"/>
              <a:gd name="T15" fmla="*/ 143 h 321"/>
              <a:gd name="T16" fmla="*/ 430 w 1023"/>
              <a:gd name="T17" fmla="*/ 148 h 321"/>
              <a:gd name="T18" fmla="*/ 423 w 1023"/>
              <a:gd name="T19" fmla="*/ 134 h 321"/>
              <a:gd name="T20" fmla="*/ 348 w 1023"/>
              <a:gd name="T21" fmla="*/ 44 h 321"/>
              <a:gd name="T22" fmla="*/ 346 w 1023"/>
              <a:gd name="T23" fmla="*/ 23 h 321"/>
              <a:gd name="T24" fmla="*/ 345 w 1023"/>
              <a:gd name="T25" fmla="*/ 32 h 321"/>
              <a:gd name="T26" fmla="*/ 296 w 1023"/>
              <a:gd name="T27" fmla="*/ 118 h 321"/>
              <a:gd name="T28" fmla="*/ 264 w 1023"/>
              <a:gd name="T29" fmla="*/ 131 h 321"/>
              <a:gd name="T30" fmla="*/ 258 w 1023"/>
              <a:gd name="T31" fmla="*/ 138 h 321"/>
              <a:gd name="T32" fmla="*/ 248 w 1023"/>
              <a:gd name="T33" fmla="*/ 124 h 321"/>
              <a:gd name="T34" fmla="*/ 242 w 1023"/>
              <a:gd name="T35" fmla="*/ 136 h 321"/>
              <a:gd name="T36" fmla="*/ 233 w 1023"/>
              <a:gd name="T37" fmla="*/ 211 h 321"/>
              <a:gd name="T38" fmla="*/ 218 w 1023"/>
              <a:gd name="T39" fmla="*/ 151 h 321"/>
              <a:gd name="T40" fmla="*/ 161 w 1023"/>
              <a:gd name="T41" fmla="*/ 128 h 321"/>
              <a:gd name="T42" fmla="*/ 96 w 1023"/>
              <a:gd name="T43" fmla="*/ 21 h 321"/>
              <a:gd name="T44" fmla="*/ 39 w 1023"/>
              <a:gd name="T45" fmla="*/ 175 h 321"/>
              <a:gd name="T46" fmla="*/ 631 w 1023"/>
              <a:gd name="T47" fmla="*/ 301 h 321"/>
              <a:gd name="T48" fmla="*/ 876 w 1023"/>
              <a:gd name="T49" fmla="*/ 265 h 321"/>
              <a:gd name="T50" fmla="*/ 712 w 1023"/>
              <a:gd name="T51" fmla="*/ 190 h 321"/>
              <a:gd name="T52" fmla="*/ 546 w 1023"/>
              <a:gd name="T53" fmla="*/ 88 h 321"/>
              <a:gd name="T54" fmla="*/ 463 w 1023"/>
              <a:gd name="T55" fmla="*/ 145 h 321"/>
              <a:gd name="T56" fmla="*/ 408 w 1023"/>
              <a:gd name="T57" fmla="*/ 138 h 321"/>
              <a:gd name="T58" fmla="*/ 278 w 1023"/>
              <a:gd name="T59" fmla="*/ 141 h 321"/>
              <a:gd name="T60" fmla="*/ 220 w 1023"/>
              <a:gd name="T61" fmla="*/ 146 h 321"/>
              <a:gd name="T62" fmla="*/ 34 w 1023"/>
              <a:gd name="T63" fmla="*/ 248 h 321"/>
              <a:gd name="T64" fmla="*/ 93 w 1023"/>
              <a:gd name="T65" fmla="*/ 146 h 321"/>
              <a:gd name="T66" fmla="*/ 99 w 1023"/>
              <a:gd name="T67" fmla="*/ 144 h 321"/>
              <a:gd name="T68" fmla="*/ 110 w 1023"/>
              <a:gd name="T69" fmla="*/ 178 h 321"/>
              <a:gd name="T70" fmla="*/ 96 w 1023"/>
              <a:gd name="T71" fmla="*/ 133 h 321"/>
              <a:gd name="T72" fmla="*/ 80 w 1023"/>
              <a:gd name="T73" fmla="*/ 113 h 321"/>
              <a:gd name="T74" fmla="*/ 66 w 1023"/>
              <a:gd name="T75" fmla="*/ 143 h 321"/>
              <a:gd name="T76" fmla="*/ 64 w 1023"/>
              <a:gd name="T77" fmla="*/ 214 h 321"/>
              <a:gd name="T78" fmla="*/ 92 w 1023"/>
              <a:gd name="T79" fmla="*/ 219 h 321"/>
              <a:gd name="T80" fmla="*/ 117 w 1023"/>
              <a:gd name="T81" fmla="*/ 228 h 321"/>
              <a:gd name="T82" fmla="*/ 126 w 1023"/>
              <a:gd name="T83" fmla="*/ 183 h 321"/>
              <a:gd name="T84" fmla="*/ 111 w 1023"/>
              <a:gd name="T85" fmla="*/ 92 h 321"/>
              <a:gd name="T86" fmla="*/ 88 w 1023"/>
              <a:gd name="T87" fmla="*/ 93 h 321"/>
              <a:gd name="T88" fmla="*/ 77 w 1023"/>
              <a:gd name="T89" fmla="*/ 81 h 321"/>
              <a:gd name="T90" fmla="*/ 54 w 1023"/>
              <a:gd name="T91" fmla="*/ 160 h 321"/>
              <a:gd name="T92" fmla="*/ 45 w 1023"/>
              <a:gd name="T93" fmla="*/ 245 h 321"/>
              <a:gd name="T94" fmla="*/ 73 w 1023"/>
              <a:gd name="T95" fmla="*/ 226 h 321"/>
              <a:gd name="T96" fmla="*/ 100 w 1023"/>
              <a:gd name="T97" fmla="*/ 256 h 321"/>
              <a:gd name="T98" fmla="*/ 123 w 1023"/>
              <a:gd name="T99" fmla="*/ 281 h 321"/>
              <a:gd name="T100" fmla="*/ 135 w 1023"/>
              <a:gd name="T101" fmla="*/ 183 h 321"/>
              <a:gd name="T102" fmla="*/ 135 w 1023"/>
              <a:gd name="T103" fmla="*/ 131 h 321"/>
              <a:gd name="T104" fmla="*/ 141 w 1023"/>
              <a:gd name="T105" fmla="*/ 87 h 321"/>
              <a:gd name="T106" fmla="*/ 155 w 1023"/>
              <a:gd name="T107" fmla="*/ 67 h 321"/>
              <a:gd name="T108" fmla="*/ 157 w 1023"/>
              <a:gd name="T109" fmla="*/ 105 h 321"/>
              <a:gd name="T110" fmla="*/ 160 w 1023"/>
              <a:gd name="T111" fmla="*/ 72 h 321"/>
              <a:gd name="T112" fmla="*/ 147 w 1023"/>
              <a:gd name="T113" fmla="*/ 60 h 321"/>
              <a:gd name="T114" fmla="*/ 143 w 1023"/>
              <a:gd name="T115" fmla="*/ 44 h 321"/>
              <a:gd name="T116" fmla="*/ 118 w 1023"/>
              <a:gd name="T117" fmla="*/ 34 h 321"/>
              <a:gd name="T118" fmla="*/ 88 w 1023"/>
              <a:gd name="T119" fmla="*/ 63 h 321"/>
              <a:gd name="T120" fmla="*/ 72 w 1023"/>
              <a:gd name="T121" fmla="*/ 88 h 321"/>
              <a:gd name="T122" fmla="*/ 36 w 1023"/>
              <a:gd name="T123" fmla="*/ 20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23" h="321">
                <a:moveTo>
                  <a:pt x="6" y="319"/>
                </a:moveTo>
                <a:cubicBezTo>
                  <a:pt x="6" y="316"/>
                  <a:pt x="6" y="316"/>
                  <a:pt x="6" y="316"/>
                </a:cubicBezTo>
                <a:cubicBezTo>
                  <a:pt x="10" y="300"/>
                  <a:pt x="10" y="300"/>
                  <a:pt x="10" y="300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3" y="287"/>
                  <a:pt x="13" y="287"/>
                  <a:pt x="13" y="287"/>
                </a:cubicBezTo>
                <a:cubicBezTo>
                  <a:pt x="14" y="285"/>
                  <a:pt x="14" y="285"/>
                  <a:pt x="14" y="285"/>
                </a:cubicBezTo>
                <a:cubicBezTo>
                  <a:pt x="14" y="281"/>
                  <a:pt x="16" y="279"/>
                  <a:pt x="17" y="277"/>
                </a:cubicBezTo>
                <a:cubicBezTo>
                  <a:pt x="18" y="275"/>
                  <a:pt x="20" y="274"/>
                  <a:pt x="22" y="274"/>
                </a:cubicBezTo>
                <a:cubicBezTo>
                  <a:pt x="24" y="273"/>
                  <a:pt x="26" y="275"/>
                  <a:pt x="28" y="277"/>
                </a:cubicBezTo>
                <a:cubicBezTo>
                  <a:pt x="28" y="279"/>
                  <a:pt x="29" y="280"/>
                  <a:pt x="29" y="282"/>
                </a:cubicBezTo>
                <a:cubicBezTo>
                  <a:pt x="29" y="284"/>
                  <a:pt x="29" y="286"/>
                  <a:pt x="28" y="288"/>
                </a:cubicBezTo>
                <a:cubicBezTo>
                  <a:pt x="28" y="289"/>
                  <a:pt x="28" y="289"/>
                  <a:pt x="28" y="289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1" y="317"/>
                  <a:pt x="21" y="317"/>
                  <a:pt x="21" y="317"/>
                </a:cubicBezTo>
                <a:cubicBezTo>
                  <a:pt x="21" y="318"/>
                  <a:pt x="21" y="318"/>
                  <a:pt x="21" y="318"/>
                </a:cubicBezTo>
                <a:cubicBezTo>
                  <a:pt x="23" y="318"/>
                  <a:pt x="25" y="318"/>
                  <a:pt x="27" y="318"/>
                </a:cubicBezTo>
                <a:cubicBezTo>
                  <a:pt x="28" y="313"/>
                  <a:pt x="28" y="313"/>
                  <a:pt x="28" y="313"/>
                </a:cubicBezTo>
                <a:cubicBezTo>
                  <a:pt x="30" y="301"/>
                  <a:pt x="30" y="301"/>
                  <a:pt x="30" y="301"/>
                </a:cubicBezTo>
                <a:cubicBezTo>
                  <a:pt x="33" y="289"/>
                  <a:pt x="33" y="289"/>
                  <a:pt x="33" y="289"/>
                </a:cubicBezTo>
                <a:cubicBezTo>
                  <a:pt x="33" y="287"/>
                  <a:pt x="34" y="286"/>
                  <a:pt x="35" y="284"/>
                </a:cubicBezTo>
                <a:cubicBezTo>
                  <a:pt x="37" y="280"/>
                  <a:pt x="41" y="278"/>
                  <a:pt x="44" y="279"/>
                </a:cubicBezTo>
                <a:cubicBezTo>
                  <a:pt x="48" y="279"/>
                  <a:pt x="52" y="282"/>
                  <a:pt x="53" y="286"/>
                </a:cubicBezTo>
                <a:cubicBezTo>
                  <a:pt x="53" y="288"/>
                  <a:pt x="53" y="291"/>
                  <a:pt x="53" y="294"/>
                </a:cubicBezTo>
                <a:cubicBezTo>
                  <a:pt x="52" y="298"/>
                  <a:pt x="52" y="298"/>
                  <a:pt x="52" y="298"/>
                </a:cubicBezTo>
                <a:cubicBezTo>
                  <a:pt x="51" y="302"/>
                  <a:pt x="51" y="302"/>
                  <a:pt x="51" y="302"/>
                </a:cubicBezTo>
                <a:cubicBezTo>
                  <a:pt x="50" y="307"/>
                  <a:pt x="50" y="307"/>
                  <a:pt x="50" y="307"/>
                </a:cubicBezTo>
                <a:cubicBezTo>
                  <a:pt x="48" y="317"/>
                  <a:pt x="48" y="317"/>
                  <a:pt x="48" y="317"/>
                </a:cubicBezTo>
                <a:cubicBezTo>
                  <a:pt x="49" y="317"/>
                  <a:pt x="51" y="317"/>
                  <a:pt x="53" y="316"/>
                </a:cubicBezTo>
                <a:cubicBezTo>
                  <a:pt x="56" y="303"/>
                  <a:pt x="56" y="303"/>
                  <a:pt x="56" y="303"/>
                </a:cubicBezTo>
                <a:cubicBezTo>
                  <a:pt x="57" y="299"/>
                  <a:pt x="57" y="299"/>
                  <a:pt x="57" y="299"/>
                </a:cubicBezTo>
                <a:cubicBezTo>
                  <a:pt x="58" y="294"/>
                  <a:pt x="58" y="294"/>
                  <a:pt x="58" y="294"/>
                </a:cubicBezTo>
                <a:cubicBezTo>
                  <a:pt x="58" y="293"/>
                  <a:pt x="58" y="293"/>
                  <a:pt x="58" y="293"/>
                </a:cubicBezTo>
                <a:cubicBezTo>
                  <a:pt x="60" y="283"/>
                  <a:pt x="69" y="280"/>
                  <a:pt x="75" y="283"/>
                </a:cubicBezTo>
                <a:cubicBezTo>
                  <a:pt x="76" y="284"/>
                  <a:pt x="77" y="284"/>
                  <a:pt x="78" y="285"/>
                </a:cubicBezTo>
                <a:cubicBezTo>
                  <a:pt x="79" y="286"/>
                  <a:pt x="80" y="287"/>
                  <a:pt x="80" y="288"/>
                </a:cubicBezTo>
                <a:cubicBezTo>
                  <a:pt x="82" y="290"/>
                  <a:pt x="83" y="294"/>
                  <a:pt x="82" y="298"/>
                </a:cubicBezTo>
                <a:cubicBezTo>
                  <a:pt x="79" y="309"/>
                  <a:pt x="79" y="309"/>
                  <a:pt x="79" y="309"/>
                </a:cubicBezTo>
                <a:cubicBezTo>
                  <a:pt x="78" y="316"/>
                  <a:pt x="78" y="316"/>
                  <a:pt x="78" y="316"/>
                </a:cubicBezTo>
                <a:cubicBezTo>
                  <a:pt x="80" y="316"/>
                  <a:pt x="81" y="315"/>
                  <a:pt x="83" y="315"/>
                </a:cubicBezTo>
                <a:cubicBezTo>
                  <a:pt x="85" y="305"/>
                  <a:pt x="85" y="305"/>
                  <a:pt x="85" y="305"/>
                </a:cubicBezTo>
                <a:cubicBezTo>
                  <a:pt x="86" y="301"/>
                  <a:pt x="86" y="301"/>
                  <a:pt x="86" y="301"/>
                </a:cubicBezTo>
                <a:cubicBezTo>
                  <a:pt x="89" y="290"/>
                  <a:pt x="99" y="288"/>
                  <a:pt x="104" y="293"/>
                </a:cubicBezTo>
                <a:cubicBezTo>
                  <a:pt x="106" y="296"/>
                  <a:pt x="107" y="300"/>
                  <a:pt x="106" y="306"/>
                </a:cubicBezTo>
                <a:cubicBezTo>
                  <a:pt x="104" y="315"/>
                  <a:pt x="104" y="315"/>
                  <a:pt x="104" y="315"/>
                </a:cubicBezTo>
                <a:cubicBezTo>
                  <a:pt x="106" y="315"/>
                  <a:pt x="107" y="315"/>
                  <a:pt x="109" y="315"/>
                </a:cubicBezTo>
                <a:cubicBezTo>
                  <a:pt x="110" y="313"/>
                  <a:pt x="110" y="313"/>
                  <a:pt x="110" y="313"/>
                </a:cubicBezTo>
                <a:cubicBezTo>
                  <a:pt x="111" y="307"/>
                  <a:pt x="111" y="307"/>
                  <a:pt x="111" y="307"/>
                </a:cubicBezTo>
                <a:cubicBezTo>
                  <a:pt x="114" y="293"/>
                  <a:pt x="125" y="293"/>
                  <a:pt x="126" y="303"/>
                </a:cubicBezTo>
                <a:cubicBezTo>
                  <a:pt x="126" y="305"/>
                  <a:pt x="126" y="307"/>
                  <a:pt x="126" y="310"/>
                </a:cubicBezTo>
                <a:cubicBezTo>
                  <a:pt x="125" y="315"/>
                  <a:pt x="125" y="315"/>
                  <a:pt x="125" y="315"/>
                </a:cubicBezTo>
                <a:cubicBezTo>
                  <a:pt x="126" y="315"/>
                  <a:pt x="128" y="315"/>
                  <a:pt x="130" y="315"/>
                </a:cubicBezTo>
                <a:cubicBezTo>
                  <a:pt x="131" y="312"/>
                  <a:pt x="131" y="312"/>
                  <a:pt x="131" y="312"/>
                </a:cubicBezTo>
                <a:cubicBezTo>
                  <a:pt x="131" y="308"/>
                  <a:pt x="131" y="308"/>
                  <a:pt x="131" y="308"/>
                </a:cubicBezTo>
                <a:cubicBezTo>
                  <a:pt x="131" y="315"/>
                  <a:pt x="131" y="315"/>
                  <a:pt x="131" y="315"/>
                </a:cubicBezTo>
                <a:cubicBezTo>
                  <a:pt x="262" y="314"/>
                  <a:pt x="392" y="321"/>
                  <a:pt x="523" y="321"/>
                </a:cubicBezTo>
                <a:cubicBezTo>
                  <a:pt x="536" y="321"/>
                  <a:pt x="549" y="321"/>
                  <a:pt x="563" y="321"/>
                </a:cubicBezTo>
                <a:cubicBezTo>
                  <a:pt x="562" y="284"/>
                  <a:pt x="562" y="284"/>
                  <a:pt x="562" y="284"/>
                </a:cubicBezTo>
                <a:cubicBezTo>
                  <a:pt x="562" y="276"/>
                  <a:pt x="569" y="270"/>
                  <a:pt x="577" y="270"/>
                </a:cubicBezTo>
                <a:cubicBezTo>
                  <a:pt x="598" y="269"/>
                  <a:pt x="598" y="269"/>
                  <a:pt x="598" y="269"/>
                </a:cubicBezTo>
                <a:cubicBezTo>
                  <a:pt x="607" y="269"/>
                  <a:pt x="614" y="275"/>
                  <a:pt x="614" y="283"/>
                </a:cubicBezTo>
                <a:cubicBezTo>
                  <a:pt x="614" y="321"/>
                  <a:pt x="614" y="321"/>
                  <a:pt x="614" y="321"/>
                </a:cubicBezTo>
                <a:cubicBezTo>
                  <a:pt x="724" y="320"/>
                  <a:pt x="833" y="320"/>
                  <a:pt x="943" y="320"/>
                </a:cubicBezTo>
                <a:cubicBezTo>
                  <a:pt x="943" y="281"/>
                  <a:pt x="943" y="281"/>
                  <a:pt x="943" y="281"/>
                </a:cubicBezTo>
                <a:cubicBezTo>
                  <a:pt x="952" y="294"/>
                  <a:pt x="961" y="306"/>
                  <a:pt x="970" y="319"/>
                </a:cubicBezTo>
                <a:cubicBezTo>
                  <a:pt x="986" y="319"/>
                  <a:pt x="1001" y="319"/>
                  <a:pt x="1016" y="319"/>
                </a:cubicBezTo>
                <a:cubicBezTo>
                  <a:pt x="1018" y="297"/>
                  <a:pt x="1020" y="276"/>
                  <a:pt x="1023" y="256"/>
                </a:cubicBezTo>
                <a:cubicBezTo>
                  <a:pt x="979" y="239"/>
                  <a:pt x="941" y="218"/>
                  <a:pt x="912" y="201"/>
                </a:cubicBezTo>
                <a:cubicBezTo>
                  <a:pt x="912" y="196"/>
                  <a:pt x="912" y="196"/>
                  <a:pt x="912" y="196"/>
                </a:cubicBezTo>
                <a:cubicBezTo>
                  <a:pt x="911" y="180"/>
                  <a:pt x="897" y="167"/>
                  <a:pt x="879" y="168"/>
                </a:cubicBezTo>
                <a:cubicBezTo>
                  <a:pt x="844" y="168"/>
                  <a:pt x="844" y="168"/>
                  <a:pt x="844" y="168"/>
                </a:cubicBezTo>
                <a:cubicBezTo>
                  <a:pt x="808" y="169"/>
                  <a:pt x="808" y="169"/>
                  <a:pt x="808" y="169"/>
                </a:cubicBezTo>
                <a:cubicBezTo>
                  <a:pt x="768" y="169"/>
                  <a:pt x="768" y="169"/>
                  <a:pt x="768" y="169"/>
                </a:cubicBezTo>
                <a:cubicBezTo>
                  <a:pt x="705" y="170"/>
                  <a:pt x="705" y="170"/>
                  <a:pt x="705" y="170"/>
                </a:cubicBezTo>
                <a:cubicBezTo>
                  <a:pt x="670" y="171"/>
                  <a:pt x="670" y="171"/>
                  <a:pt x="670" y="171"/>
                </a:cubicBezTo>
                <a:cubicBezTo>
                  <a:pt x="636" y="171"/>
                  <a:pt x="636" y="171"/>
                  <a:pt x="636" y="171"/>
                </a:cubicBezTo>
                <a:cubicBezTo>
                  <a:pt x="601" y="172"/>
                  <a:pt x="601" y="172"/>
                  <a:pt x="601" y="172"/>
                </a:cubicBezTo>
                <a:cubicBezTo>
                  <a:pt x="574" y="172"/>
                  <a:pt x="574" y="172"/>
                  <a:pt x="574" y="172"/>
                </a:cubicBezTo>
                <a:cubicBezTo>
                  <a:pt x="571" y="172"/>
                  <a:pt x="567" y="173"/>
                  <a:pt x="564" y="174"/>
                </a:cubicBezTo>
                <a:cubicBezTo>
                  <a:pt x="559" y="175"/>
                  <a:pt x="555" y="178"/>
                  <a:pt x="552" y="181"/>
                </a:cubicBezTo>
                <a:cubicBezTo>
                  <a:pt x="551" y="148"/>
                  <a:pt x="551" y="148"/>
                  <a:pt x="551" y="148"/>
                </a:cubicBezTo>
                <a:cubicBezTo>
                  <a:pt x="554" y="145"/>
                  <a:pt x="554" y="145"/>
                  <a:pt x="554" y="145"/>
                </a:cubicBezTo>
                <a:cubicBezTo>
                  <a:pt x="554" y="142"/>
                  <a:pt x="554" y="142"/>
                  <a:pt x="554" y="142"/>
                </a:cubicBezTo>
                <a:cubicBezTo>
                  <a:pt x="554" y="141"/>
                  <a:pt x="553" y="140"/>
                  <a:pt x="551" y="139"/>
                </a:cubicBezTo>
                <a:cubicBezTo>
                  <a:pt x="550" y="98"/>
                  <a:pt x="550" y="98"/>
                  <a:pt x="550" y="98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92"/>
                  <a:pt x="554" y="92"/>
                  <a:pt x="554" y="92"/>
                </a:cubicBezTo>
                <a:cubicBezTo>
                  <a:pt x="554" y="91"/>
                  <a:pt x="552" y="90"/>
                  <a:pt x="549" y="89"/>
                </a:cubicBezTo>
                <a:cubicBezTo>
                  <a:pt x="549" y="79"/>
                  <a:pt x="549" y="79"/>
                  <a:pt x="549" y="79"/>
                </a:cubicBezTo>
                <a:cubicBezTo>
                  <a:pt x="551" y="79"/>
                  <a:pt x="551" y="79"/>
                  <a:pt x="551" y="79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0" y="74"/>
                  <a:pt x="550" y="74"/>
                  <a:pt x="550" y="74"/>
                </a:cubicBezTo>
                <a:cubicBezTo>
                  <a:pt x="550" y="72"/>
                  <a:pt x="550" y="72"/>
                  <a:pt x="550" y="72"/>
                </a:cubicBezTo>
                <a:cubicBezTo>
                  <a:pt x="549" y="72"/>
                  <a:pt x="549" y="72"/>
                  <a:pt x="549" y="72"/>
                </a:cubicBezTo>
                <a:cubicBezTo>
                  <a:pt x="549" y="72"/>
                  <a:pt x="549" y="72"/>
                  <a:pt x="549" y="72"/>
                </a:cubicBezTo>
                <a:cubicBezTo>
                  <a:pt x="549" y="71"/>
                  <a:pt x="549" y="70"/>
                  <a:pt x="549" y="70"/>
                </a:cubicBezTo>
                <a:cubicBezTo>
                  <a:pt x="548" y="68"/>
                  <a:pt x="547" y="67"/>
                  <a:pt x="546" y="66"/>
                </a:cubicBezTo>
                <a:cubicBezTo>
                  <a:pt x="546" y="66"/>
                  <a:pt x="545" y="65"/>
                  <a:pt x="544" y="65"/>
                </a:cubicBezTo>
                <a:cubicBezTo>
                  <a:pt x="544" y="64"/>
                  <a:pt x="543" y="64"/>
                  <a:pt x="542" y="63"/>
                </a:cubicBezTo>
                <a:cubicBezTo>
                  <a:pt x="542" y="63"/>
                  <a:pt x="542" y="63"/>
                  <a:pt x="542" y="63"/>
                </a:cubicBezTo>
                <a:cubicBezTo>
                  <a:pt x="542" y="63"/>
                  <a:pt x="542" y="63"/>
                  <a:pt x="541" y="63"/>
                </a:cubicBezTo>
                <a:cubicBezTo>
                  <a:pt x="541" y="63"/>
                  <a:pt x="541" y="63"/>
                  <a:pt x="541" y="63"/>
                </a:cubicBezTo>
                <a:cubicBezTo>
                  <a:pt x="541" y="63"/>
                  <a:pt x="540" y="63"/>
                  <a:pt x="540" y="63"/>
                </a:cubicBezTo>
                <a:cubicBezTo>
                  <a:pt x="540" y="63"/>
                  <a:pt x="540" y="63"/>
                  <a:pt x="540" y="63"/>
                </a:cubicBezTo>
                <a:cubicBezTo>
                  <a:pt x="539" y="64"/>
                  <a:pt x="538" y="64"/>
                  <a:pt x="538" y="65"/>
                </a:cubicBezTo>
                <a:cubicBezTo>
                  <a:pt x="538" y="65"/>
                  <a:pt x="538" y="65"/>
                  <a:pt x="538" y="65"/>
                </a:cubicBezTo>
                <a:cubicBezTo>
                  <a:pt x="538" y="65"/>
                  <a:pt x="537" y="65"/>
                  <a:pt x="537" y="65"/>
                </a:cubicBezTo>
                <a:cubicBezTo>
                  <a:pt x="535" y="67"/>
                  <a:pt x="533" y="69"/>
                  <a:pt x="533" y="71"/>
                </a:cubicBezTo>
                <a:cubicBezTo>
                  <a:pt x="532" y="72"/>
                  <a:pt x="532" y="72"/>
                  <a:pt x="532" y="72"/>
                </a:cubicBezTo>
                <a:cubicBezTo>
                  <a:pt x="532" y="74"/>
                  <a:pt x="532" y="74"/>
                  <a:pt x="532" y="74"/>
                </a:cubicBezTo>
                <a:cubicBezTo>
                  <a:pt x="528" y="76"/>
                  <a:pt x="528" y="76"/>
                  <a:pt x="528" y="76"/>
                </a:cubicBezTo>
                <a:cubicBezTo>
                  <a:pt x="531" y="79"/>
                  <a:pt x="531" y="79"/>
                  <a:pt x="531" y="79"/>
                </a:cubicBezTo>
                <a:cubicBezTo>
                  <a:pt x="533" y="79"/>
                  <a:pt x="533" y="79"/>
                  <a:pt x="533" y="79"/>
                </a:cubicBezTo>
                <a:cubicBezTo>
                  <a:pt x="533" y="89"/>
                  <a:pt x="533" y="89"/>
                  <a:pt x="533" y="89"/>
                </a:cubicBezTo>
                <a:cubicBezTo>
                  <a:pt x="530" y="90"/>
                  <a:pt x="529" y="91"/>
                  <a:pt x="528" y="92"/>
                </a:cubicBezTo>
                <a:cubicBezTo>
                  <a:pt x="528" y="92"/>
                  <a:pt x="528" y="92"/>
                  <a:pt x="528" y="92"/>
                </a:cubicBezTo>
                <a:cubicBezTo>
                  <a:pt x="528" y="95"/>
                  <a:pt x="528" y="95"/>
                  <a:pt x="528" y="95"/>
                </a:cubicBezTo>
                <a:cubicBezTo>
                  <a:pt x="532" y="98"/>
                  <a:pt x="532" y="98"/>
                  <a:pt x="532" y="98"/>
                </a:cubicBezTo>
                <a:cubicBezTo>
                  <a:pt x="532" y="100"/>
                  <a:pt x="532" y="100"/>
                  <a:pt x="532" y="100"/>
                </a:cubicBezTo>
                <a:cubicBezTo>
                  <a:pt x="532" y="110"/>
                  <a:pt x="532" y="110"/>
                  <a:pt x="532" y="110"/>
                </a:cubicBezTo>
                <a:cubicBezTo>
                  <a:pt x="531" y="135"/>
                  <a:pt x="531" y="135"/>
                  <a:pt x="531" y="135"/>
                </a:cubicBezTo>
                <a:cubicBezTo>
                  <a:pt x="531" y="139"/>
                  <a:pt x="531" y="139"/>
                  <a:pt x="531" y="139"/>
                </a:cubicBezTo>
                <a:cubicBezTo>
                  <a:pt x="531" y="139"/>
                  <a:pt x="531" y="139"/>
                  <a:pt x="531" y="139"/>
                </a:cubicBezTo>
                <a:cubicBezTo>
                  <a:pt x="530" y="139"/>
                  <a:pt x="528" y="140"/>
                  <a:pt x="528" y="141"/>
                </a:cubicBezTo>
                <a:cubicBezTo>
                  <a:pt x="528" y="141"/>
                  <a:pt x="528" y="141"/>
                  <a:pt x="528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7" y="145"/>
                  <a:pt x="527" y="145"/>
                  <a:pt x="527" y="145"/>
                </a:cubicBezTo>
                <a:cubicBezTo>
                  <a:pt x="527" y="145"/>
                  <a:pt x="527" y="145"/>
                  <a:pt x="527" y="145"/>
                </a:cubicBezTo>
                <a:cubicBezTo>
                  <a:pt x="530" y="147"/>
                  <a:pt x="530" y="147"/>
                  <a:pt x="530" y="147"/>
                </a:cubicBezTo>
                <a:cubicBezTo>
                  <a:pt x="531" y="148"/>
                  <a:pt x="531" y="148"/>
                  <a:pt x="531" y="148"/>
                </a:cubicBezTo>
                <a:cubicBezTo>
                  <a:pt x="530" y="183"/>
                  <a:pt x="530" y="183"/>
                  <a:pt x="530" y="183"/>
                </a:cubicBezTo>
                <a:cubicBezTo>
                  <a:pt x="528" y="184"/>
                  <a:pt x="526" y="185"/>
                  <a:pt x="526" y="186"/>
                </a:cubicBezTo>
                <a:cubicBezTo>
                  <a:pt x="526" y="186"/>
                  <a:pt x="526" y="186"/>
                  <a:pt x="526" y="186"/>
                </a:cubicBezTo>
                <a:cubicBezTo>
                  <a:pt x="526" y="186"/>
                  <a:pt x="526" y="186"/>
                  <a:pt x="526" y="186"/>
                </a:cubicBezTo>
                <a:cubicBezTo>
                  <a:pt x="526" y="189"/>
                  <a:pt x="526" y="189"/>
                  <a:pt x="526" y="189"/>
                </a:cubicBezTo>
                <a:cubicBezTo>
                  <a:pt x="530" y="192"/>
                  <a:pt x="530" y="192"/>
                  <a:pt x="530" y="192"/>
                </a:cubicBezTo>
                <a:cubicBezTo>
                  <a:pt x="530" y="192"/>
                  <a:pt x="530" y="192"/>
                  <a:pt x="530" y="192"/>
                </a:cubicBezTo>
                <a:cubicBezTo>
                  <a:pt x="529" y="216"/>
                  <a:pt x="529" y="216"/>
                  <a:pt x="529" y="216"/>
                </a:cubicBezTo>
                <a:cubicBezTo>
                  <a:pt x="529" y="227"/>
                  <a:pt x="529" y="227"/>
                  <a:pt x="529" y="227"/>
                </a:cubicBezTo>
                <a:cubicBezTo>
                  <a:pt x="529" y="231"/>
                  <a:pt x="529" y="231"/>
                  <a:pt x="529" y="231"/>
                </a:cubicBezTo>
                <a:cubicBezTo>
                  <a:pt x="528" y="231"/>
                  <a:pt x="528" y="231"/>
                  <a:pt x="528" y="231"/>
                </a:cubicBezTo>
                <a:cubicBezTo>
                  <a:pt x="527" y="231"/>
                  <a:pt x="527" y="231"/>
                  <a:pt x="527" y="231"/>
                </a:cubicBezTo>
                <a:cubicBezTo>
                  <a:pt x="524" y="231"/>
                  <a:pt x="524" y="231"/>
                  <a:pt x="524" y="231"/>
                </a:cubicBezTo>
                <a:cubicBezTo>
                  <a:pt x="519" y="231"/>
                  <a:pt x="519" y="231"/>
                  <a:pt x="519" y="231"/>
                </a:cubicBezTo>
                <a:cubicBezTo>
                  <a:pt x="516" y="231"/>
                  <a:pt x="516" y="231"/>
                  <a:pt x="516" y="231"/>
                </a:cubicBezTo>
                <a:cubicBezTo>
                  <a:pt x="515" y="231"/>
                  <a:pt x="515" y="231"/>
                  <a:pt x="515" y="231"/>
                </a:cubicBezTo>
                <a:cubicBezTo>
                  <a:pt x="472" y="230"/>
                  <a:pt x="472" y="230"/>
                  <a:pt x="472" y="230"/>
                </a:cubicBezTo>
                <a:cubicBezTo>
                  <a:pt x="472" y="216"/>
                  <a:pt x="472" y="216"/>
                  <a:pt x="472" y="216"/>
                </a:cubicBezTo>
                <a:cubicBezTo>
                  <a:pt x="474" y="214"/>
                  <a:pt x="474" y="214"/>
                  <a:pt x="474" y="214"/>
                </a:cubicBezTo>
                <a:cubicBezTo>
                  <a:pt x="474" y="212"/>
                  <a:pt x="474" y="212"/>
                  <a:pt x="474" y="212"/>
                </a:cubicBezTo>
                <a:cubicBezTo>
                  <a:pt x="474" y="211"/>
                  <a:pt x="473" y="211"/>
                  <a:pt x="471" y="210"/>
                </a:cubicBezTo>
                <a:cubicBezTo>
                  <a:pt x="471" y="188"/>
                  <a:pt x="471" y="188"/>
                  <a:pt x="471" y="188"/>
                </a:cubicBezTo>
                <a:cubicBezTo>
                  <a:pt x="473" y="187"/>
                  <a:pt x="473" y="187"/>
                  <a:pt x="473" y="187"/>
                </a:cubicBezTo>
                <a:cubicBezTo>
                  <a:pt x="473" y="185"/>
                  <a:pt x="473" y="185"/>
                  <a:pt x="473" y="185"/>
                </a:cubicBezTo>
                <a:cubicBezTo>
                  <a:pt x="473" y="184"/>
                  <a:pt x="472" y="183"/>
                  <a:pt x="471" y="183"/>
                </a:cubicBezTo>
                <a:cubicBezTo>
                  <a:pt x="470" y="158"/>
                  <a:pt x="470" y="158"/>
                  <a:pt x="470" y="158"/>
                </a:cubicBezTo>
                <a:cubicBezTo>
                  <a:pt x="473" y="156"/>
                  <a:pt x="473" y="156"/>
                  <a:pt x="473" y="156"/>
                </a:cubicBezTo>
                <a:cubicBezTo>
                  <a:pt x="473" y="154"/>
                  <a:pt x="473" y="154"/>
                  <a:pt x="473" y="154"/>
                </a:cubicBezTo>
                <a:cubicBezTo>
                  <a:pt x="473" y="153"/>
                  <a:pt x="472" y="153"/>
                  <a:pt x="470" y="152"/>
                </a:cubicBezTo>
                <a:cubicBezTo>
                  <a:pt x="470" y="146"/>
                  <a:pt x="470" y="146"/>
                  <a:pt x="470" y="146"/>
                </a:cubicBezTo>
                <a:cubicBezTo>
                  <a:pt x="471" y="146"/>
                  <a:pt x="471" y="146"/>
                  <a:pt x="471" y="146"/>
                </a:cubicBezTo>
                <a:cubicBezTo>
                  <a:pt x="473" y="144"/>
                  <a:pt x="473" y="144"/>
                  <a:pt x="473" y="144"/>
                </a:cubicBezTo>
                <a:cubicBezTo>
                  <a:pt x="470" y="143"/>
                  <a:pt x="470" y="143"/>
                  <a:pt x="470" y="143"/>
                </a:cubicBezTo>
                <a:cubicBezTo>
                  <a:pt x="470" y="142"/>
                  <a:pt x="470" y="142"/>
                  <a:pt x="470" y="142"/>
                </a:cubicBezTo>
                <a:cubicBezTo>
                  <a:pt x="470" y="142"/>
                  <a:pt x="470" y="142"/>
                  <a:pt x="470" y="142"/>
                </a:cubicBezTo>
                <a:cubicBezTo>
                  <a:pt x="470" y="141"/>
                  <a:pt x="470" y="141"/>
                  <a:pt x="470" y="141"/>
                </a:cubicBezTo>
                <a:cubicBezTo>
                  <a:pt x="470" y="141"/>
                  <a:pt x="470" y="141"/>
                  <a:pt x="470" y="140"/>
                </a:cubicBezTo>
                <a:cubicBezTo>
                  <a:pt x="469" y="139"/>
                  <a:pt x="469" y="139"/>
                  <a:pt x="468" y="138"/>
                </a:cubicBezTo>
                <a:cubicBezTo>
                  <a:pt x="468" y="138"/>
                  <a:pt x="467" y="138"/>
                  <a:pt x="467" y="137"/>
                </a:cubicBezTo>
                <a:cubicBezTo>
                  <a:pt x="467" y="137"/>
                  <a:pt x="466" y="137"/>
                  <a:pt x="466" y="136"/>
                </a:cubicBezTo>
                <a:cubicBezTo>
                  <a:pt x="466" y="136"/>
                  <a:pt x="466" y="136"/>
                  <a:pt x="466" y="136"/>
                </a:cubicBezTo>
                <a:cubicBezTo>
                  <a:pt x="466" y="136"/>
                  <a:pt x="465" y="136"/>
                  <a:pt x="465" y="136"/>
                </a:cubicBezTo>
                <a:cubicBezTo>
                  <a:pt x="465" y="136"/>
                  <a:pt x="465" y="136"/>
                  <a:pt x="465" y="136"/>
                </a:cubicBezTo>
                <a:cubicBezTo>
                  <a:pt x="465" y="136"/>
                  <a:pt x="465" y="136"/>
                  <a:pt x="465" y="136"/>
                </a:cubicBezTo>
                <a:cubicBezTo>
                  <a:pt x="465" y="136"/>
                  <a:pt x="465" y="136"/>
                  <a:pt x="465" y="136"/>
                </a:cubicBezTo>
                <a:cubicBezTo>
                  <a:pt x="464" y="137"/>
                  <a:pt x="463" y="137"/>
                  <a:pt x="463" y="137"/>
                </a:cubicBezTo>
                <a:cubicBezTo>
                  <a:pt x="463" y="137"/>
                  <a:pt x="463" y="137"/>
                  <a:pt x="463" y="137"/>
                </a:cubicBezTo>
                <a:cubicBezTo>
                  <a:pt x="462" y="138"/>
                  <a:pt x="460" y="140"/>
                  <a:pt x="460" y="141"/>
                </a:cubicBezTo>
                <a:cubicBezTo>
                  <a:pt x="460" y="142"/>
                  <a:pt x="460" y="142"/>
                  <a:pt x="460" y="142"/>
                </a:cubicBezTo>
                <a:cubicBezTo>
                  <a:pt x="460" y="143"/>
                  <a:pt x="460" y="143"/>
                  <a:pt x="460" y="143"/>
                </a:cubicBezTo>
                <a:cubicBezTo>
                  <a:pt x="457" y="144"/>
                  <a:pt x="457" y="144"/>
                  <a:pt x="457" y="144"/>
                </a:cubicBezTo>
                <a:cubicBezTo>
                  <a:pt x="459" y="146"/>
                  <a:pt x="459" y="146"/>
                  <a:pt x="459" y="146"/>
                </a:cubicBezTo>
                <a:cubicBezTo>
                  <a:pt x="460" y="146"/>
                  <a:pt x="460" y="146"/>
                  <a:pt x="460" y="146"/>
                </a:cubicBezTo>
                <a:cubicBezTo>
                  <a:pt x="460" y="152"/>
                  <a:pt x="460" y="152"/>
                  <a:pt x="460" y="152"/>
                </a:cubicBezTo>
                <a:cubicBezTo>
                  <a:pt x="458" y="153"/>
                  <a:pt x="457" y="153"/>
                  <a:pt x="457" y="154"/>
                </a:cubicBezTo>
                <a:cubicBezTo>
                  <a:pt x="457" y="154"/>
                  <a:pt x="457" y="154"/>
                  <a:pt x="457" y="154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60" y="158"/>
                  <a:pt x="460" y="158"/>
                  <a:pt x="460" y="158"/>
                </a:cubicBezTo>
                <a:cubicBezTo>
                  <a:pt x="459" y="165"/>
                  <a:pt x="459" y="165"/>
                  <a:pt x="459" y="165"/>
                </a:cubicBezTo>
                <a:cubicBezTo>
                  <a:pt x="459" y="181"/>
                  <a:pt x="459" y="181"/>
                  <a:pt x="459" y="181"/>
                </a:cubicBezTo>
                <a:cubicBezTo>
                  <a:pt x="459" y="183"/>
                  <a:pt x="459" y="183"/>
                  <a:pt x="459" y="183"/>
                </a:cubicBezTo>
                <a:cubicBezTo>
                  <a:pt x="459" y="183"/>
                  <a:pt x="459" y="183"/>
                  <a:pt x="459" y="183"/>
                </a:cubicBezTo>
                <a:cubicBezTo>
                  <a:pt x="458" y="183"/>
                  <a:pt x="457" y="184"/>
                  <a:pt x="457" y="184"/>
                </a:cubicBezTo>
                <a:cubicBezTo>
                  <a:pt x="457" y="184"/>
                  <a:pt x="457" y="184"/>
                  <a:pt x="457" y="185"/>
                </a:cubicBezTo>
                <a:cubicBezTo>
                  <a:pt x="457" y="185"/>
                  <a:pt x="457" y="185"/>
                  <a:pt x="457" y="185"/>
                </a:cubicBezTo>
                <a:cubicBezTo>
                  <a:pt x="457" y="185"/>
                  <a:pt x="457" y="185"/>
                  <a:pt x="457" y="185"/>
                </a:cubicBezTo>
                <a:cubicBezTo>
                  <a:pt x="457" y="186"/>
                  <a:pt x="457" y="186"/>
                  <a:pt x="457" y="186"/>
                </a:cubicBezTo>
                <a:cubicBezTo>
                  <a:pt x="457" y="186"/>
                  <a:pt x="457" y="186"/>
                  <a:pt x="457" y="186"/>
                </a:cubicBezTo>
                <a:cubicBezTo>
                  <a:pt x="458" y="188"/>
                  <a:pt x="458" y="188"/>
                  <a:pt x="458" y="188"/>
                </a:cubicBezTo>
                <a:cubicBezTo>
                  <a:pt x="459" y="188"/>
                  <a:pt x="459" y="188"/>
                  <a:pt x="459" y="188"/>
                </a:cubicBezTo>
                <a:cubicBezTo>
                  <a:pt x="458" y="210"/>
                  <a:pt x="458" y="210"/>
                  <a:pt x="458" y="210"/>
                </a:cubicBezTo>
                <a:cubicBezTo>
                  <a:pt x="457" y="211"/>
                  <a:pt x="456" y="211"/>
                  <a:pt x="455" y="212"/>
                </a:cubicBezTo>
                <a:cubicBezTo>
                  <a:pt x="455" y="212"/>
                  <a:pt x="455" y="212"/>
                  <a:pt x="455" y="212"/>
                </a:cubicBezTo>
                <a:cubicBezTo>
                  <a:pt x="455" y="214"/>
                  <a:pt x="455" y="214"/>
                  <a:pt x="455" y="214"/>
                </a:cubicBezTo>
                <a:cubicBezTo>
                  <a:pt x="458" y="216"/>
                  <a:pt x="458" y="216"/>
                  <a:pt x="458" y="216"/>
                </a:cubicBezTo>
                <a:cubicBezTo>
                  <a:pt x="458" y="216"/>
                  <a:pt x="458" y="216"/>
                  <a:pt x="458" y="216"/>
                </a:cubicBezTo>
                <a:cubicBezTo>
                  <a:pt x="458" y="230"/>
                  <a:pt x="458" y="230"/>
                  <a:pt x="458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2" y="230"/>
                  <a:pt x="452" y="230"/>
                  <a:pt x="452" y="230"/>
                </a:cubicBezTo>
                <a:cubicBezTo>
                  <a:pt x="451" y="230"/>
                  <a:pt x="451" y="230"/>
                  <a:pt x="451" y="230"/>
                </a:cubicBezTo>
                <a:cubicBezTo>
                  <a:pt x="447" y="230"/>
                  <a:pt x="447" y="230"/>
                  <a:pt x="447" y="230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48" y="142"/>
                  <a:pt x="448" y="142"/>
                  <a:pt x="448" y="142"/>
                </a:cubicBezTo>
                <a:cubicBezTo>
                  <a:pt x="448" y="142"/>
                  <a:pt x="448" y="142"/>
                  <a:pt x="448" y="142"/>
                </a:cubicBezTo>
                <a:cubicBezTo>
                  <a:pt x="448" y="142"/>
                  <a:pt x="448" y="142"/>
                  <a:pt x="448" y="142"/>
                </a:cubicBezTo>
                <a:cubicBezTo>
                  <a:pt x="448" y="141"/>
                  <a:pt x="448" y="141"/>
                  <a:pt x="448" y="141"/>
                </a:cubicBezTo>
                <a:cubicBezTo>
                  <a:pt x="448" y="139"/>
                  <a:pt x="449" y="140"/>
                  <a:pt x="449" y="139"/>
                </a:cubicBezTo>
                <a:cubicBezTo>
                  <a:pt x="449" y="139"/>
                  <a:pt x="449" y="139"/>
                  <a:pt x="448" y="139"/>
                </a:cubicBezTo>
                <a:cubicBezTo>
                  <a:pt x="448" y="139"/>
                  <a:pt x="448" y="139"/>
                  <a:pt x="448" y="139"/>
                </a:cubicBezTo>
                <a:cubicBezTo>
                  <a:pt x="448" y="138"/>
                  <a:pt x="448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6"/>
                  <a:pt x="447" y="136"/>
                </a:cubicBezTo>
                <a:cubicBezTo>
                  <a:pt x="447" y="136"/>
                  <a:pt x="447" y="136"/>
                  <a:pt x="447" y="136"/>
                </a:cubicBezTo>
                <a:cubicBezTo>
                  <a:pt x="447" y="136"/>
                  <a:pt x="447" y="136"/>
                  <a:pt x="447" y="136"/>
                </a:cubicBezTo>
                <a:cubicBezTo>
                  <a:pt x="447" y="136"/>
                  <a:pt x="447" y="136"/>
                  <a:pt x="447" y="136"/>
                </a:cubicBezTo>
                <a:cubicBezTo>
                  <a:pt x="447" y="136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5"/>
                  <a:pt x="447" y="135"/>
                  <a:pt x="447" y="135"/>
                </a:cubicBezTo>
                <a:cubicBezTo>
                  <a:pt x="447" y="134"/>
                  <a:pt x="447" y="133"/>
                  <a:pt x="447" y="133"/>
                </a:cubicBezTo>
                <a:cubicBezTo>
                  <a:pt x="447" y="133"/>
                  <a:pt x="446" y="134"/>
                  <a:pt x="446" y="135"/>
                </a:cubicBezTo>
                <a:cubicBezTo>
                  <a:pt x="446" y="135"/>
                  <a:pt x="447" y="135"/>
                  <a:pt x="447" y="135"/>
                </a:cubicBezTo>
                <a:cubicBezTo>
                  <a:pt x="446" y="135"/>
                  <a:pt x="446" y="135"/>
                  <a:pt x="446" y="135"/>
                </a:cubicBezTo>
                <a:cubicBezTo>
                  <a:pt x="446" y="135"/>
                  <a:pt x="447" y="135"/>
                  <a:pt x="447" y="135"/>
                </a:cubicBezTo>
                <a:cubicBezTo>
                  <a:pt x="446" y="135"/>
                  <a:pt x="446" y="135"/>
                  <a:pt x="446" y="135"/>
                </a:cubicBezTo>
                <a:cubicBezTo>
                  <a:pt x="446" y="135"/>
                  <a:pt x="446" y="136"/>
                  <a:pt x="447" y="136"/>
                </a:cubicBezTo>
                <a:cubicBezTo>
                  <a:pt x="446" y="136"/>
                  <a:pt x="446" y="136"/>
                  <a:pt x="446" y="136"/>
                </a:cubicBezTo>
                <a:cubicBezTo>
                  <a:pt x="446" y="136"/>
                  <a:pt x="446" y="136"/>
                  <a:pt x="446" y="136"/>
                </a:cubicBezTo>
                <a:cubicBezTo>
                  <a:pt x="446" y="136"/>
                  <a:pt x="446" y="136"/>
                  <a:pt x="446" y="136"/>
                </a:cubicBezTo>
                <a:cubicBezTo>
                  <a:pt x="446" y="136"/>
                  <a:pt x="446" y="137"/>
                  <a:pt x="447" y="137"/>
                </a:cubicBezTo>
                <a:cubicBezTo>
                  <a:pt x="446" y="137"/>
                  <a:pt x="446" y="137"/>
                  <a:pt x="446" y="137"/>
                </a:cubicBezTo>
                <a:cubicBezTo>
                  <a:pt x="446" y="137"/>
                  <a:pt x="446" y="137"/>
                  <a:pt x="447" y="137"/>
                </a:cubicBezTo>
                <a:cubicBezTo>
                  <a:pt x="446" y="137"/>
                  <a:pt x="446" y="137"/>
                  <a:pt x="446" y="137"/>
                </a:cubicBezTo>
                <a:cubicBezTo>
                  <a:pt x="446" y="137"/>
                  <a:pt x="445" y="138"/>
                  <a:pt x="445" y="139"/>
                </a:cubicBezTo>
                <a:cubicBezTo>
                  <a:pt x="445" y="139"/>
                  <a:pt x="445" y="139"/>
                  <a:pt x="445" y="139"/>
                </a:cubicBezTo>
                <a:cubicBezTo>
                  <a:pt x="445" y="139"/>
                  <a:pt x="444" y="139"/>
                  <a:pt x="444" y="139"/>
                </a:cubicBezTo>
                <a:cubicBezTo>
                  <a:pt x="444" y="140"/>
                  <a:pt x="445" y="139"/>
                  <a:pt x="445" y="141"/>
                </a:cubicBezTo>
                <a:cubicBezTo>
                  <a:pt x="445" y="141"/>
                  <a:pt x="445" y="141"/>
                  <a:pt x="446" y="142"/>
                </a:cubicBezTo>
                <a:cubicBezTo>
                  <a:pt x="445" y="142"/>
                  <a:pt x="445" y="142"/>
                  <a:pt x="445" y="142"/>
                </a:cubicBezTo>
                <a:cubicBezTo>
                  <a:pt x="445" y="142"/>
                  <a:pt x="445" y="142"/>
                  <a:pt x="446" y="142"/>
                </a:cubicBezTo>
                <a:cubicBezTo>
                  <a:pt x="446" y="153"/>
                  <a:pt x="446" y="153"/>
                  <a:pt x="446" y="153"/>
                </a:cubicBezTo>
                <a:cubicBezTo>
                  <a:pt x="442" y="153"/>
                  <a:pt x="442" y="153"/>
                  <a:pt x="442" y="153"/>
                </a:cubicBezTo>
                <a:cubicBezTo>
                  <a:pt x="442" y="132"/>
                  <a:pt x="442" y="132"/>
                  <a:pt x="442" y="132"/>
                </a:cubicBezTo>
                <a:cubicBezTo>
                  <a:pt x="442" y="132"/>
                  <a:pt x="442" y="132"/>
                  <a:pt x="442" y="131"/>
                </a:cubicBezTo>
                <a:cubicBezTo>
                  <a:pt x="442" y="131"/>
                  <a:pt x="442" y="131"/>
                  <a:pt x="442" y="131"/>
                </a:cubicBezTo>
                <a:cubicBezTo>
                  <a:pt x="442" y="131"/>
                  <a:pt x="442" y="130"/>
                  <a:pt x="442" y="130"/>
                </a:cubicBezTo>
                <a:cubicBezTo>
                  <a:pt x="443" y="128"/>
                  <a:pt x="444" y="129"/>
                  <a:pt x="444" y="129"/>
                </a:cubicBezTo>
                <a:cubicBezTo>
                  <a:pt x="444" y="129"/>
                  <a:pt x="443" y="128"/>
                  <a:pt x="443" y="128"/>
                </a:cubicBezTo>
                <a:cubicBezTo>
                  <a:pt x="443" y="128"/>
                  <a:pt x="443" y="128"/>
                  <a:pt x="443" y="128"/>
                </a:cubicBezTo>
                <a:cubicBezTo>
                  <a:pt x="443" y="127"/>
                  <a:pt x="442" y="127"/>
                  <a:pt x="441" y="127"/>
                </a:cubicBezTo>
                <a:cubicBezTo>
                  <a:pt x="441" y="127"/>
                  <a:pt x="441" y="127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2" y="126"/>
                  <a:pt x="442" y="126"/>
                </a:cubicBezTo>
                <a:cubicBezTo>
                  <a:pt x="442" y="126"/>
                  <a:pt x="441" y="126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2" y="125"/>
                  <a:pt x="442" y="125"/>
                </a:cubicBezTo>
                <a:cubicBezTo>
                  <a:pt x="442" y="125"/>
                  <a:pt x="441" y="125"/>
                  <a:pt x="441" y="125"/>
                </a:cubicBezTo>
                <a:cubicBezTo>
                  <a:pt x="441" y="125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3"/>
                  <a:pt x="441" y="123"/>
                </a:cubicBezTo>
                <a:cubicBezTo>
                  <a:pt x="441" y="123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4"/>
                  <a:pt x="441" y="124"/>
                </a:cubicBezTo>
                <a:cubicBezTo>
                  <a:pt x="441" y="124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5"/>
                  <a:pt x="441" y="125"/>
                </a:cubicBezTo>
                <a:cubicBezTo>
                  <a:pt x="441" y="125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6"/>
                  <a:pt x="441" y="126"/>
                  <a:pt x="441" y="126"/>
                </a:cubicBezTo>
                <a:cubicBezTo>
                  <a:pt x="441" y="127"/>
                  <a:pt x="441" y="127"/>
                  <a:pt x="441" y="127"/>
                </a:cubicBezTo>
                <a:cubicBezTo>
                  <a:pt x="440" y="127"/>
                  <a:pt x="440" y="127"/>
                  <a:pt x="440" y="128"/>
                </a:cubicBezTo>
                <a:cubicBezTo>
                  <a:pt x="440" y="128"/>
                  <a:pt x="440" y="128"/>
                  <a:pt x="440" y="128"/>
                </a:cubicBezTo>
                <a:cubicBezTo>
                  <a:pt x="439" y="128"/>
                  <a:pt x="439" y="129"/>
                  <a:pt x="439" y="129"/>
                </a:cubicBezTo>
                <a:cubicBezTo>
                  <a:pt x="439" y="129"/>
                  <a:pt x="440" y="128"/>
                  <a:pt x="440" y="130"/>
                </a:cubicBezTo>
                <a:cubicBezTo>
                  <a:pt x="440" y="131"/>
                  <a:pt x="440" y="131"/>
                  <a:pt x="440" y="131"/>
                </a:cubicBezTo>
                <a:cubicBezTo>
                  <a:pt x="440" y="131"/>
                  <a:pt x="440" y="131"/>
                  <a:pt x="440" y="131"/>
                </a:cubicBezTo>
                <a:cubicBezTo>
                  <a:pt x="440" y="132"/>
                  <a:pt x="440" y="132"/>
                  <a:pt x="440" y="132"/>
                </a:cubicBezTo>
                <a:cubicBezTo>
                  <a:pt x="440" y="142"/>
                  <a:pt x="440" y="142"/>
                  <a:pt x="440" y="142"/>
                </a:cubicBezTo>
                <a:cubicBezTo>
                  <a:pt x="436" y="142"/>
                  <a:pt x="436" y="142"/>
                  <a:pt x="436" y="142"/>
                </a:cubicBezTo>
                <a:cubicBezTo>
                  <a:pt x="435" y="142"/>
                  <a:pt x="435" y="142"/>
                  <a:pt x="435" y="142"/>
                </a:cubicBezTo>
                <a:cubicBezTo>
                  <a:pt x="432" y="146"/>
                  <a:pt x="432" y="146"/>
                  <a:pt x="432" y="146"/>
                </a:cubicBezTo>
                <a:cubicBezTo>
                  <a:pt x="432" y="144"/>
                  <a:pt x="432" y="144"/>
                  <a:pt x="432" y="144"/>
                </a:cubicBezTo>
                <a:cubicBezTo>
                  <a:pt x="432" y="144"/>
                  <a:pt x="432" y="144"/>
                  <a:pt x="432" y="144"/>
                </a:cubicBezTo>
                <a:cubicBezTo>
                  <a:pt x="432" y="144"/>
                  <a:pt x="432" y="144"/>
                  <a:pt x="431" y="144"/>
                </a:cubicBezTo>
                <a:cubicBezTo>
                  <a:pt x="432" y="144"/>
                  <a:pt x="432" y="144"/>
                  <a:pt x="432" y="143"/>
                </a:cubicBezTo>
                <a:cubicBezTo>
                  <a:pt x="432" y="142"/>
                  <a:pt x="433" y="143"/>
                  <a:pt x="433" y="142"/>
                </a:cubicBezTo>
                <a:cubicBezTo>
                  <a:pt x="433" y="142"/>
                  <a:pt x="432" y="142"/>
                  <a:pt x="432" y="142"/>
                </a:cubicBezTo>
                <a:cubicBezTo>
                  <a:pt x="432" y="142"/>
                  <a:pt x="432" y="142"/>
                  <a:pt x="432" y="142"/>
                </a:cubicBezTo>
                <a:cubicBezTo>
                  <a:pt x="432" y="141"/>
                  <a:pt x="431" y="141"/>
                  <a:pt x="431" y="141"/>
                </a:cubicBezTo>
                <a:cubicBezTo>
                  <a:pt x="431" y="141"/>
                  <a:pt x="431" y="141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8"/>
                  <a:pt x="431" y="138"/>
                </a:cubicBezTo>
                <a:cubicBezTo>
                  <a:pt x="431" y="138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1" y="139"/>
                  <a:pt x="431" y="139"/>
                </a:cubicBezTo>
                <a:cubicBezTo>
                  <a:pt x="431" y="139"/>
                  <a:pt x="430" y="139"/>
                  <a:pt x="430" y="139"/>
                </a:cubicBezTo>
                <a:cubicBezTo>
                  <a:pt x="430" y="139"/>
                  <a:pt x="430" y="139"/>
                  <a:pt x="431" y="139"/>
                </a:cubicBezTo>
                <a:cubicBezTo>
                  <a:pt x="431" y="139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0" y="140"/>
                  <a:pt x="430" y="140"/>
                  <a:pt x="430" y="140"/>
                </a:cubicBezTo>
                <a:cubicBezTo>
                  <a:pt x="430" y="140"/>
                  <a:pt x="430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0"/>
                  <a:pt x="431" y="140"/>
                  <a:pt x="431" y="140"/>
                </a:cubicBezTo>
                <a:cubicBezTo>
                  <a:pt x="431" y="141"/>
                  <a:pt x="431" y="141"/>
                  <a:pt x="431" y="141"/>
                </a:cubicBezTo>
                <a:cubicBezTo>
                  <a:pt x="430" y="141"/>
                  <a:pt x="430" y="141"/>
                  <a:pt x="430" y="142"/>
                </a:cubicBezTo>
                <a:cubicBezTo>
                  <a:pt x="430" y="142"/>
                  <a:pt x="430" y="142"/>
                  <a:pt x="430" y="142"/>
                </a:cubicBezTo>
                <a:cubicBezTo>
                  <a:pt x="429" y="142"/>
                  <a:pt x="429" y="142"/>
                  <a:pt x="429" y="142"/>
                </a:cubicBezTo>
                <a:cubicBezTo>
                  <a:pt x="429" y="143"/>
                  <a:pt x="430" y="142"/>
                  <a:pt x="430" y="143"/>
                </a:cubicBezTo>
                <a:cubicBezTo>
                  <a:pt x="430" y="144"/>
                  <a:pt x="430" y="144"/>
                  <a:pt x="430" y="144"/>
                </a:cubicBezTo>
                <a:cubicBezTo>
                  <a:pt x="430" y="144"/>
                  <a:pt x="430" y="144"/>
                  <a:pt x="430" y="144"/>
                </a:cubicBezTo>
                <a:cubicBezTo>
                  <a:pt x="430" y="144"/>
                  <a:pt x="430" y="144"/>
                  <a:pt x="430" y="144"/>
                </a:cubicBezTo>
                <a:cubicBezTo>
                  <a:pt x="430" y="148"/>
                  <a:pt x="430" y="148"/>
                  <a:pt x="430" y="148"/>
                </a:cubicBezTo>
                <a:cubicBezTo>
                  <a:pt x="429" y="150"/>
                  <a:pt x="429" y="150"/>
                  <a:pt x="429" y="150"/>
                </a:cubicBezTo>
                <a:cubicBezTo>
                  <a:pt x="426" y="149"/>
                  <a:pt x="426" y="149"/>
                  <a:pt x="426" y="149"/>
                </a:cubicBezTo>
                <a:cubicBezTo>
                  <a:pt x="426" y="138"/>
                  <a:pt x="426" y="138"/>
                  <a:pt x="426" y="138"/>
                </a:cubicBezTo>
                <a:cubicBezTo>
                  <a:pt x="426" y="138"/>
                  <a:pt x="426" y="137"/>
                  <a:pt x="426" y="137"/>
                </a:cubicBezTo>
                <a:cubicBezTo>
                  <a:pt x="426" y="137"/>
                  <a:pt x="426" y="137"/>
                  <a:pt x="425" y="137"/>
                </a:cubicBezTo>
                <a:cubicBezTo>
                  <a:pt x="426" y="137"/>
                  <a:pt x="426" y="136"/>
                  <a:pt x="426" y="136"/>
                </a:cubicBezTo>
                <a:cubicBezTo>
                  <a:pt x="426" y="134"/>
                  <a:pt x="427" y="135"/>
                  <a:pt x="427" y="135"/>
                </a:cubicBezTo>
                <a:cubicBezTo>
                  <a:pt x="427" y="134"/>
                  <a:pt x="427" y="134"/>
                  <a:pt x="426" y="134"/>
                </a:cubicBezTo>
                <a:cubicBezTo>
                  <a:pt x="426" y="134"/>
                  <a:pt x="426" y="134"/>
                  <a:pt x="426" y="134"/>
                </a:cubicBezTo>
                <a:cubicBezTo>
                  <a:pt x="426" y="133"/>
                  <a:pt x="425" y="133"/>
                  <a:pt x="425" y="133"/>
                </a:cubicBezTo>
                <a:cubicBezTo>
                  <a:pt x="425" y="133"/>
                  <a:pt x="425" y="132"/>
                  <a:pt x="425" y="132"/>
                </a:cubicBezTo>
                <a:cubicBezTo>
                  <a:pt x="425" y="132"/>
                  <a:pt x="425" y="132"/>
                  <a:pt x="425" y="132"/>
                </a:cubicBezTo>
                <a:cubicBezTo>
                  <a:pt x="425" y="132"/>
                  <a:pt x="425" y="132"/>
                  <a:pt x="425" y="132"/>
                </a:cubicBezTo>
                <a:cubicBezTo>
                  <a:pt x="425" y="132"/>
                  <a:pt x="425" y="132"/>
                  <a:pt x="425" y="132"/>
                </a:cubicBezTo>
                <a:cubicBezTo>
                  <a:pt x="425" y="132"/>
                  <a:pt x="425" y="131"/>
                  <a:pt x="425" y="131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25" y="131"/>
                  <a:pt x="425" y="131"/>
                  <a:pt x="425" y="130"/>
                </a:cubicBezTo>
                <a:cubicBezTo>
                  <a:pt x="425" y="130"/>
                  <a:pt x="425" y="130"/>
                  <a:pt x="425" y="130"/>
                </a:cubicBezTo>
                <a:cubicBezTo>
                  <a:pt x="425" y="130"/>
                  <a:pt x="425" y="130"/>
                  <a:pt x="425" y="130"/>
                </a:cubicBezTo>
                <a:cubicBezTo>
                  <a:pt x="425" y="130"/>
                  <a:pt x="425" y="130"/>
                  <a:pt x="425" y="130"/>
                </a:cubicBezTo>
                <a:cubicBezTo>
                  <a:pt x="425" y="130"/>
                  <a:pt x="425" y="129"/>
                  <a:pt x="425" y="129"/>
                </a:cubicBezTo>
                <a:cubicBezTo>
                  <a:pt x="424" y="129"/>
                  <a:pt x="424" y="130"/>
                  <a:pt x="424" y="130"/>
                </a:cubicBezTo>
                <a:cubicBezTo>
                  <a:pt x="424" y="130"/>
                  <a:pt x="424" y="130"/>
                  <a:pt x="424" y="130"/>
                </a:cubicBezTo>
                <a:cubicBezTo>
                  <a:pt x="424" y="130"/>
                  <a:pt x="424" y="130"/>
                  <a:pt x="424" y="130"/>
                </a:cubicBezTo>
                <a:cubicBezTo>
                  <a:pt x="424" y="130"/>
                  <a:pt x="424" y="130"/>
                  <a:pt x="424" y="130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1"/>
                  <a:pt x="424" y="131"/>
                </a:cubicBezTo>
                <a:cubicBezTo>
                  <a:pt x="424" y="131"/>
                  <a:pt x="424" y="132"/>
                  <a:pt x="424" y="132"/>
                </a:cubicBezTo>
                <a:cubicBezTo>
                  <a:pt x="424" y="132"/>
                  <a:pt x="424" y="132"/>
                  <a:pt x="424" y="132"/>
                </a:cubicBezTo>
                <a:cubicBezTo>
                  <a:pt x="424" y="132"/>
                  <a:pt x="424" y="132"/>
                  <a:pt x="424" y="132"/>
                </a:cubicBezTo>
                <a:cubicBezTo>
                  <a:pt x="424" y="132"/>
                  <a:pt x="424" y="132"/>
                  <a:pt x="424" y="132"/>
                </a:cubicBezTo>
                <a:cubicBezTo>
                  <a:pt x="424" y="132"/>
                  <a:pt x="424" y="133"/>
                  <a:pt x="424" y="133"/>
                </a:cubicBezTo>
                <a:cubicBezTo>
                  <a:pt x="424" y="133"/>
                  <a:pt x="423" y="133"/>
                  <a:pt x="423" y="134"/>
                </a:cubicBezTo>
                <a:cubicBezTo>
                  <a:pt x="423" y="134"/>
                  <a:pt x="423" y="134"/>
                  <a:pt x="423" y="134"/>
                </a:cubicBezTo>
                <a:cubicBezTo>
                  <a:pt x="423" y="134"/>
                  <a:pt x="423" y="134"/>
                  <a:pt x="423" y="134"/>
                </a:cubicBezTo>
                <a:cubicBezTo>
                  <a:pt x="423" y="134"/>
                  <a:pt x="423" y="134"/>
                  <a:pt x="423" y="134"/>
                </a:cubicBezTo>
                <a:cubicBezTo>
                  <a:pt x="421" y="133"/>
                  <a:pt x="421" y="133"/>
                  <a:pt x="421" y="133"/>
                </a:cubicBezTo>
                <a:cubicBezTo>
                  <a:pt x="417" y="131"/>
                  <a:pt x="417" y="131"/>
                  <a:pt x="417" y="131"/>
                </a:cubicBezTo>
                <a:cubicBezTo>
                  <a:pt x="417" y="128"/>
                  <a:pt x="417" y="128"/>
                  <a:pt x="417" y="128"/>
                </a:cubicBezTo>
                <a:cubicBezTo>
                  <a:pt x="416" y="127"/>
                  <a:pt x="416" y="127"/>
                  <a:pt x="416" y="127"/>
                </a:cubicBezTo>
                <a:cubicBezTo>
                  <a:pt x="416" y="127"/>
                  <a:pt x="416" y="127"/>
                  <a:pt x="416" y="127"/>
                </a:cubicBezTo>
                <a:cubicBezTo>
                  <a:pt x="415" y="123"/>
                  <a:pt x="413" y="120"/>
                  <a:pt x="410" y="118"/>
                </a:cubicBezTo>
                <a:cubicBezTo>
                  <a:pt x="409" y="117"/>
                  <a:pt x="408" y="117"/>
                  <a:pt x="407" y="116"/>
                </a:cubicBezTo>
                <a:cubicBezTo>
                  <a:pt x="407" y="115"/>
                  <a:pt x="405" y="114"/>
                  <a:pt x="403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03" y="113"/>
                  <a:pt x="402" y="113"/>
                  <a:pt x="402" y="113"/>
                </a:cubicBezTo>
                <a:cubicBezTo>
                  <a:pt x="401" y="113"/>
                  <a:pt x="401" y="113"/>
                  <a:pt x="401" y="113"/>
                </a:cubicBezTo>
                <a:cubicBezTo>
                  <a:pt x="400" y="113"/>
                  <a:pt x="400" y="114"/>
                  <a:pt x="400" y="114"/>
                </a:cubicBezTo>
                <a:cubicBezTo>
                  <a:pt x="400" y="114"/>
                  <a:pt x="400" y="114"/>
                  <a:pt x="400" y="114"/>
                </a:cubicBezTo>
                <a:cubicBezTo>
                  <a:pt x="398" y="114"/>
                  <a:pt x="397" y="115"/>
                  <a:pt x="396" y="116"/>
                </a:cubicBezTo>
                <a:cubicBezTo>
                  <a:pt x="395" y="117"/>
                  <a:pt x="394" y="117"/>
                  <a:pt x="393" y="118"/>
                </a:cubicBezTo>
                <a:cubicBezTo>
                  <a:pt x="391" y="119"/>
                  <a:pt x="389" y="122"/>
                  <a:pt x="388" y="125"/>
                </a:cubicBezTo>
                <a:cubicBezTo>
                  <a:pt x="388" y="121"/>
                  <a:pt x="388" y="121"/>
                  <a:pt x="388" y="121"/>
                </a:cubicBezTo>
                <a:cubicBezTo>
                  <a:pt x="390" y="116"/>
                  <a:pt x="391" y="111"/>
                  <a:pt x="391" y="105"/>
                </a:cubicBezTo>
                <a:cubicBezTo>
                  <a:pt x="391" y="87"/>
                  <a:pt x="381" y="71"/>
                  <a:pt x="365" y="64"/>
                </a:cubicBezTo>
                <a:cubicBezTo>
                  <a:pt x="365" y="64"/>
                  <a:pt x="366" y="63"/>
                  <a:pt x="366" y="63"/>
                </a:cubicBezTo>
                <a:cubicBezTo>
                  <a:pt x="365" y="63"/>
                  <a:pt x="365" y="63"/>
                  <a:pt x="365" y="63"/>
                </a:cubicBezTo>
                <a:cubicBezTo>
                  <a:pt x="365" y="63"/>
                  <a:pt x="366" y="62"/>
                  <a:pt x="366" y="62"/>
                </a:cubicBezTo>
                <a:cubicBezTo>
                  <a:pt x="365" y="62"/>
                  <a:pt x="365" y="62"/>
                  <a:pt x="364" y="62"/>
                </a:cubicBezTo>
                <a:cubicBezTo>
                  <a:pt x="364" y="61"/>
                  <a:pt x="365" y="61"/>
                  <a:pt x="365" y="60"/>
                </a:cubicBezTo>
                <a:cubicBezTo>
                  <a:pt x="364" y="61"/>
                  <a:pt x="363" y="61"/>
                  <a:pt x="363" y="60"/>
                </a:cubicBezTo>
                <a:cubicBezTo>
                  <a:pt x="363" y="60"/>
                  <a:pt x="363" y="59"/>
                  <a:pt x="363" y="59"/>
                </a:cubicBezTo>
                <a:cubicBezTo>
                  <a:pt x="362" y="59"/>
                  <a:pt x="361" y="59"/>
                  <a:pt x="360" y="59"/>
                </a:cubicBezTo>
                <a:cubicBezTo>
                  <a:pt x="361" y="59"/>
                  <a:pt x="360" y="58"/>
                  <a:pt x="360" y="58"/>
                </a:cubicBezTo>
                <a:cubicBezTo>
                  <a:pt x="357" y="59"/>
                  <a:pt x="356" y="56"/>
                  <a:pt x="355" y="55"/>
                </a:cubicBezTo>
                <a:cubicBezTo>
                  <a:pt x="354" y="54"/>
                  <a:pt x="351" y="51"/>
                  <a:pt x="350" y="51"/>
                </a:cubicBezTo>
                <a:cubicBezTo>
                  <a:pt x="350" y="51"/>
                  <a:pt x="350" y="51"/>
                  <a:pt x="350" y="51"/>
                </a:cubicBezTo>
                <a:cubicBezTo>
                  <a:pt x="350" y="50"/>
                  <a:pt x="349" y="50"/>
                  <a:pt x="349" y="50"/>
                </a:cubicBezTo>
                <a:cubicBezTo>
                  <a:pt x="349" y="49"/>
                  <a:pt x="348" y="48"/>
                  <a:pt x="348" y="48"/>
                </a:cubicBezTo>
                <a:cubicBezTo>
                  <a:pt x="348" y="47"/>
                  <a:pt x="347" y="46"/>
                  <a:pt x="346" y="46"/>
                </a:cubicBezTo>
                <a:cubicBezTo>
                  <a:pt x="346" y="46"/>
                  <a:pt x="346" y="46"/>
                  <a:pt x="346" y="46"/>
                </a:cubicBezTo>
                <a:cubicBezTo>
                  <a:pt x="347" y="46"/>
                  <a:pt x="348" y="45"/>
                  <a:pt x="348" y="44"/>
                </a:cubicBezTo>
                <a:cubicBezTo>
                  <a:pt x="348" y="43"/>
                  <a:pt x="347" y="42"/>
                  <a:pt x="346" y="42"/>
                </a:cubicBezTo>
                <a:cubicBezTo>
                  <a:pt x="346" y="42"/>
                  <a:pt x="346" y="42"/>
                  <a:pt x="346" y="42"/>
                </a:cubicBezTo>
                <a:cubicBezTo>
                  <a:pt x="346" y="42"/>
                  <a:pt x="346" y="41"/>
                  <a:pt x="346" y="41"/>
                </a:cubicBezTo>
                <a:cubicBezTo>
                  <a:pt x="347" y="41"/>
                  <a:pt x="348" y="40"/>
                  <a:pt x="348" y="39"/>
                </a:cubicBezTo>
                <a:cubicBezTo>
                  <a:pt x="348" y="37"/>
                  <a:pt x="346" y="36"/>
                  <a:pt x="346" y="35"/>
                </a:cubicBezTo>
                <a:cubicBezTo>
                  <a:pt x="346" y="35"/>
                  <a:pt x="346" y="35"/>
                  <a:pt x="346" y="34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4"/>
                  <a:pt x="346" y="34"/>
                  <a:pt x="346" y="33"/>
                </a:cubicBezTo>
                <a:cubicBezTo>
                  <a:pt x="347" y="33"/>
                  <a:pt x="346" y="33"/>
                  <a:pt x="346" y="33"/>
                </a:cubicBezTo>
                <a:cubicBezTo>
                  <a:pt x="346" y="33"/>
                  <a:pt x="346" y="33"/>
                  <a:pt x="346" y="33"/>
                </a:cubicBezTo>
                <a:cubicBezTo>
                  <a:pt x="346" y="33"/>
                  <a:pt x="346" y="33"/>
                  <a:pt x="346" y="33"/>
                </a:cubicBezTo>
                <a:cubicBezTo>
                  <a:pt x="346" y="33"/>
                  <a:pt x="346" y="33"/>
                  <a:pt x="346" y="32"/>
                </a:cubicBezTo>
                <a:cubicBezTo>
                  <a:pt x="346" y="32"/>
                  <a:pt x="346" y="32"/>
                  <a:pt x="346" y="32"/>
                </a:cubicBezTo>
                <a:cubicBezTo>
                  <a:pt x="346" y="32"/>
                  <a:pt x="346" y="32"/>
                  <a:pt x="346" y="32"/>
                </a:cubicBezTo>
                <a:cubicBezTo>
                  <a:pt x="346" y="32"/>
                  <a:pt x="346" y="32"/>
                  <a:pt x="346" y="32"/>
                </a:cubicBezTo>
                <a:cubicBezTo>
                  <a:pt x="347" y="32"/>
                  <a:pt x="347" y="31"/>
                  <a:pt x="347" y="31"/>
                </a:cubicBezTo>
                <a:cubicBezTo>
                  <a:pt x="347" y="30"/>
                  <a:pt x="347" y="29"/>
                  <a:pt x="346" y="29"/>
                </a:cubicBezTo>
                <a:cubicBezTo>
                  <a:pt x="346" y="29"/>
                  <a:pt x="346" y="29"/>
                  <a:pt x="346" y="29"/>
                </a:cubicBezTo>
                <a:cubicBezTo>
                  <a:pt x="346" y="29"/>
                  <a:pt x="346" y="28"/>
                  <a:pt x="346" y="28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46" y="28"/>
                  <a:pt x="346" y="28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7"/>
                  <a:pt x="346" y="27"/>
                </a:cubicBezTo>
                <a:cubicBezTo>
                  <a:pt x="346" y="27"/>
                  <a:pt x="346" y="26"/>
                  <a:pt x="346" y="26"/>
                </a:cubicBezTo>
                <a:cubicBezTo>
                  <a:pt x="346" y="26"/>
                  <a:pt x="346" y="26"/>
                  <a:pt x="346" y="26"/>
                </a:cubicBezTo>
                <a:cubicBezTo>
                  <a:pt x="347" y="26"/>
                  <a:pt x="348" y="25"/>
                  <a:pt x="348" y="24"/>
                </a:cubicBezTo>
                <a:cubicBezTo>
                  <a:pt x="348" y="24"/>
                  <a:pt x="348" y="24"/>
                  <a:pt x="348" y="23"/>
                </a:cubicBezTo>
                <a:cubicBezTo>
                  <a:pt x="348" y="25"/>
                  <a:pt x="347" y="25"/>
                  <a:pt x="346" y="26"/>
                </a:cubicBezTo>
                <a:cubicBezTo>
                  <a:pt x="346" y="26"/>
                  <a:pt x="346" y="26"/>
                  <a:pt x="346" y="25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46" y="25"/>
                  <a:pt x="346" y="25"/>
                  <a:pt x="346" y="25"/>
                </a:cubicBezTo>
                <a:cubicBezTo>
                  <a:pt x="346" y="25"/>
                  <a:pt x="346" y="24"/>
                  <a:pt x="346" y="24"/>
                </a:cubicBezTo>
                <a:cubicBezTo>
                  <a:pt x="346" y="24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3"/>
                  <a:pt x="346" y="22"/>
                  <a:pt x="346" y="22"/>
                </a:cubicBezTo>
                <a:cubicBezTo>
                  <a:pt x="346" y="22"/>
                  <a:pt x="346" y="23"/>
                  <a:pt x="346" y="23"/>
                </a:cubicBezTo>
                <a:cubicBezTo>
                  <a:pt x="346" y="23"/>
                  <a:pt x="346" y="23"/>
                  <a:pt x="346" y="23"/>
                </a:cubicBezTo>
                <a:cubicBezTo>
                  <a:pt x="346" y="22"/>
                  <a:pt x="346" y="22"/>
                  <a:pt x="346" y="22"/>
                </a:cubicBezTo>
                <a:cubicBezTo>
                  <a:pt x="346" y="22"/>
                  <a:pt x="346" y="22"/>
                  <a:pt x="346" y="22"/>
                </a:cubicBezTo>
                <a:cubicBezTo>
                  <a:pt x="346" y="22"/>
                  <a:pt x="346" y="21"/>
                  <a:pt x="346" y="21"/>
                </a:cubicBezTo>
                <a:cubicBezTo>
                  <a:pt x="346" y="21"/>
                  <a:pt x="345" y="22"/>
                  <a:pt x="345" y="22"/>
                </a:cubicBezTo>
                <a:cubicBezTo>
                  <a:pt x="345" y="22"/>
                  <a:pt x="345" y="22"/>
                  <a:pt x="345" y="22"/>
                </a:cubicBezTo>
                <a:cubicBezTo>
                  <a:pt x="345" y="22"/>
                  <a:pt x="345" y="22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2"/>
                  <a:pt x="345" y="22"/>
                </a:cubicBezTo>
                <a:cubicBezTo>
                  <a:pt x="345" y="22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45" y="23"/>
                  <a:pt x="345" y="23"/>
                  <a:pt x="345" y="24"/>
                </a:cubicBezTo>
                <a:cubicBezTo>
                  <a:pt x="345" y="24"/>
                  <a:pt x="345" y="25"/>
                  <a:pt x="345" y="25"/>
                </a:cubicBezTo>
                <a:cubicBezTo>
                  <a:pt x="345" y="25"/>
                  <a:pt x="345" y="25"/>
                  <a:pt x="345" y="25"/>
                </a:cubicBezTo>
                <a:cubicBezTo>
                  <a:pt x="345" y="25"/>
                  <a:pt x="345" y="25"/>
                  <a:pt x="345" y="25"/>
                </a:cubicBezTo>
                <a:cubicBezTo>
                  <a:pt x="345" y="25"/>
                  <a:pt x="345" y="25"/>
                  <a:pt x="345" y="25"/>
                </a:cubicBezTo>
                <a:cubicBezTo>
                  <a:pt x="345" y="26"/>
                  <a:pt x="345" y="26"/>
                  <a:pt x="345" y="26"/>
                </a:cubicBezTo>
                <a:cubicBezTo>
                  <a:pt x="344" y="25"/>
                  <a:pt x="343" y="25"/>
                  <a:pt x="343" y="23"/>
                </a:cubicBezTo>
                <a:cubicBezTo>
                  <a:pt x="343" y="23"/>
                  <a:pt x="343" y="24"/>
                  <a:pt x="343" y="24"/>
                </a:cubicBezTo>
                <a:cubicBezTo>
                  <a:pt x="343" y="25"/>
                  <a:pt x="344" y="26"/>
                  <a:pt x="345" y="26"/>
                </a:cubicBezTo>
                <a:cubicBezTo>
                  <a:pt x="345" y="26"/>
                  <a:pt x="345" y="26"/>
                  <a:pt x="345" y="26"/>
                </a:cubicBezTo>
                <a:cubicBezTo>
                  <a:pt x="345" y="26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5" y="28"/>
                  <a:pt x="345" y="28"/>
                  <a:pt x="345" y="28"/>
                </a:cubicBezTo>
                <a:cubicBezTo>
                  <a:pt x="345" y="28"/>
                  <a:pt x="345" y="29"/>
                  <a:pt x="345" y="29"/>
                </a:cubicBezTo>
                <a:cubicBezTo>
                  <a:pt x="345" y="29"/>
                  <a:pt x="345" y="29"/>
                  <a:pt x="345" y="29"/>
                </a:cubicBezTo>
                <a:cubicBezTo>
                  <a:pt x="344" y="29"/>
                  <a:pt x="344" y="30"/>
                  <a:pt x="344" y="31"/>
                </a:cubicBezTo>
                <a:cubicBezTo>
                  <a:pt x="344" y="31"/>
                  <a:pt x="344" y="32"/>
                  <a:pt x="345" y="32"/>
                </a:cubicBezTo>
                <a:cubicBezTo>
                  <a:pt x="345" y="32"/>
                  <a:pt x="345" y="32"/>
                  <a:pt x="345" y="32"/>
                </a:cubicBezTo>
                <a:cubicBezTo>
                  <a:pt x="345" y="32"/>
                  <a:pt x="345" y="32"/>
                  <a:pt x="345" y="32"/>
                </a:cubicBezTo>
                <a:cubicBezTo>
                  <a:pt x="345" y="32"/>
                  <a:pt x="345" y="32"/>
                  <a:pt x="345" y="32"/>
                </a:cubicBezTo>
                <a:cubicBezTo>
                  <a:pt x="345" y="33"/>
                  <a:pt x="345" y="33"/>
                  <a:pt x="345" y="33"/>
                </a:cubicBezTo>
                <a:cubicBezTo>
                  <a:pt x="345" y="33"/>
                  <a:pt x="345" y="33"/>
                  <a:pt x="345" y="33"/>
                </a:cubicBezTo>
                <a:cubicBezTo>
                  <a:pt x="345" y="33"/>
                  <a:pt x="345" y="33"/>
                  <a:pt x="345" y="33"/>
                </a:cubicBezTo>
                <a:cubicBezTo>
                  <a:pt x="344" y="33"/>
                  <a:pt x="344" y="33"/>
                  <a:pt x="344" y="33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35"/>
                  <a:pt x="345" y="35"/>
                  <a:pt x="345" y="35"/>
                </a:cubicBezTo>
                <a:cubicBezTo>
                  <a:pt x="345" y="36"/>
                  <a:pt x="343" y="37"/>
                  <a:pt x="343" y="39"/>
                </a:cubicBezTo>
                <a:cubicBezTo>
                  <a:pt x="343" y="40"/>
                  <a:pt x="344" y="41"/>
                  <a:pt x="345" y="41"/>
                </a:cubicBezTo>
                <a:cubicBezTo>
                  <a:pt x="345" y="41"/>
                  <a:pt x="345" y="41"/>
                  <a:pt x="345" y="42"/>
                </a:cubicBezTo>
                <a:cubicBezTo>
                  <a:pt x="345" y="42"/>
                  <a:pt x="345" y="42"/>
                  <a:pt x="345" y="42"/>
                </a:cubicBezTo>
                <a:cubicBezTo>
                  <a:pt x="344" y="42"/>
                  <a:pt x="343" y="43"/>
                  <a:pt x="343" y="44"/>
                </a:cubicBezTo>
                <a:cubicBezTo>
                  <a:pt x="343" y="45"/>
                  <a:pt x="344" y="46"/>
                  <a:pt x="345" y="46"/>
                </a:cubicBezTo>
                <a:cubicBezTo>
                  <a:pt x="345" y="46"/>
                  <a:pt x="345" y="46"/>
                  <a:pt x="345" y="46"/>
                </a:cubicBezTo>
                <a:cubicBezTo>
                  <a:pt x="344" y="46"/>
                  <a:pt x="343" y="47"/>
                  <a:pt x="343" y="48"/>
                </a:cubicBezTo>
                <a:cubicBezTo>
                  <a:pt x="343" y="48"/>
                  <a:pt x="342" y="49"/>
                  <a:pt x="342" y="50"/>
                </a:cubicBezTo>
                <a:cubicBezTo>
                  <a:pt x="341" y="50"/>
                  <a:pt x="341" y="50"/>
                  <a:pt x="341" y="51"/>
                </a:cubicBezTo>
                <a:cubicBezTo>
                  <a:pt x="341" y="51"/>
                  <a:pt x="341" y="51"/>
                  <a:pt x="341" y="51"/>
                </a:cubicBezTo>
                <a:cubicBezTo>
                  <a:pt x="340" y="52"/>
                  <a:pt x="338" y="54"/>
                  <a:pt x="337" y="55"/>
                </a:cubicBezTo>
                <a:cubicBezTo>
                  <a:pt x="336" y="56"/>
                  <a:pt x="334" y="58"/>
                  <a:pt x="332" y="58"/>
                </a:cubicBezTo>
                <a:cubicBezTo>
                  <a:pt x="331" y="58"/>
                  <a:pt x="331" y="59"/>
                  <a:pt x="331" y="59"/>
                </a:cubicBezTo>
                <a:cubicBezTo>
                  <a:pt x="330" y="59"/>
                  <a:pt x="329" y="59"/>
                  <a:pt x="329" y="59"/>
                </a:cubicBezTo>
                <a:cubicBezTo>
                  <a:pt x="328" y="59"/>
                  <a:pt x="329" y="60"/>
                  <a:pt x="329" y="60"/>
                </a:cubicBezTo>
                <a:cubicBezTo>
                  <a:pt x="328" y="60"/>
                  <a:pt x="327" y="60"/>
                  <a:pt x="327" y="60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27" y="62"/>
                  <a:pt x="326" y="62"/>
                  <a:pt x="326" y="61"/>
                </a:cubicBezTo>
                <a:cubicBezTo>
                  <a:pt x="326" y="62"/>
                  <a:pt x="326" y="63"/>
                  <a:pt x="327" y="63"/>
                </a:cubicBezTo>
                <a:cubicBezTo>
                  <a:pt x="326" y="63"/>
                  <a:pt x="326" y="63"/>
                  <a:pt x="326" y="63"/>
                </a:cubicBezTo>
                <a:cubicBezTo>
                  <a:pt x="326" y="63"/>
                  <a:pt x="326" y="63"/>
                  <a:pt x="326" y="64"/>
                </a:cubicBezTo>
                <a:cubicBezTo>
                  <a:pt x="319" y="67"/>
                  <a:pt x="312" y="73"/>
                  <a:pt x="308" y="80"/>
                </a:cubicBezTo>
                <a:cubicBezTo>
                  <a:pt x="303" y="87"/>
                  <a:pt x="300" y="95"/>
                  <a:pt x="300" y="105"/>
                </a:cubicBezTo>
                <a:cubicBezTo>
                  <a:pt x="300" y="108"/>
                  <a:pt x="300" y="110"/>
                  <a:pt x="301" y="113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300" y="122"/>
                  <a:pt x="298" y="119"/>
                  <a:pt x="296" y="118"/>
                </a:cubicBezTo>
                <a:cubicBezTo>
                  <a:pt x="295" y="117"/>
                  <a:pt x="294" y="116"/>
                  <a:pt x="292" y="116"/>
                </a:cubicBezTo>
                <a:cubicBezTo>
                  <a:pt x="292" y="115"/>
                  <a:pt x="290" y="114"/>
                  <a:pt x="288" y="114"/>
                </a:cubicBezTo>
                <a:cubicBezTo>
                  <a:pt x="288" y="114"/>
                  <a:pt x="288" y="114"/>
                  <a:pt x="288" y="114"/>
                </a:cubicBezTo>
                <a:cubicBezTo>
                  <a:pt x="288" y="113"/>
                  <a:pt x="288" y="112"/>
                  <a:pt x="287" y="112"/>
                </a:cubicBezTo>
                <a:cubicBezTo>
                  <a:pt x="287" y="112"/>
                  <a:pt x="286" y="112"/>
                  <a:pt x="286" y="113"/>
                </a:cubicBezTo>
                <a:cubicBezTo>
                  <a:pt x="286" y="113"/>
                  <a:pt x="286" y="113"/>
                  <a:pt x="286" y="114"/>
                </a:cubicBezTo>
                <a:cubicBezTo>
                  <a:pt x="286" y="114"/>
                  <a:pt x="286" y="114"/>
                  <a:pt x="286" y="114"/>
                </a:cubicBezTo>
                <a:cubicBezTo>
                  <a:pt x="284" y="114"/>
                  <a:pt x="282" y="115"/>
                  <a:pt x="282" y="116"/>
                </a:cubicBezTo>
                <a:cubicBezTo>
                  <a:pt x="281" y="116"/>
                  <a:pt x="280" y="117"/>
                  <a:pt x="279" y="117"/>
                </a:cubicBezTo>
                <a:cubicBezTo>
                  <a:pt x="276" y="119"/>
                  <a:pt x="273" y="123"/>
                  <a:pt x="273" y="127"/>
                </a:cubicBezTo>
                <a:cubicBezTo>
                  <a:pt x="271" y="127"/>
                  <a:pt x="271" y="127"/>
                  <a:pt x="271" y="127"/>
                </a:cubicBezTo>
                <a:cubicBezTo>
                  <a:pt x="271" y="131"/>
                  <a:pt x="271" y="131"/>
                  <a:pt x="271" y="131"/>
                </a:cubicBezTo>
                <a:cubicBezTo>
                  <a:pt x="270" y="131"/>
                  <a:pt x="270" y="131"/>
                  <a:pt x="270" y="131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134"/>
                  <a:pt x="266" y="134"/>
                  <a:pt x="265" y="134"/>
                </a:cubicBezTo>
                <a:cubicBezTo>
                  <a:pt x="265" y="134"/>
                  <a:pt x="265" y="134"/>
                  <a:pt x="265" y="133"/>
                </a:cubicBezTo>
                <a:cubicBezTo>
                  <a:pt x="265" y="133"/>
                  <a:pt x="265" y="132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5" y="131"/>
                  <a:pt x="265" y="131"/>
                </a:cubicBezTo>
                <a:cubicBezTo>
                  <a:pt x="265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29"/>
                  <a:pt x="264" y="129"/>
                  <a:pt x="264" y="129"/>
                </a:cubicBezTo>
                <a:cubicBezTo>
                  <a:pt x="264" y="129"/>
                  <a:pt x="264" y="128"/>
                  <a:pt x="264" y="128"/>
                </a:cubicBezTo>
                <a:cubicBezTo>
                  <a:pt x="264" y="128"/>
                  <a:pt x="264" y="129"/>
                  <a:pt x="264" y="129"/>
                </a:cubicBezTo>
                <a:cubicBezTo>
                  <a:pt x="264" y="129"/>
                  <a:pt x="264" y="129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0"/>
                </a:cubicBezTo>
                <a:cubicBezTo>
                  <a:pt x="264" y="130"/>
                  <a:pt x="264" y="130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1"/>
                </a:cubicBezTo>
                <a:cubicBezTo>
                  <a:pt x="264" y="131"/>
                  <a:pt x="264" y="131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3" y="132"/>
                  <a:pt x="263" y="133"/>
                  <a:pt x="263" y="133"/>
                </a:cubicBezTo>
                <a:cubicBezTo>
                  <a:pt x="263" y="134"/>
                  <a:pt x="263" y="134"/>
                  <a:pt x="263" y="134"/>
                </a:cubicBezTo>
                <a:cubicBezTo>
                  <a:pt x="262" y="134"/>
                  <a:pt x="262" y="134"/>
                  <a:pt x="262" y="134"/>
                </a:cubicBezTo>
                <a:cubicBezTo>
                  <a:pt x="262" y="135"/>
                  <a:pt x="263" y="134"/>
                  <a:pt x="263" y="135"/>
                </a:cubicBezTo>
                <a:cubicBezTo>
                  <a:pt x="263" y="136"/>
                  <a:pt x="263" y="136"/>
                  <a:pt x="263" y="136"/>
                </a:cubicBezTo>
                <a:cubicBezTo>
                  <a:pt x="263" y="136"/>
                  <a:pt x="263" y="137"/>
                  <a:pt x="263" y="137"/>
                </a:cubicBezTo>
                <a:cubicBezTo>
                  <a:pt x="263" y="137"/>
                  <a:pt x="263" y="137"/>
                  <a:pt x="263" y="137"/>
                </a:cubicBezTo>
                <a:cubicBezTo>
                  <a:pt x="263" y="149"/>
                  <a:pt x="263" y="149"/>
                  <a:pt x="263" y="14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59" y="148"/>
                  <a:pt x="259" y="148"/>
                  <a:pt x="259" y="148"/>
                </a:cubicBezTo>
                <a:cubicBezTo>
                  <a:pt x="259" y="144"/>
                  <a:pt x="259" y="144"/>
                  <a:pt x="259" y="144"/>
                </a:cubicBezTo>
                <a:cubicBezTo>
                  <a:pt x="259" y="144"/>
                  <a:pt x="259" y="144"/>
                  <a:pt x="259" y="144"/>
                </a:cubicBezTo>
                <a:cubicBezTo>
                  <a:pt x="259" y="143"/>
                  <a:pt x="259" y="143"/>
                  <a:pt x="259" y="143"/>
                </a:cubicBezTo>
                <a:cubicBezTo>
                  <a:pt x="259" y="143"/>
                  <a:pt x="259" y="143"/>
                  <a:pt x="259" y="143"/>
                </a:cubicBezTo>
                <a:cubicBezTo>
                  <a:pt x="259" y="141"/>
                  <a:pt x="260" y="142"/>
                  <a:pt x="260" y="142"/>
                </a:cubicBezTo>
                <a:cubicBezTo>
                  <a:pt x="260" y="141"/>
                  <a:pt x="259" y="141"/>
                  <a:pt x="259" y="141"/>
                </a:cubicBezTo>
                <a:cubicBezTo>
                  <a:pt x="259" y="141"/>
                  <a:pt x="259" y="141"/>
                  <a:pt x="259" y="141"/>
                </a:cubicBezTo>
                <a:cubicBezTo>
                  <a:pt x="259" y="141"/>
                  <a:pt x="259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7"/>
                  <a:pt x="258" y="137"/>
                </a:cubicBezTo>
                <a:cubicBezTo>
                  <a:pt x="258" y="137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8"/>
                  <a:pt x="258" y="138"/>
                </a:cubicBezTo>
                <a:cubicBezTo>
                  <a:pt x="258" y="138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8" y="139"/>
                  <a:pt x="258" y="139"/>
                </a:cubicBezTo>
                <a:cubicBezTo>
                  <a:pt x="258" y="139"/>
                  <a:pt x="257" y="139"/>
                  <a:pt x="257" y="139"/>
                </a:cubicBezTo>
                <a:cubicBezTo>
                  <a:pt x="257" y="139"/>
                  <a:pt x="258" y="139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8" y="140"/>
                  <a:pt x="258" y="140"/>
                  <a:pt x="258" y="140"/>
                </a:cubicBezTo>
                <a:cubicBezTo>
                  <a:pt x="257" y="140"/>
                  <a:pt x="257" y="141"/>
                  <a:pt x="257" y="141"/>
                </a:cubicBezTo>
                <a:cubicBezTo>
                  <a:pt x="257" y="141"/>
                  <a:pt x="257" y="141"/>
                  <a:pt x="257" y="141"/>
                </a:cubicBezTo>
                <a:cubicBezTo>
                  <a:pt x="256" y="141"/>
                  <a:pt x="256" y="141"/>
                  <a:pt x="256" y="142"/>
                </a:cubicBezTo>
                <a:cubicBezTo>
                  <a:pt x="256" y="142"/>
                  <a:pt x="257" y="141"/>
                  <a:pt x="257" y="143"/>
                </a:cubicBezTo>
                <a:cubicBezTo>
                  <a:pt x="257" y="143"/>
                  <a:pt x="257" y="143"/>
                  <a:pt x="257" y="143"/>
                </a:cubicBezTo>
                <a:cubicBezTo>
                  <a:pt x="257" y="143"/>
                  <a:pt x="257" y="143"/>
                  <a:pt x="257" y="144"/>
                </a:cubicBezTo>
                <a:cubicBezTo>
                  <a:pt x="257" y="144"/>
                  <a:pt x="257" y="144"/>
                  <a:pt x="257" y="144"/>
                </a:cubicBezTo>
                <a:cubicBezTo>
                  <a:pt x="257" y="146"/>
                  <a:pt x="257" y="146"/>
                  <a:pt x="257" y="146"/>
                </a:cubicBezTo>
                <a:cubicBezTo>
                  <a:pt x="255" y="143"/>
                  <a:pt x="255" y="143"/>
                  <a:pt x="255" y="143"/>
                </a:cubicBezTo>
                <a:cubicBezTo>
                  <a:pt x="253" y="141"/>
                  <a:pt x="253" y="141"/>
                  <a:pt x="253" y="141"/>
                </a:cubicBezTo>
                <a:cubicBezTo>
                  <a:pt x="249" y="141"/>
                  <a:pt x="249" y="141"/>
                  <a:pt x="249" y="141"/>
                </a:cubicBezTo>
                <a:cubicBezTo>
                  <a:pt x="249" y="131"/>
                  <a:pt x="249" y="131"/>
                  <a:pt x="249" y="131"/>
                </a:cubicBezTo>
                <a:cubicBezTo>
                  <a:pt x="249" y="131"/>
                  <a:pt x="249" y="131"/>
                  <a:pt x="249" y="131"/>
                </a:cubicBezTo>
                <a:cubicBezTo>
                  <a:pt x="249" y="131"/>
                  <a:pt x="249" y="130"/>
                  <a:pt x="248" y="130"/>
                </a:cubicBezTo>
                <a:cubicBezTo>
                  <a:pt x="249" y="130"/>
                  <a:pt x="249" y="130"/>
                  <a:pt x="249" y="129"/>
                </a:cubicBezTo>
                <a:cubicBezTo>
                  <a:pt x="249" y="128"/>
                  <a:pt x="250" y="129"/>
                  <a:pt x="250" y="128"/>
                </a:cubicBezTo>
                <a:cubicBezTo>
                  <a:pt x="250" y="128"/>
                  <a:pt x="250" y="128"/>
                  <a:pt x="249" y="128"/>
                </a:cubicBezTo>
                <a:cubicBezTo>
                  <a:pt x="249" y="128"/>
                  <a:pt x="249" y="127"/>
                  <a:pt x="249" y="127"/>
                </a:cubicBezTo>
                <a:cubicBezTo>
                  <a:pt x="249" y="127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8" y="124"/>
                  <a:pt x="248" y="124"/>
                  <a:pt x="248" y="123"/>
                </a:cubicBezTo>
                <a:cubicBezTo>
                  <a:pt x="248" y="123"/>
                  <a:pt x="248" y="123"/>
                  <a:pt x="248" y="123"/>
                </a:cubicBezTo>
                <a:cubicBezTo>
                  <a:pt x="248" y="123"/>
                  <a:pt x="248" y="122"/>
                  <a:pt x="248" y="122"/>
                </a:cubicBezTo>
                <a:cubicBezTo>
                  <a:pt x="247" y="122"/>
                  <a:pt x="247" y="123"/>
                  <a:pt x="247" y="123"/>
                </a:cubicBezTo>
                <a:cubicBezTo>
                  <a:pt x="247" y="123"/>
                  <a:pt x="247" y="123"/>
                  <a:pt x="247" y="123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47" y="124"/>
                  <a:pt x="247" y="124"/>
                  <a:pt x="247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47" y="125"/>
                  <a:pt x="247" y="125"/>
                  <a:pt x="247" y="126"/>
                </a:cubicBezTo>
                <a:cubicBezTo>
                  <a:pt x="247" y="126"/>
                  <a:pt x="247" y="126"/>
                  <a:pt x="247" y="126"/>
                </a:cubicBezTo>
                <a:cubicBezTo>
                  <a:pt x="247" y="126"/>
                  <a:pt x="247" y="126"/>
                  <a:pt x="247" y="126"/>
                </a:cubicBezTo>
                <a:cubicBezTo>
                  <a:pt x="247" y="126"/>
                  <a:pt x="246" y="127"/>
                  <a:pt x="246" y="127"/>
                </a:cubicBezTo>
                <a:cubicBezTo>
                  <a:pt x="246" y="127"/>
                  <a:pt x="246" y="128"/>
                  <a:pt x="246" y="128"/>
                </a:cubicBezTo>
                <a:cubicBezTo>
                  <a:pt x="245" y="128"/>
                  <a:pt x="245" y="128"/>
                  <a:pt x="245" y="128"/>
                </a:cubicBezTo>
                <a:cubicBezTo>
                  <a:pt x="245" y="129"/>
                  <a:pt x="246" y="128"/>
                  <a:pt x="246" y="129"/>
                </a:cubicBezTo>
                <a:cubicBezTo>
                  <a:pt x="246" y="130"/>
                  <a:pt x="246" y="130"/>
                  <a:pt x="247" y="130"/>
                </a:cubicBezTo>
                <a:cubicBezTo>
                  <a:pt x="246" y="130"/>
                  <a:pt x="246" y="130"/>
                  <a:pt x="246" y="131"/>
                </a:cubicBezTo>
                <a:cubicBezTo>
                  <a:pt x="246" y="131"/>
                  <a:pt x="246" y="131"/>
                  <a:pt x="246" y="131"/>
                </a:cubicBezTo>
                <a:cubicBezTo>
                  <a:pt x="246" y="152"/>
                  <a:pt x="246" y="152"/>
                  <a:pt x="246" y="152"/>
                </a:cubicBezTo>
                <a:cubicBezTo>
                  <a:pt x="243" y="153"/>
                  <a:pt x="243" y="153"/>
                  <a:pt x="243" y="153"/>
                </a:cubicBezTo>
                <a:cubicBezTo>
                  <a:pt x="243" y="142"/>
                  <a:pt x="243" y="142"/>
                  <a:pt x="243" y="142"/>
                </a:cubicBezTo>
                <a:cubicBezTo>
                  <a:pt x="243" y="141"/>
                  <a:pt x="243" y="141"/>
                  <a:pt x="243" y="141"/>
                </a:cubicBezTo>
                <a:cubicBezTo>
                  <a:pt x="243" y="141"/>
                  <a:pt x="243" y="141"/>
                  <a:pt x="243" y="141"/>
                </a:cubicBezTo>
                <a:cubicBezTo>
                  <a:pt x="243" y="141"/>
                  <a:pt x="243" y="140"/>
                  <a:pt x="243" y="140"/>
                </a:cubicBezTo>
                <a:cubicBezTo>
                  <a:pt x="243" y="138"/>
                  <a:pt x="244" y="139"/>
                  <a:pt x="244" y="139"/>
                </a:cubicBezTo>
                <a:cubicBezTo>
                  <a:pt x="244" y="138"/>
                  <a:pt x="244" y="138"/>
                  <a:pt x="243" y="138"/>
                </a:cubicBezTo>
                <a:cubicBezTo>
                  <a:pt x="243" y="138"/>
                  <a:pt x="243" y="138"/>
                  <a:pt x="243" y="138"/>
                </a:cubicBezTo>
                <a:cubicBezTo>
                  <a:pt x="243" y="137"/>
                  <a:pt x="243" y="137"/>
                  <a:pt x="242" y="137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3"/>
                  <a:pt x="242" y="133"/>
                </a:cubicBezTo>
                <a:cubicBezTo>
                  <a:pt x="242" y="133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2" y="134"/>
                  <a:pt x="242" y="134"/>
                </a:cubicBezTo>
                <a:cubicBezTo>
                  <a:pt x="242" y="134"/>
                  <a:pt x="241" y="135"/>
                  <a:pt x="241" y="135"/>
                </a:cubicBezTo>
                <a:cubicBezTo>
                  <a:pt x="241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2" y="135"/>
                  <a:pt x="242" y="135"/>
                </a:cubicBezTo>
                <a:cubicBezTo>
                  <a:pt x="242" y="135"/>
                  <a:pt x="241" y="135"/>
                  <a:pt x="241" y="136"/>
                </a:cubicBezTo>
                <a:cubicBezTo>
                  <a:pt x="241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6"/>
                </a:cubicBezTo>
                <a:cubicBezTo>
                  <a:pt x="242" y="136"/>
                  <a:pt x="242" y="136"/>
                  <a:pt x="242" y="137"/>
                </a:cubicBezTo>
                <a:cubicBezTo>
                  <a:pt x="241" y="137"/>
                  <a:pt x="240" y="137"/>
                  <a:pt x="240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138"/>
                  <a:pt x="239" y="138"/>
                  <a:pt x="239" y="139"/>
                </a:cubicBezTo>
                <a:cubicBezTo>
                  <a:pt x="239" y="139"/>
                  <a:pt x="240" y="138"/>
                  <a:pt x="241" y="140"/>
                </a:cubicBezTo>
                <a:cubicBezTo>
                  <a:pt x="241" y="140"/>
                  <a:pt x="241" y="141"/>
                  <a:pt x="241" y="141"/>
                </a:cubicBezTo>
                <a:cubicBezTo>
                  <a:pt x="241" y="141"/>
                  <a:pt x="240" y="141"/>
                  <a:pt x="240" y="141"/>
                </a:cubicBezTo>
                <a:cubicBezTo>
                  <a:pt x="240" y="141"/>
                  <a:pt x="241" y="141"/>
                  <a:pt x="241" y="142"/>
                </a:cubicBezTo>
                <a:cubicBezTo>
                  <a:pt x="241" y="153"/>
                  <a:pt x="241" y="153"/>
                  <a:pt x="241" y="153"/>
                </a:cubicBezTo>
                <a:cubicBezTo>
                  <a:pt x="241" y="153"/>
                  <a:pt x="241" y="153"/>
                  <a:pt x="241" y="153"/>
                </a:cubicBezTo>
                <a:cubicBezTo>
                  <a:pt x="240" y="230"/>
                  <a:pt x="240" y="230"/>
                  <a:pt x="240" y="230"/>
                </a:cubicBezTo>
                <a:cubicBezTo>
                  <a:pt x="230" y="230"/>
                  <a:pt x="230" y="230"/>
                  <a:pt x="230" y="230"/>
                </a:cubicBezTo>
                <a:cubicBezTo>
                  <a:pt x="230" y="215"/>
                  <a:pt x="230" y="215"/>
                  <a:pt x="230" y="215"/>
                </a:cubicBezTo>
                <a:cubicBezTo>
                  <a:pt x="233" y="213"/>
                  <a:pt x="233" y="213"/>
                  <a:pt x="233" y="213"/>
                </a:cubicBezTo>
                <a:cubicBezTo>
                  <a:pt x="233" y="211"/>
                  <a:pt x="233" y="211"/>
                  <a:pt x="233" y="211"/>
                </a:cubicBezTo>
                <a:cubicBezTo>
                  <a:pt x="233" y="211"/>
                  <a:pt x="233" y="211"/>
                  <a:pt x="233" y="211"/>
                </a:cubicBezTo>
                <a:cubicBezTo>
                  <a:pt x="233" y="211"/>
                  <a:pt x="233" y="211"/>
                  <a:pt x="233" y="211"/>
                </a:cubicBezTo>
                <a:cubicBezTo>
                  <a:pt x="232" y="210"/>
                  <a:pt x="231" y="210"/>
                  <a:pt x="230" y="209"/>
                </a:cubicBezTo>
                <a:cubicBezTo>
                  <a:pt x="229" y="187"/>
                  <a:pt x="229" y="187"/>
                  <a:pt x="229" y="187"/>
                </a:cubicBezTo>
                <a:cubicBezTo>
                  <a:pt x="232" y="186"/>
                  <a:pt x="232" y="186"/>
                  <a:pt x="232" y="186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1" y="183"/>
                  <a:pt x="231" y="182"/>
                  <a:pt x="229" y="182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1" y="155"/>
                  <a:pt x="231" y="155"/>
                  <a:pt x="231" y="155"/>
                </a:cubicBezTo>
                <a:cubicBezTo>
                  <a:pt x="231" y="153"/>
                  <a:pt x="231" y="153"/>
                  <a:pt x="231" y="153"/>
                </a:cubicBezTo>
                <a:cubicBezTo>
                  <a:pt x="231" y="153"/>
                  <a:pt x="231" y="153"/>
                  <a:pt x="231" y="153"/>
                </a:cubicBezTo>
                <a:cubicBezTo>
                  <a:pt x="231" y="152"/>
                  <a:pt x="230" y="152"/>
                  <a:pt x="229" y="151"/>
                </a:cubicBezTo>
                <a:cubicBezTo>
                  <a:pt x="228" y="145"/>
                  <a:pt x="228" y="145"/>
                  <a:pt x="228" y="145"/>
                </a:cubicBezTo>
                <a:cubicBezTo>
                  <a:pt x="230" y="145"/>
                  <a:pt x="230" y="145"/>
                  <a:pt x="230" y="145"/>
                </a:cubicBezTo>
                <a:cubicBezTo>
                  <a:pt x="232" y="143"/>
                  <a:pt x="232" y="143"/>
                  <a:pt x="232" y="143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228" y="141"/>
                  <a:pt x="228" y="141"/>
                  <a:pt x="228" y="141"/>
                </a:cubicBezTo>
                <a:cubicBezTo>
                  <a:pt x="228" y="140"/>
                  <a:pt x="228" y="140"/>
                  <a:pt x="228" y="139"/>
                </a:cubicBezTo>
                <a:cubicBezTo>
                  <a:pt x="228" y="139"/>
                  <a:pt x="227" y="138"/>
                  <a:pt x="227" y="137"/>
                </a:cubicBezTo>
                <a:cubicBezTo>
                  <a:pt x="226" y="137"/>
                  <a:pt x="226" y="137"/>
                  <a:pt x="225" y="136"/>
                </a:cubicBezTo>
                <a:cubicBezTo>
                  <a:pt x="225" y="136"/>
                  <a:pt x="225" y="136"/>
                  <a:pt x="224" y="136"/>
                </a:cubicBezTo>
                <a:cubicBezTo>
                  <a:pt x="224" y="136"/>
                  <a:pt x="224" y="136"/>
                  <a:pt x="224" y="136"/>
                </a:cubicBezTo>
                <a:cubicBezTo>
                  <a:pt x="224" y="135"/>
                  <a:pt x="224" y="135"/>
                  <a:pt x="224" y="135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3" y="135"/>
                  <a:pt x="223" y="135"/>
                  <a:pt x="223" y="136"/>
                </a:cubicBezTo>
                <a:cubicBezTo>
                  <a:pt x="223" y="136"/>
                  <a:pt x="223" y="136"/>
                  <a:pt x="223" y="136"/>
                </a:cubicBezTo>
                <a:cubicBezTo>
                  <a:pt x="222" y="136"/>
                  <a:pt x="222" y="136"/>
                  <a:pt x="222" y="136"/>
                </a:cubicBezTo>
                <a:cubicBezTo>
                  <a:pt x="222" y="136"/>
                  <a:pt x="222" y="136"/>
                  <a:pt x="222" y="136"/>
                </a:cubicBezTo>
                <a:cubicBezTo>
                  <a:pt x="221" y="137"/>
                  <a:pt x="221" y="137"/>
                  <a:pt x="221" y="137"/>
                </a:cubicBezTo>
                <a:cubicBezTo>
                  <a:pt x="220" y="138"/>
                  <a:pt x="219" y="139"/>
                  <a:pt x="219" y="141"/>
                </a:cubicBezTo>
                <a:cubicBezTo>
                  <a:pt x="218" y="141"/>
                  <a:pt x="218" y="141"/>
                  <a:pt x="218" y="141"/>
                </a:cubicBezTo>
                <a:cubicBezTo>
                  <a:pt x="218" y="142"/>
                  <a:pt x="218" y="142"/>
                  <a:pt x="218" y="142"/>
                </a:cubicBezTo>
                <a:cubicBezTo>
                  <a:pt x="215" y="143"/>
                  <a:pt x="215" y="143"/>
                  <a:pt x="215" y="143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8" y="151"/>
                  <a:pt x="218" y="151"/>
                  <a:pt x="218" y="151"/>
                </a:cubicBezTo>
                <a:cubicBezTo>
                  <a:pt x="217" y="152"/>
                  <a:pt x="216" y="153"/>
                  <a:pt x="216" y="153"/>
                </a:cubicBezTo>
                <a:cubicBezTo>
                  <a:pt x="216" y="155"/>
                  <a:pt x="216" y="155"/>
                  <a:pt x="216" y="155"/>
                </a:cubicBezTo>
                <a:cubicBezTo>
                  <a:pt x="218" y="157"/>
                  <a:pt x="218" y="157"/>
                  <a:pt x="218" y="157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18" y="164"/>
                  <a:pt x="218" y="164"/>
                  <a:pt x="218" y="164"/>
                </a:cubicBezTo>
                <a:cubicBezTo>
                  <a:pt x="217" y="180"/>
                  <a:pt x="217" y="180"/>
                  <a:pt x="217" y="180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6" y="182"/>
                  <a:pt x="216" y="183"/>
                  <a:pt x="215" y="183"/>
                </a:cubicBezTo>
                <a:cubicBezTo>
                  <a:pt x="215" y="183"/>
                  <a:pt x="215" y="184"/>
                  <a:pt x="215" y="184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17" y="187"/>
                  <a:pt x="217" y="187"/>
                  <a:pt x="217" y="187"/>
                </a:cubicBezTo>
                <a:cubicBezTo>
                  <a:pt x="217" y="187"/>
                  <a:pt x="217" y="187"/>
                  <a:pt x="217" y="187"/>
                </a:cubicBezTo>
                <a:cubicBezTo>
                  <a:pt x="217" y="209"/>
                  <a:pt x="217" y="209"/>
                  <a:pt x="217" y="209"/>
                </a:cubicBezTo>
                <a:cubicBezTo>
                  <a:pt x="215" y="210"/>
                  <a:pt x="214" y="211"/>
                  <a:pt x="214" y="211"/>
                </a:cubicBezTo>
                <a:cubicBezTo>
                  <a:pt x="214" y="213"/>
                  <a:pt x="214" y="213"/>
                  <a:pt x="214" y="213"/>
                </a:cubicBezTo>
                <a:cubicBezTo>
                  <a:pt x="216" y="215"/>
                  <a:pt x="216" y="215"/>
                  <a:pt x="216" y="215"/>
                </a:cubicBezTo>
                <a:cubicBezTo>
                  <a:pt x="216" y="215"/>
                  <a:pt x="216" y="215"/>
                  <a:pt x="216" y="215"/>
                </a:cubicBezTo>
                <a:cubicBezTo>
                  <a:pt x="216" y="229"/>
                  <a:pt x="216" y="229"/>
                  <a:pt x="216" y="229"/>
                </a:cubicBezTo>
                <a:cubicBezTo>
                  <a:pt x="214" y="229"/>
                  <a:pt x="214" y="229"/>
                  <a:pt x="214" y="229"/>
                </a:cubicBezTo>
                <a:cubicBezTo>
                  <a:pt x="211" y="229"/>
                  <a:pt x="211" y="229"/>
                  <a:pt x="211" y="229"/>
                </a:cubicBezTo>
                <a:cubicBezTo>
                  <a:pt x="209" y="229"/>
                  <a:pt x="209" y="229"/>
                  <a:pt x="209" y="229"/>
                </a:cubicBezTo>
                <a:cubicBezTo>
                  <a:pt x="209" y="229"/>
                  <a:pt x="209" y="229"/>
                  <a:pt x="209" y="229"/>
                </a:cubicBezTo>
                <a:cubicBezTo>
                  <a:pt x="159" y="229"/>
                  <a:pt x="159" y="229"/>
                  <a:pt x="159" y="229"/>
                </a:cubicBezTo>
                <a:cubicBezTo>
                  <a:pt x="158" y="191"/>
                  <a:pt x="158" y="191"/>
                  <a:pt x="158" y="191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3" y="185"/>
                  <a:pt x="163" y="185"/>
                  <a:pt x="163" y="185"/>
                </a:cubicBezTo>
                <a:cubicBezTo>
                  <a:pt x="163" y="185"/>
                  <a:pt x="163" y="185"/>
                  <a:pt x="163" y="185"/>
                </a:cubicBezTo>
                <a:cubicBezTo>
                  <a:pt x="162" y="184"/>
                  <a:pt x="161" y="183"/>
                  <a:pt x="158" y="182"/>
                </a:cubicBezTo>
                <a:cubicBezTo>
                  <a:pt x="157" y="146"/>
                  <a:pt x="157" y="146"/>
                  <a:pt x="157" y="146"/>
                </a:cubicBezTo>
                <a:cubicBezTo>
                  <a:pt x="161" y="143"/>
                  <a:pt x="161" y="143"/>
                  <a:pt x="161" y="143"/>
                </a:cubicBezTo>
                <a:cubicBezTo>
                  <a:pt x="161" y="141"/>
                  <a:pt x="161" y="141"/>
                  <a:pt x="161" y="141"/>
                </a:cubicBezTo>
                <a:cubicBezTo>
                  <a:pt x="161" y="141"/>
                  <a:pt x="161" y="140"/>
                  <a:pt x="161" y="140"/>
                </a:cubicBezTo>
                <a:cubicBezTo>
                  <a:pt x="161" y="139"/>
                  <a:pt x="160" y="138"/>
                  <a:pt x="158" y="138"/>
                </a:cubicBezTo>
                <a:cubicBezTo>
                  <a:pt x="158" y="137"/>
                  <a:pt x="158" y="137"/>
                  <a:pt x="158" y="137"/>
                </a:cubicBezTo>
                <a:cubicBezTo>
                  <a:pt x="159" y="129"/>
                  <a:pt x="159" y="129"/>
                  <a:pt x="159" y="129"/>
                </a:cubicBezTo>
                <a:cubicBezTo>
                  <a:pt x="160" y="129"/>
                  <a:pt x="160" y="129"/>
                  <a:pt x="161" y="128"/>
                </a:cubicBezTo>
                <a:cubicBezTo>
                  <a:pt x="162" y="127"/>
                  <a:pt x="162" y="125"/>
                  <a:pt x="161" y="124"/>
                </a:cubicBezTo>
                <a:cubicBezTo>
                  <a:pt x="161" y="124"/>
                  <a:pt x="161" y="124"/>
                  <a:pt x="161" y="124"/>
                </a:cubicBezTo>
                <a:cubicBezTo>
                  <a:pt x="160" y="123"/>
                  <a:pt x="160" y="123"/>
                  <a:pt x="160" y="123"/>
                </a:cubicBezTo>
                <a:cubicBezTo>
                  <a:pt x="161" y="120"/>
                  <a:pt x="161" y="120"/>
                  <a:pt x="161" y="120"/>
                </a:cubicBezTo>
                <a:cubicBezTo>
                  <a:pt x="161" y="115"/>
                  <a:pt x="161" y="115"/>
                  <a:pt x="161" y="115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63" y="101"/>
                  <a:pt x="163" y="101"/>
                  <a:pt x="163" y="101"/>
                </a:cubicBezTo>
                <a:cubicBezTo>
                  <a:pt x="163" y="101"/>
                  <a:pt x="163" y="101"/>
                  <a:pt x="163" y="101"/>
                </a:cubicBezTo>
                <a:cubicBezTo>
                  <a:pt x="164" y="98"/>
                  <a:pt x="164" y="98"/>
                  <a:pt x="164" y="98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5" y="95"/>
                  <a:pt x="166" y="95"/>
                  <a:pt x="166" y="94"/>
                </a:cubicBezTo>
                <a:cubicBezTo>
                  <a:pt x="168" y="93"/>
                  <a:pt x="168" y="91"/>
                  <a:pt x="167" y="90"/>
                </a:cubicBezTo>
                <a:cubicBezTo>
                  <a:pt x="166" y="89"/>
                  <a:pt x="166" y="89"/>
                  <a:pt x="165" y="88"/>
                </a:cubicBezTo>
                <a:cubicBezTo>
                  <a:pt x="166" y="83"/>
                  <a:pt x="166" y="83"/>
                  <a:pt x="166" y="83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0" y="61"/>
                  <a:pt x="170" y="61"/>
                  <a:pt x="170" y="61"/>
                </a:cubicBezTo>
                <a:cubicBezTo>
                  <a:pt x="170" y="61"/>
                  <a:pt x="171" y="61"/>
                  <a:pt x="172" y="61"/>
                </a:cubicBezTo>
                <a:cubicBezTo>
                  <a:pt x="173" y="60"/>
                  <a:pt x="173" y="58"/>
                  <a:pt x="172" y="57"/>
                </a:cubicBezTo>
                <a:cubicBezTo>
                  <a:pt x="172" y="56"/>
                  <a:pt x="171" y="56"/>
                  <a:pt x="171" y="55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68" y="53"/>
                  <a:pt x="167" y="51"/>
                  <a:pt x="165" y="50"/>
                </a:cubicBezTo>
                <a:cubicBezTo>
                  <a:pt x="164" y="48"/>
                  <a:pt x="163" y="47"/>
                  <a:pt x="162" y="46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162" y="45"/>
                  <a:pt x="162" y="44"/>
                  <a:pt x="162" y="43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64" y="34"/>
                  <a:pt x="164" y="32"/>
                  <a:pt x="164" y="29"/>
                </a:cubicBezTo>
                <a:cubicBezTo>
                  <a:pt x="164" y="28"/>
                  <a:pt x="163" y="27"/>
                  <a:pt x="163" y="26"/>
                </a:cubicBezTo>
                <a:cubicBezTo>
                  <a:pt x="162" y="23"/>
                  <a:pt x="160" y="20"/>
                  <a:pt x="158" y="17"/>
                </a:cubicBezTo>
                <a:cubicBezTo>
                  <a:pt x="156" y="15"/>
                  <a:pt x="154" y="13"/>
                  <a:pt x="152" y="12"/>
                </a:cubicBezTo>
                <a:cubicBezTo>
                  <a:pt x="149" y="9"/>
                  <a:pt x="146" y="8"/>
                  <a:pt x="142" y="6"/>
                </a:cubicBezTo>
                <a:cubicBezTo>
                  <a:pt x="140" y="5"/>
                  <a:pt x="138" y="5"/>
                  <a:pt x="135" y="4"/>
                </a:cubicBezTo>
                <a:cubicBezTo>
                  <a:pt x="117" y="0"/>
                  <a:pt x="99" y="8"/>
                  <a:pt x="96" y="21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9"/>
                  <a:pt x="94" y="30"/>
                  <a:pt x="95" y="32"/>
                </a:cubicBezTo>
                <a:cubicBezTo>
                  <a:pt x="90" y="33"/>
                  <a:pt x="87" y="34"/>
                  <a:pt x="84" y="35"/>
                </a:cubicBezTo>
                <a:cubicBezTo>
                  <a:pt x="83" y="35"/>
                  <a:pt x="82" y="35"/>
                  <a:pt x="80" y="35"/>
                </a:cubicBezTo>
                <a:cubicBezTo>
                  <a:pt x="79" y="36"/>
                  <a:pt x="78" y="37"/>
                  <a:pt x="78" y="39"/>
                </a:cubicBezTo>
                <a:cubicBezTo>
                  <a:pt x="79" y="40"/>
                  <a:pt x="79" y="41"/>
                  <a:pt x="80" y="41"/>
                </a:cubicBezTo>
                <a:cubicBezTo>
                  <a:pt x="79" y="46"/>
                  <a:pt x="79" y="46"/>
                  <a:pt x="79" y="46"/>
                </a:cubicBezTo>
                <a:cubicBezTo>
                  <a:pt x="74" y="62"/>
                  <a:pt x="74" y="62"/>
                  <a:pt x="74" y="62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1" y="68"/>
                  <a:pt x="71" y="68"/>
                </a:cubicBezTo>
                <a:cubicBezTo>
                  <a:pt x="69" y="68"/>
                  <a:pt x="68" y="70"/>
                  <a:pt x="69" y="71"/>
                </a:cubicBezTo>
                <a:cubicBezTo>
                  <a:pt x="69" y="72"/>
                  <a:pt x="70" y="73"/>
                  <a:pt x="70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93"/>
                  <a:pt x="65" y="93"/>
                  <a:pt x="65" y="93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2" y="101"/>
                  <a:pt x="61" y="101"/>
                  <a:pt x="61" y="101"/>
                </a:cubicBezTo>
                <a:cubicBezTo>
                  <a:pt x="59" y="101"/>
                  <a:pt x="58" y="103"/>
                  <a:pt x="59" y="105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59" y="105"/>
                  <a:pt x="59" y="106"/>
                  <a:pt x="60" y="106"/>
                </a:cubicBezTo>
                <a:cubicBezTo>
                  <a:pt x="60" y="106"/>
                  <a:pt x="60" y="106"/>
                  <a:pt x="61" y="107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4" y="129"/>
                  <a:pt x="54" y="129"/>
                  <a:pt x="54" y="129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1" y="136"/>
                  <a:pt x="51" y="136"/>
                  <a:pt x="50" y="136"/>
                </a:cubicBezTo>
                <a:cubicBezTo>
                  <a:pt x="49" y="136"/>
                  <a:pt x="48" y="138"/>
                  <a:pt x="48" y="139"/>
                </a:cubicBezTo>
                <a:cubicBezTo>
                  <a:pt x="48" y="140"/>
                  <a:pt x="48" y="140"/>
                  <a:pt x="49" y="141"/>
                </a:cubicBezTo>
                <a:cubicBezTo>
                  <a:pt x="49" y="141"/>
                  <a:pt x="50" y="142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0" y="143"/>
                  <a:pt x="50" y="143"/>
                  <a:pt x="50" y="143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46" y="156"/>
                  <a:pt x="46" y="156"/>
                  <a:pt x="46" y="156"/>
                </a:cubicBezTo>
                <a:cubicBezTo>
                  <a:pt x="45" y="161"/>
                  <a:pt x="45" y="161"/>
                  <a:pt x="45" y="161"/>
                </a:cubicBezTo>
                <a:cubicBezTo>
                  <a:pt x="43" y="167"/>
                  <a:pt x="43" y="167"/>
                  <a:pt x="43" y="167"/>
                </a:cubicBezTo>
                <a:cubicBezTo>
                  <a:pt x="40" y="175"/>
                  <a:pt x="40" y="175"/>
                  <a:pt x="40" y="175"/>
                </a:cubicBezTo>
                <a:cubicBezTo>
                  <a:pt x="40" y="175"/>
                  <a:pt x="39" y="175"/>
                  <a:pt x="39" y="175"/>
                </a:cubicBezTo>
                <a:cubicBezTo>
                  <a:pt x="37" y="175"/>
                  <a:pt x="36" y="177"/>
                  <a:pt x="36" y="178"/>
                </a:cubicBezTo>
                <a:cubicBezTo>
                  <a:pt x="36" y="179"/>
                  <a:pt x="36" y="179"/>
                  <a:pt x="37" y="180"/>
                </a:cubicBezTo>
                <a:cubicBezTo>
                  <a:pt x="37" y="180"/>
                  <a:pt x="38" y="181"/>
                  <a:pt x="38" y="181"/>
                </a:cubicBezTo>
                <a:cubicBezTo>
                  <a:pt x="38" y="181"/>
                  <a:pt x="38" y="181"/>
                  <a:pt x="38" y="181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4" y="197"/>
                  <a:pt x="34" y="197"/>
                  <a:pt x="34" y="197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31" y="207"/>
                  <a:pt x="31" y="207"/>
                  <a:pt x="31" y="207"/>
                </a:cubicBezTo>
                <a:cubicBezTo>
                  <a:pt x="28" y="216"/>
                  <a:pt x="28" y="216"/>
                  <a:pt x="28" y="216"/>
                </a:cubicBezTo>
                <a:cubicBezTo>
                  <a:pt x="28" y="216"/>
                  <a:pt x="28" y="216"/>
                  <a:pt x="28" y="216"/>
                </a:cubicBezTo>
                <a:cubicBezTo>
                  <a:pt x="26" y="216"/>
                  <a:pt x="25" y="218"/>
                  <a:pt x="25" y="219"/>
                </a:cubicBezTo>
                <a:cubicBezTo>
                  <a:pt x="25" y="220"/>
                  <a:pt x="25" y="221"/>
                  <a:pt x="26" y="222"/>
                </a:cubicBezTo>
                <a:cubicBezTo>
                  <a:pt x="26" y="222"/>
                  <a:pt x="26" y="222"/>
                  <a:pt x="26" y="222"/>
                </a:cubicBezTo>
                <a:cubicBezTo>
                  <a:pt x="26" y="224"/>
                  <a:pt x="26" y="224"/>
                  <a:pt x="26" y="224"/>
                </a:cubicBezTo>
                <a:cubicBezTo>
                  <a:pt x="24" y="229"/>
                  <a:pt x="24" y="229"/>
                  <a:pt x="24" y="229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21" y="238"/>
                  <a:pt x="21" y="238"/>
                  <a:pt x="21" y="238"/>
                </a:cubicBezTo>
                <a:cubicBezTo>
                  <a:pt x="17" y="253"/>
                  <a:pt x="17" y="253"/>
                  <a:pt x="17" y="253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5" y="260"/>
                  <a:pt x="15" y="260"/>
                  <a:pt x="15" y="260"/>
                </a:cubicBezTo>
                <a:cubicBezTo>
                  <a:pt x="14" y="260"/>
                  <a:pt x="13" y="260"/>
                  <a:pt x="13" y="262"/>
                </a:cubicBezTo>
                <a:cubicBezTo>
                  <a:pt x="13" y="262"/>
                  <a:pt x="13" y="262"/>
                  <a:pt x="13" y="262"/>
                </a:cubicBezTo>
                <a:cubicBezTo>
                  <a:pt x="12" y="263"/>
                  <a:pt x="13" y="264"/>
                  <a:pt x="14" y="264"/>
                </a:cubicBezTo>
                <a:cubicBezTo>
                  <a:pt x="14" y="264"/>
                  <a:pt x="14" y="264"/>
                  <a:pt x="14" y="264"/>
                </a:cubicBezTo>
                <a:cubicBezTo>
                  <a:pt x="13" y="269"/>
                  <a:pt x="13" y="269"/>
                  <a:pt x="13" y="269"/>
                </a:cubicBezTo>
                <a:cubicBezTo>
                  <a:pt x="9" y="282"/>
                  <a:pt x="9" y="282"/>
                  <a:pt x="9" y="282"/>
                </a:cubicBezTo>
                <a:cubicBezTo>
                  <a:pt x="9" y="282"/>
                  <a:pt x="9" y="282"/>
                  <a:pt x="9" y="282"/>
                </a:cubicBezTo>
                <a:cubicBezTo>
                  <a:pt x="9" y="283"/>
                  <a:pt x="9" y="283"/>
                  <a:pt x="8" y="284"/>
                </a:cubicBezTo>
                <a:cubicBezTo>
                  <a:pt x="7" y="291"/>
                  <a:pt x="7" y="291"/>
                  <a:pt x="7" y="291"/>
                </a:cubicBezTo>
                <a:cubicBezTo>
                  <a:pt x="5" y="297"/>
                  <a:pt x="5" y="297"/>
                  <a:pt x="5" y="29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319"/>
                  <a:pt x="0" y="319"/>
                  <a:pt x="0" y="319"/>
                </a:cubicBezTo>
                <a:cubicBezTo>
                  <a:pt x="2" y="319"/>
                  <a:pt x="4" y="319"/>
                  <a:pt x="6" y="319"/>
                </a:cubicBezTo>
                <a:close/>
                <a:moveTo>
                  <a:pt x="670" y="314"/>
                </a:moveTo>
                <a:cubicBezTo>
                  <a:pt x="668" y="314"/>
                  <a:pt x="668" y="314"/>
                  <a:pt x="668" y="314"/>
                </a:cubicBezTo>
                <a:cubicBezTo>
                  <a:pt x="645" y="314"/>
                  <a:pt x="645" y="314"/>
                  <a:pt x="645" y="314"/>
                </a:cubicBezTo>
                <a:cubicBezTo>
                  <a:pt x="638" y="314"/>
                  <a:pt x="632" y="308"/>
                  <a:pt x="631" y="301"/>
                </a:cubicBezTo>
                <a:cubicBezTo>
                  <a:pt x="631" y="282"/>
                  <a:pt x="631" y="282"/>
                  <a:pt x="631" y="282"/>
                </a:cubicBezTo>
                <a:cubicBezTo>
                  <a:pt x="631" y="275"/>
                  <a:pt x="637" y="269"/>
                  <a:pt x="644" y="269"/>
                </a:cubicBezTo>
                <a:cubicBezTo>
                  <a:pt x="647" y="269"/>
                  <a:pt x="647" y="269"/>
                  <a:pt x="647" y="269"/>
                </a:cubicBezTo>
                <a:cubicBezTo>
                  <a:pt x="669" y="268"/>
                  <a:pt x="669" y="268"/>
                  <a:pt x="669" y="268"/>
                </a:cubicBezTo>
                <a:cubicBezTo>
                  <a:pt x="677" y="268"/>
                  <a:pt x="683" y="274"/>
                  <a:pt x="683" y="281"/>
                </a:cubicBezTo>
                <a:cubicBezTo>
                  <a:pt x="683" y="300"/>
                  <a:pt x="683" y="300"/>
                  <a:pt x="683" y="300"/>
                </a:cubicBezTo>
                <a:cubicBezTo>
                  <a:pt x="683" y="307"/>
                  <a:pt x="678" y="313"/>
                  <a:pt x="670" y="314"/>
                </a:cubicBezTo>
                <a:close/>
                <a:moveTo>
                  <a:pt x="739" y="312"/>
                </a:moveTo>
                <a:cubicBezTo>
                  <a:pt x="737" y="313"/>
                  <a:pt x="737" y="313"/>
                  <a:pt x="737" y="313"/>
                </a:cubicBezTo>
                <a:cubicBezTo>
                  <a:pt x="714" y="313"/>
                  <a:pt x="714" y="313"/>
                  <a:pt x="714" y="313"/>
                </a:cubicBezTo>
                <a:cubicBezTo>
                  <a:pt x="707" y="313"/>
                  <a:pt x="701" y="307"/>
                  <a:pt x="701" y="300"/>
                </a:cubicBezTo>
                <a:cubicBezTo>
                  <a:pt x="700" y="281"/>
                  <a:pt x="700" y="281"/>
                  <a:pt x="700" y="281"/>
                </a:cubicBezTo>
                <a:cubicBezTo>
                  <a:pt x="700" y="274"/>
                  <a:pt x="706" y="268"/>
                  <a:pt x="714" y="268"/>
                </a:cubicBezTo>
                <a:cubicBezTo>
                  <a:pt x="716" y="268"/>
                  <a:pt x="716" y="268"/>
                  <a:pt x="716" y="268"/>
                </a:cubicBezTo>
                <a:cubicBezTo>
                  <a:pt x="739" y="267"/>
                  <a:pt x="739" y="267"/>
                  <a:pt x="739" y="267"/>
                </a:cubicBezTo>
                <a:cubicBezTo>
                  <a:pt x="746" y="267"/>
                  <a:pt x="752" y="273"/>
                  <a:pt x="752" y="280"/>
                </a:cubicBezTo>
                <a:cubicBezTo>
                  <a:pt x="753" y="299"/>
                  <a:pt x="753" y="299"/>
                  <a:pt x="753" y="299"/>
                </a:cubicBezTo>
                <a:cubicBezTo>
                  <a:pt x="753" y="306"/>
                  <a:pt x="747" y="312"/>
                  <a:pt x="739" y="312"/>
                </a:cubicBezTo>
                <a:close/>
                <a:moveTo>
                  <a:pt x="809" y="311"/>
                </a:moveTo>
                <a:cubicBezTo>
                  <a:pt x="783" y="312"/>
                  <a:pt x="783" y="312"/>
                  <a:pt x="783" y="312"/>
                </a:cubicBezTo>
                <a:cubicBezTo>
                  <a:pt x="776" y="312"/>
                  <a:pt x="770" y="306"/>
                  <a:pt x="770" y="299"/>
                </a:cubicBezTo>
                <a:cubicBezTo>
                  <a:pt x="770" y="280"/>
                  <a:pt x="770" y="280"/>
                  <a:pt x="770" y="280"/>
                </a:cubicBezTo>
                <a:cubicBezTo>
                  <a:pt x="769" y="273"/>
                  <a:pt x="775" y="267"/>
                  <a:pt x="783" y="267"/>
                </a:cubicBezTo>
                <a:cubicBezTo>
                  <a:pt x="808" y="266"/>
                  <a:pt x="808" y="266"/>
                  <a:pt x="808" y="266"/>
                </a:cubicBezTo>
                <a:cubicBezTo>
                  <a:pt x="810" y="266"/>
                  <a:pt x="812" y="267"/>
                  <a:pt x="814" y="268"/>
                </a:cubicBezTo>
                <a:cubicBezTo>
                  <a:pt x="819" y="270"/>
                  <a:pt x="821" y="274"/>
                  <a:pt x="821" y="279"/>
                </a:cubicBezTo>
                <a:cubicBezTo>
                  <a:pt x="821" y="283"/>
                  <a:pt x="821" y="283"/>
                  <a:pt x="821" y="283"/>
                </a:cubicBezTo>
                <a:cubicBezTo>
                  <a:pt x="822" y="298"/>
                  <a:pt x="822" y="298"/>
                  <a:pt x="822" y="298"/>
                </a:cubicBezTo>
                <a:cubicBezTo>
                  <a:pt x="822" y="305"/>
                  <a:pt x="816" y="311"/>
                  <a:pt x="809" y="311"/>
                </a:cubicBezTo>
                <a:close/>
                <a:moveTo>
                  <a:pt x="891" y="297"/>
                </a:moveTo>
                <a:cubicBezTo>
                  <a:pt x="891" y="305"/>
                  <a:pt x="885" y="310"/>
                  <a:pt x="878" y="310"/>
                </a:cubicBezTo>
                <a:cubicBezTo>
                  <a:pt x="875" y="310"/>
                  <a:pt x="875" y="310"/>
                  <a:pt x="875" y="310"/>
                </a:cubicBezTo>
                <a:cubicBezTo>
                  <a:pt x="853" y="311"/>
                  <a:pt x="853" y="311"/>
                  <a:pt x="853" y="311"/>
                </a:cubicBezTo>
                <a:cubicBezTo>
                  <a:pt x="845" y="311"/>
                  <a:pt x="839" y="305"/>
                  <a:pt x="839" y="298"/>
                </a:cubicBezTo>
                <a:cubicBezTo>
                  <a:pt x="839" y="279"/>
                  <a:pt x="839" y="279"/>
                  <a:pt x="839" y="279"/>
                </a:cubicBezTo>
                <a:cubicBezTo>
                  <a:pt x="839" y="272"/>
                  <a:pt x="845" y="266"/>
                  <a:pt x="852" y="266"/>
                </a:cubicBezTo>
                <a:cubicBezTo>
                  <a:pt x="854" y="266"/>
                  <a:pt x="854" y="266"/>
                  <a:pt x="854" y="266"/>
                </a:cubicBezTo>
                <a:cubicBezTo>
                  <a:pt x="876" y="265"/>
                  <a:pt x="876" y="265"/>
                  <a:pt x="876" y="265"/>
                </a:cubicBezTo>
                <a:cubicBezTo>
                  <a:pt x="880" y="276"/>
                  <a:pt x="886" y="287"/>
                  <a:pt x="891" y="297"/>
                </a:cubicBezTo>
                <a:close/>
                <a:moveTo>
                  <a:pt x="846" y="189"/>
                </a:moveTo>
                <a:cubicBezTo>
                  <a:pt x="848" y="200"/>
                  <a:pt x="854" y="215"/>
                  <a:pt x="861" y="233"/>
                </a:cubicBezTo>
                <a:cubicBezTo>
                  <a:pt x="851" y="233"/>
                  <a:pt x="851" y="233"/>
                  <a:pt x="851" y="233"/>
                </a:cubicBezTo>
                <a:cubicBezTo>
                  <a:pt x="844" y="233"/>
                  <a:pt x="838" y="227"/>
                  <a:pt x="838" y="220"/>
                </a:cubicBezTo>
                <a:cubicBezTo>
                  <a:pt x="838" y="201"/>
                  <a:pt x="838" y="201"/>
                  <a:pt x="838" y="201"/>
                </a:cubicBezTo>
                <a:cubicBezTo>
                  <a:pt x="837" y="196"/>
                  <a:pt x="841" y="191"/>
                  <a:pt x="846" y="189"/>
                </a:cubicBezTo>
                <a:close/>
                <a:moveTo>
                  <a:pt x="777" y="189"/>
                </a:moveTo>
                <a:cubicBezTo>
                  <a:pt x="779" y="189"/>
                  <a:pt x="780" y="189"/>
                  <a:pt x="782" y="189"/>
                </a:cubicBezTo>
                <a:cubicBezTo>
                  <a:pt x="807" y="188"/>
                  <a:pt x="807" y="188"/>
                  <a:pt x="807" y="188"/>
                </a:cubicBezTo>
                <a:cubicBezTo>
                  <a:pt x="814" y="188"/>
                  <a:pt x="820" y="194"/>
                  <a:pt x="820" y="201"/>
                </a:cubicBezTo>
                <a:cubicBezTo>
                  <a:pt x="821" y="220"/>
                  <a:pt x="821" y="220"/>
                  <a:pt x="821" y="220"/>
                </a:cubicBezTo>
                <a:cubicBezTo>
                  <a:pt x="821" y="227"/>
                  <a:pt x="815" y="233"/>
                  <a:pt x="807" y="233"/>
                </a:cubicBezTo>
                <a:cubicBezTo>
                  <a:pt x="798" y="234"/>
                  <a:pt x="798" y="234"/>
                  <a:pt x="798" y="234"/>
                </a:cubicBezTo>
                <a:cubicBezTo>
                  <a:pt x="782" y="234"/>
                  <a:pt x="782" y="234"/>
                  <a:pt x="782" y="234"/>
                </a:cubicBezTo>
                <a:cubicBezTo>
                  <a:pt x="775" y="234"/>
                  <a:pt x="769" y="228"/>
                  <a:pt x="769" y="221"/>
                </a:cubicBezTo>
                <a:cubicBezTo>
                  <a:pt x="768" y="202"/>
                  <a:pt x="768" y="202"/>
                  <a:pt x="768" y="202"/>
                </a:cubicBezTo>
                <a:cubicBezTo>
                  <a:pt x="768" y="196"/>
                  <a:pt x="772" y="191"/>
                  <a:pt x="777" y="189"/>
                </a:cubicBezTo>
                <a:close/>
                <a:moveTo>
                  <a:pt x="804" y="245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66" y="244"/>
                  <a:pt x="866" y="244"/>
                  <a:pt x="866" y="244"/>
                </a:cubicBezTo>
                <a:cubicBezTo>
                  <a:pt x="867" y="247"/>
                  <a:pt x="869" y="251"/>
                  <a:pt x="870" y="254"/>
                </a:cubicBezTo>
                <a:cubicBezTo>
                  <a:pt x="849" y="254"/>
                  <a:pt x="849" y="254"/>
                  <a:pt x="849" y="254"/>
                </a:cubicBezTo>
                <a:cubicBezTo>
                  <a:pt x="808" y="255"/>
                  <a:pt x="808" y="255"/>
                  <a:pt x="808" y="255"/>
                </a:cubicBezTo>
                <a:cubicBezTo>
                  <a:pt x="746" y="256"/>
                  <a:pt x="746" y="256"/>
                  <a:pt x="746" y="256"/>
                </a:cubicBezTo>
                <a:cubicBezTo>
                  <a:pt x="710" y="256"/>
                  <a:pt x="710" y="256"/>
                  <a:pt x="710" y="256"/>
                </a:cubicBezTo>
                <a:cubicBezTo>
                  <a:pt x="677" y="257"/>
                  <a:pt x="677" y="257"/>
                  <a:pt x="677" y="257"/>
                </a:cubicBezTo>
                <a:cubicBezTo>
                  <a:pt x="641" y="257"/>
                  <a:pt x="641" y="257"/>
                  <a:pt x="641" y="257"/>
                </a:cubicBezTo>
                <a:cubicBezTo>
                  <a:pt x="604" y="258"/>
                  <a:pt x="604" y="258"/>
                  <a:pt x="604" y="258"/>
                </a:cubicBezTo>
                <a:cubicBezTo>
                  <a:pt x="562" y="258"/>
                  <a:pt x="562" y="258"/>
                  <a:pt x="562" y="258"/>
                </a:cubicBezTo>
                <a:cubicBezTo>
                  <a:pt x="561" y="249"/>
                  <a:pt x="561" y="249"/>
                  <a:pt x="561" y="249"/>
                </a:cubicBezTo>
                <a:cubicBezTo>
                  <a:pt x="600" y="248"/>
                  <a:pt x="600" y="248"/>
                  <a:pt x="600" y="248"/>
                </a:cubicBezTo>
                <a:cubicBezTo>
                  <a:pt x="637" y="247"/>
                  <a:pt x="637" y="247"/>
                  <a:pt x="637" y="247"/>
                </a:cubicBezTo>
                <a:cubicBezTo>
                  <a:pt x="672" y="247"/>
                  <a:pt x="672" y="247"/>
                  <a:pt x="672" y="247"/>
                </a:cubicBezTo>
                <a:cubicBezTo>
                  <a:pt x="706" y="246"/>
                  <a:pt x="706" y="246"/>
                  <a:pt x="706" y="246"/>
                </a:cubicBezTo>
                <a:cubicBezTo>
                  <a:pt x="741" y="246"/>
                  <a:pt x="741" y="246"/>
                  <a:pt x="741" y="246"/>
                </a:cubicBezTo>
                <a:lnTo>
                  <a:pt x="804" y="245"/>
                </a:lnTo>
                <a:close/>
                <a:moveTo>
                  <a:pt x="712" y="190"/>
                </a:moveTo>
                <a:cubicBezTo>
                  <a:pt x="715" y="190"/>
                  <a:pt x="715" y="190"/>
                  <a:pt x="715" y="190"/>
                </a:cubicBezTo>
                <a:cubicBezTo>
                  <a:pt x="738" y="189"/>
                  <a:pt x="738" y="189"/>
                  <a:pt x="738" y="189"/>
                </a:cubicBezTo>
                <a:cubicBezTo>
                  <a:pt x="745" y="189"/>
                  <a:pt x="751" y="195"/>
                  <a:pt x="751" y="202"/>
                </a:cubicBezTo>
                <a:cubicBezTo>
                  <a:pt x="751" y="221"/>
                  <a:pt x="751" y="221"/>
                  <a:pt x="751" y="221"/>
                </a:cubicBezTo>
                <a:cubicBezTo>
                  <a:pt x="751" y="228"/>
                  <a:pt x="746" y="234"/>
                  <a:pt x="738" y="234"/>
                </a:cubicBezTo>
                <a:cubicBezTo>
                  <a:pt x="736" y="235"/>
                  <a:pt x="736" y="235"/>
                  <a:pt x="736" y="235"/>
                </a:cubicBezTo>
                <a:cubicBezTo>
                  <a:pt x="713" y="235"/>
                  <a:pt x="713" y="235"/>
                  <a:pt x="713" y="235"/>
                </a:cubicBezTo>
                <a:cubicBezTo>
                  <a:pt x="706" y="235"/>
                  <a:pt x="700" y="229"/>
                  <a:pt x="699" y="222"/>
                </a:cubicBezTo>
                <a:cubicBezTo>
                  <a:pt x="699" y="203"/>
                  <a:pt x="699" y="203"/>
                  <a:pt x="699" y="203"/>
                </a:cubicBezTo>
                <a:cubicBezTo>
                  <a:pt x="699" y="196"/>
                  <a:pt x="705" y="190"/>
                  <a:pt x="712" y="190"/>
                </a:cubicBezTo>
                <a:close/>
                <a:moveTo>
                  <a:pt x="643" y="191"/>
                </a:moveTo>
                <a:cubicBezTo>
                  <a:pt x="645" y="191"/>
                  <a:pt x="645" y="191"/>
                  <a:pt x="645" y="191"/>
                </a:cubicBezTo>
                <a:cubicBezTo>
                  <a:pt x="668" y="190"/>
                  <a:pt x="668" y="190"/>
                  <a:pt x="668" y="190"/>
                </a:cubicBezTo>
                <a:cubicBezTo>
                  <a:pt x="676" y="190"/>
                  <a:pt x="682" y="196"/>
                  <a:pt x="682" y="203"/>
                </a:cubicBezTo>
                <a:cubicBezTo>
                  <a:pt x="682" y="222"/>
                  <a:pt x="682" y="222"/>
                  <a:pt x="682" y="222"/>
                </a:cubicBezTo>
                <a:cubicBezTo>
                  <a:pt x="682" y="229"/>
                  <a:pt x="676" y="235"/>
                  <a:pt x="669" y="236"/>
                </a:cubicBezTo>
                <a:cubicBezTo>
                  <a:pt x="667" y="236"/>
                  <a:pt x="667" y="236"/>
                  <a:pt x="667" y="236"/>
                </a:cubicBezTo>
                <a:cubicBezTo>
                  <a:pt x="644" y="236"/>
                  <a:pt x="644" y="236"/>
                  <a:pt x="644" y="236"/>
                </a:cubicBezTo>
                <a:cubicBezTo>
                  <a:pt x="636" y="236"/>
                  <a:pt x="630" y="230"/>
                  <a:pt x="630" y="223"/>
                </a:cubicBezTo>
                <a:cubicBezTo>
                  <a:pt x="630" y="204"/>
                  <a:pt x="630" y="204"/>
                  <a:pt x="630" y="204"/>
                </a:cubicBezTo>
                <a:cubicBezTo>
                  <a:pt x="630" y="197"/>
                  <a:pt x="636" y="191"/>
                  <a:pt x="643" y="191"/>
                </a:cubicBezTo>
                <a:close/>
                <a:moveTo>
                  <a:pt x="573" y="192"/>
                </a:moveTo>
                <a:cubicBezTo>
                  <a:pt x="573" y="192"/>
                  <a:pt x="574" y="192"/>
                  <a:pt x="574" y="192"/>
                </a:cubicBezTo>
                <a:cubicBezTo>
                  <a:pt x="599" y="191"/>
                  <a:pt x="599" y="191"/>
                  <a:pt x="599" y="191"/>
                </a:cubicBezTo>
                <a:cubicBezTo>
                  <a:pt x="606" y="191"/>
                  <a:pt x="613" y="197"/>
                  <a:pt x="613" y="205"/>
                </a:cubicBezTo>
                <a:cubicBezTo>
                  <a:pt x="613" y="223"/>
                  <a:pt x="613" y="223"/>
                  <a:pt x="613" y="223"/>
                </a:cubicBezTo>
                <a:cubicBezTo>
                  <a:pt x="613" y="230"/>
                  <a:pt x="607" y="236"/>
                  <a:pt x="600" y="237"/>
                </a:cubicBezTo>
                <a:cubicBezTo>
                  <a:pt x="594" y="237"/>
                  <a:pt x="594" y="237"/>
                  <a:pt x="594" y="237"/>
                </a:cubicBezTo>
                <a:cubicBezTo>
                  <a:pt x="575" y="237"/>
                  <a:pt x="575" y="237"/>
                  <a:pt x="575" y="237"/>
                </a:cubicBezTo>
                <a:cubicBezTo>
                  <a:pt x="567" y="237"/>
                  <a:pt x="561" y="231"/>
                  <a:pt x="561" y="224"/>
                </a:cubicBezTo>
                <a:cubicBezTo>
                  <a:pt x="561" y="205"/>
                  <a:pt x="561" y="205"/>
                  <a:pt x="561" y="205"/>
                </a:cubicBezTo>
                <a:cubicBezTo>
                  <a:pt x="561" y="198"/>
                  <a:pt x="566" y="192"/>
                  <a:pt x="573" y="192"/>
                </a:cubicBezTo>
                <a:close/>
                <a:moveTo>
                  <a:pt x="542" y="80"/>
                </a:moveTo>
                <a:cubicBezTo>
                  <a:pt x="542" y="79"/>
                  <a:pt x="543" y="78"/>
                  <a:pt x="544" y="78"/>
                </a:cubicBezTo>
                <a:cubicBezTo>
                  <a:pt x="544" y="78"/>
                  <a:pt x="545" y="78"/>
                  <a:pt x="545" y="78"/>
                </a:cubicBezTo>
                <a:cubicBezTo>
                  <a:pt x="546" y="78"/>
                  <a:pt x="546" y="79"/>
                  <a:pt x="546" y="80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6" y="88"/>
                  <a:pt x="546" y="88"/>
                  <a:pt x="546" y="88"/>
                </a:cubicBezTo>
                <a:cubicBezTo>
                  <a:pt x="545" y="88"/>
                  <a:pt x="544" y="88"/>
                  <a:pt x="543" y="88"/>
                </a:cubicBezTo>
                <a:cubicBezTo>
                  <a:pt x="543" y="88"/>
                  <a:pt x="542" y="88"/>
                  <a:pt x="542" y="88"/>
                </a:cubicBezTo>
                <a:lnTo>
                  <a:pt x="542" y="80"/>
                </a:lnTo>
                <a:close/>
                <a:moveTo>
                  <a:pt x="536" y="81"/>
                </a:moveTo>
                <a:cubicBezTo>
                  <a:pt x="536" y="80"/>
                  <a:pt x="536" y="80"/>
                  <a:pt x="536" y="80"/>
                </a:cubicBezTo>
                <a:cubicBezTo>
                  <a:pt x="536" y="80"/>
                  <a:pt x="536" y="80"/>
                  <a:pt x="536" y="79"/>
                </a:cubicBezTo>
                <a:cubicBezTo>
                  <a:pt x="537" y="79"/>
                  <a:pt x="537" y="78"/>
                  <a:pt x="538" y="78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0" y="78"/>
                  <a:pt x="541" y="79"/>
                  <a:pt x="541" y="80"/>
                </a:cubicBezTo>
                <a:cubicBezTo>
                  <a:pt x="541" y="88"/>
                  <a:pt x="541" y="88"/>
                  <a:pt x="541" y="88"/>
                </a:cubicBezTo>
                <a:cubicBezTo>
                  <a:pt x="540" y="88"/>
                  <a:pt x="539" y="88"/>
                  <a:pt x="538" y="88"/>
                </a:cubicBezTo>
                <a:cubicBezTo>
                  <a:pt x="537" y="88"/>
                  <a:pt x="537" y="88"/>
                  <a:pt x="536" y="88"/>
                </a:cubicBezTo>
                <a:lnTo>
                  <a:pt x="536" y="81"/>
                </a:lnTo>
                <a:close/>
                <a:moveTo>
                  <a:pt x="534" y="81"/>
                </a:moveTo>
                <a:cubicBezTo>
                  <a:pt x="534" y="80"/>
                  <a:pt x="534" y="79"/>
                  <a:pt x="535" y="79"/>
                </a:cubicBezTo>
                <a:cubicBezTo>
                  <a:pt x="535" y="79"/>
                  <a:pt x="535" y="79"/>
                  <a:pt x="535" y="80"/>
                </a:cubicBezTo>
                <a:cubicBezTo>
                  <a:pt x="535" y="80"/>
                  <a:pt x="535" y="81"/>
                  <a:pt x="535" y="81"/>
                </a:cubicBezTo>
                <a:cubicBezTo>
                  <a:pt x="535" y="87"/>
                  <a:pt x="535" y="87"/>
                  <a:pt x="535" y="87"/>
                </a:cubicBezTo>
                <a:cubicBezTo>
                  <a:pt x="535" y="88"/>
                  <a:pt x="535" y="88"/>
                  <a:pt x="535" y="88"/>
                </a:cubicBezTo>
                <a:cubicBezTo>
                  <a:pt x="535" y="88"/>
                  <a:pt x="535" y="88"/>
                  <a:pt x="535" y="88"/>
                </a:cubicBezTo>
                <a:cubicBezTo>
                  <a:pt x="535" y="88"/>
                  <a:pt x="534" y="88"/>
                  <a:pt x="534" y="89"/>
                </a:cubicBezTo>
                <a:cubicBezTo>
                  <a:pt x="534" y="89"/>
                  <a:pt x="534" y="89"/>
                  <a:pt x="534" y="89"/>
                </a:cubicBezTo>
                <a:lnTo>
                  <a:pt x="534" y="81"/>
                </a:lnTo>
                <a:close/>
                <a:moveTo>
                  <a:pt x="465" y="147"/>
                </a:moveTo>
                <a:cubicBezTo>
                  <a:pt x="465" y="146"/>
                  <a:pt x="466" y="145"/>
                  <a:pt x="467" y="145"/>
                </a:cubicBezTo>
                <a:cubicBezTo>
                  <a:pt x="467" y="145"/>
                  <a:pt x="467" y="145"/>
                  <a:pt x="467" y="146"/>
                </a:cubicBezTo>
                <a:cubicBezTo>
                  <a:pt x="468" y="146"/>
                  <a:pt x="468" y="146"/>
                  <a:pt x="468" y="147"/>
                </a:cubicBezTo>
                <a:cubicBezTo>
                  <a:pt x="468" y="151"/>
                  <a:pt x="468" y="151"/>
                  <a:pt x="468" y="151"/>
                </a:cubicBezTo>
                <a:cubicBezTo>
                  <a:pt x="468" y="152"/>
                  <a:pt x="468" y="152"/>
                  <a:pt x="468" y="152"/>
                </a:cubicBezTo>
                <a:cubicBezTo>
                  <a:pt x="468" y="152"/>
                  <a:pt x="468" y="152"/>
                  <a:pt x="468" y="152"/>
                </a:cubicBezTo>
                <a:cubicBezTo>
                  <a:pt x="468" y="152"/>
                  <a:pt x="467" y="152"/>
                  <a:pt x="466" y="151"/>
                </a:cubicBezTo>
                <a:cubicBezTo>
                  <a:pt x="466" y="151"/>
                  <a:pt x="466" y="151"/>
                  <a:pt x="465" y="151"/>
                </a:cubicBezTo>
                <a:lnTo>
                  <a:pt x="465" y="147"/>
                </a:lnTo>
                <a:close/>
                <a:moveTo>
                  <a:pt x="462" y="147"/>
                </a:moveTo>
                <a:cubicBezTo>
                  <a:pt x="462" y="147"/>
                  <a:pt x="462" y="147"/>
                  <a:pt x="462" y="147"/>
                </a:cubicBezTo>
                <a:cubicBezTo>
                  <a:pt x="462" y="147"/>
                  <a:pt x="462" y="146"/>
                  <a:pt x="462" y="146"/>
                </a:cubicBezTo>
                <a:cubicBezTo>
                  <a:pt x="462" y="146"/>
                  <a:pt x="463" y="145"/>
                  <a:pt x="463" y="145"/>
                </a:cubicBezTo>
                <a:cubicBezTo>
                  <a:pt x="463" y="145"/>
                  <a:pt x="464" y="145"/>
                  <a:pt x="464" y="146"/>
                </a:cubicBezTo>
                <a:cubicBezTo>
                  <a:pt x="464" y="146"/>
                  <a:pt x="465" y="146"/>
                  <a:pt x="465" y="147"/>
                </a:cubicBezTo>
                <a:cubicBezTo>
                  <a:pt x="465" y="151"/>
                  <a:pt x="465" y="151"/>
                  <a:pt x="465" y="151"/>
                </a:cubicBezTo>
                <a:cubicBezTo>
                  <a:pt x="464" y="151"/>
                  <a:pt x="463" y="151"/>
                  <a:pt x="463" y="152"/>
                </a:cubicBezTo>
                <a:cubicBezTo>
                  <a:pt x="463" y="152"/>
                  <a:pt x="462" y="152"/>
                  <a:pt x="462" y="152"/>
                </a:cubicBezTo>
                <a:lnTo>
                  <a:pt x="462" y="147"/>
                </a:lnTo>
                <a:close/>
                <a:moveTo>
                  <a:pt x="461" y="147"/>
                </a:moveTo>
                <a:cubicBezTo>
                  <a:pt x="461" y="146"/>
                  <a:pt x="461" y="146"/>
                  <a:pt x="461" y="146"/>
                </a:cubicBezTo>
                <a:cubicBezTo>
                  <a:pt x="461" y="146"/>
                  <a:pt x="461" y="146"/>
                  <a:pt x="461" y="147"/>
                </a:cubicBezTo>
                <a:cubicBezTo>
                  <a:pt x="461" y="151"/>
                  <a:pt x="461" y="151"/>
                  <a:pt x="461" y="151"/>
                </a:cubicBezTo>
                <a:cubicBezTo>
                  <a:pt x="461" y="152"/>
                  <a:pt x="461" y="152"/>
                  <a:pt x="461" y="152"/>
                </a:cubicBezTo>
                <a:cubicBezTo>
                  <a:pt x="461" y="152"/>
                  <a:pt x="461" y="152"/>
                  <a:pt x="461" y="152"/>
                </a:cubicBezTo>
                <a:cubicBezTo>
                  <a:pt x="461" y="152"/>
                  <a:pt x="461" y="152"/>
                  <a:pt x="461" y="152"/>
                </a:cubicBezTo>
                <a:lnTo>
                  <a:pt x="461" y="147"/>
                </a:lnTo>
                <a:close/>
                <a:moveTo>
                  <a:pt x="420" y="139"/>
                </a:moveTo>
                <a:cubicBezTo>
                  <a:pt x="421" y="137"/>
                  <a:pt x="421" y="137"/>
                  <a:pt x="421" y="137"/>
                </a:cubicBezTo>
                <a:cubicBezTo>
                  <a:pt x="422" y="135"/>
                  <a:pt x="422" y="135"/>
                  <a:pt x="422" y="135"/>
                </a:cubicBezTo>
                <a:cubicBezTo>
                  <a:pt x="422" y="135"/>
                  <a:pt x="423" y="135"/>
                  <a:pt x="423" y="136"/>
                </a:cubicBezTo>
                <a:cubicBezTo>
                  <a:pt x="423" y="136"/>
                  <a:pt x="423" y="137"/>
                  <a:pt x="424" y="137"/>
                </a:cubicBezTo>
                <a:cubicBezTo>
                  <a:pt x="423" y="137"/>
                  <a:pt x="423" y="137"/>
                  <a:pt x="423" y="137"/>
                </a:cubicBezTo>
                <a:cubicBezTo>
                  <a:pt x="423" y="137"/>
                  <a:pt x="423" y="138"/>
                  <a:pt x="423" y="138"/>
                </a:cubicBezTo>
                <a:cubicBezTo>
                  <a:pt x="423" y="149"/>
                  <a:pt x="423" y="149"/>
                  <a:pt x="423" y="149"/>
                </a:cubicBezTo>
                <a:cubicBezTo>
                  <a:pt x="419" y="149"/>
                  <a:pt x="419" y="149"/>
                  <a:pt x="419" y="149"/>
                </a:cubicBezTo>
                <a:cubicBezTo>
                  <a:pt x="416" y="149"/>
                  <a:pt x="416" y="149"/>
                  <a:pt x="416" y="149"/>
                </a:cubicBezTo>
                <a:cubicBezTo>
                  <a:pt x="416" y="139"/>
                  <a:pt x="416" y="139"/>
                  <a:pt x="416" y="139"/>
                </a:cubicBezTo>
                <a:lnTo>
                  <a:pt x="420" y="139"/>
                </a:lnTo>
                <a:close/>
                <a:moveTo>
                  <a:pt x="412" y="142"/>
                </a:moveTo>
                <a:cubicBezTo>
                  <a:pt x="412" y="140"/>
                  <a:pt x="413" y="139"/>
                  <a:pt x="413" y="139"/>
                </a:cubicBezTo>
                <a:cubicBezTo>
                  <a:pt x="414" y="139"/>
                  <a:pt x="414" y="139"/>
                  <a:pt x="414" y="140"/>
                </a:cubicBezTo>
                <a:cubicBezTo>
                  <a:pt x="414" y="140"/>
                  <a:pt x="415" y="141"/>
                  <a:pt x="415" y="142"/>
                </a:cubicBezTo>
                <a:cubicBezTo>
                  <a:pt x="415" y="149"/>
                  <a:pt x="415" y="149"/>
                  <a:pt x="415" y="149"/>
                </a:cubicBezTo>
                <a:cubicBezTo>
                  <a:pt x="413" y="149"/>
                  <a:pt x="413" y="149"/>
                  <a:pt x="413" y="149"/>
                </a:cubicBezTo>
                <a:cubicBezTo>
                  <a:pt x="412" y="149"/>
                  <a:pt x="412" y="149"/>
                  <a:pt x="412" y="149"/>
                </a:cubicBezTo>
                <a:lnTo>
                  <a:pt x="412" y="142"/>
                </a:lnTo>
                <a:close/>
                <a:moveTo>
                  <a:pt x="403" y="141"/>
                </a:moveTo>
                <a:cubicBezTo>
                  <a:pt x="403" y="139"/>
                  <a:pt x="404" y="138"/>
                  <a:pt x="407" y="138"/>
                </a:cubicBezTo>
                <a:cubicBezTo>
                  <a:pt x="407" y="138"/>
                  <a:pt x="407" y="138"/>
                  <a:pt x="407" y="138"/>
                </a:cubicBezTo>
                <a:cubicBezTo>
                  <a:pt x="407" y="138"/>
                  <a:pt x="407" y="138"/>
                  <a:pt x="408" y="138"/>
                </a:cubicBezTo>
                <a:cubicBezTo>
                  <a:pt x="409" y="138"/>
                  <a:pt x="411" y="140"/>
                  <a:pt x="411" y="141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06" y="149"/>
                  <a:pt x="406" y="149"/>
                  <a:pt x="406" y="149"/>
                </a:cubicBezTo>
                <a:cubicBezTo>
                  <a:pt x="403" y="149"/>
                  <a:pt x="403" y="149"/>
                  <a:pt x="403" y="149"/>
                </a:cubicBezTo>
                <a:lnTo>
                  <a:pt x="403" y="141"/>
                </a:lnTo>
                <a:close/>
                <a:moveTo>
                  <a:pt x="392" y="141"/>
                </a:moveTo>
                <a:cubicBezTo>
                  <a:pt x="392" y="139"/>
                  <a:pt x="394" y="137"/>
                  <a:pt x="396" y="138"/>
                </a:cubicBezTo>
                <a:cubicBezTo>
                  <a:pt x="397" y="138"/>
                  <a:pt x="397" y="138"/>
                  <a:pt x="397" y="138"/>
                </a:cubicBezTo>
                <a:cubicBezTo>
                  <a:pt x="399" y="138"/>
                  <a:pt x="401" y="139"/>
                  <a:pt x="401" y="141"/>
                </a:cubicBezTo>
                <a:cubicBezTo>
                  <a:pt x="401" y="149"/>
                  <a:pt x="401" y="149"/>
                  <a:pt x="401" y="149"/>
                </a:cubicBezTo>
                <a:cubicBezTo>
                  <a:pt x="396" y="149"/>
                  <a:pt x="396" y="149"/>
                  <a:pt x="396" y="149"/>
                </a:cubicBezTo>
                <a:cubicBezTo>
                  <a:pt x="392" y="149"/>
                  <a:pt x="392" y="149"/>
                  <a:pt x="392" y="149"/>
                </a:cubicBezTo>
                <a:lnTo>
                  <a:pt x="392" y="141"/>
                </a:lnTo>
                <a:close/>
                <a:moveTo>
                  <a:pt x="389" y="142"/>
                </a:moveTo>
                <a:cubicBezTo>
                  <a:pt x="389" y="140"/>
                  <a:pt x="389" y="139"/>
                  <a:pt x="390" y="139"/>
                </a:cubicBezTo>
                <a:cubicBezTo>
                  <a:pt x="390" y="139"/>
                  <a:pt x="390" y="139"/>
                  <a:pt x="391" y="140"/>
                </a:cubicBezTo>
                <a:cubicBezTo>
                  <a:pt x="391" y="140"/>
                  <a:pt x="391" y="141"/>
                  <a:pt x="391" y="142"/>
                </a:cubicBezTo>
                <a:cubicBezTo>
                  <a:pt x="391" y="149"/>
                  <a:pt x="391" y="149"/>
                  <a:pt x="391" y="149"/>
                </a:cubicBezTo>
                <a:cubicBezTo>
                  <a:pt x="389" y="149"/>
                  <a:pt x="389" y="149"/>
                  <a:pt x="389" y="149"/>
                </a:cubicBezTo>
                <a:cubicBezTo>
                  <a:pt x="389" y="149"/>
                  <a:pt x="389" y="149"/>
                  <a:pt x="389" y="149"/>
                </a:cubicBezTo>
                <a:lnTo>
                  <a:pt x="389" y="142"/>
                </a:lnTo>
                <a:close/>
                <a:moveTo>
                  <a:pt x="298" y="142"/>
                </a:moveTo>
                <a:cubicBezTo>
                  <a:pt x="298" y="140"/>
                  <a:pt x="298" y="138"/>
                  <a:pt x="299" y="138"/>
                </a:cubicBezTo>
                <a:cubicBezTo>
                  <a:pt x="299" y="138"/>
                  <a:pt x="299" y="139"/>
                  <a:pt x="300" y="139"/>
                </a:cubicBezTo>
                <a:cubicBezTo>
                  <a:pt x="300" y="140"/>
                  <a:pt x="300" y="141"/>
                  <a:pt x="300" y="142"/>
                </a:cubicBezTo>
                <a:cubicBezTo>
                  <a:pt x="300" y="148"/>
                  <a:pt x="300" y="148"/>
                  <a:pt x="300" y="148"/>
                </a:cubicBezTo>
                <a:cubicBezTo>
                  <a:pt x="298" y="148"/>
                  <a:pt x="298" y="148"/>
                  <a:pt x="298" y="148"/>
                </a:cubicBezTo>
                <a:cubicBezTo>
                  <a:pt x="298" y="148"/>
                  <a:pt x="298" y="148"/>
                  <a:pt x="298" y="148"/>
                </a:cubicBezTo>
                <a:lnTo>
                  <a:pt x="298" y="142"/>
                </a:lnTo>
                <a:close/>
                <a:moveTo>
                  <a:pt x="288" y="141"/>
                </a:moveTo>
                <a:cubicBezTo>
                  <a:pt x="288" y="139"/>
                  <a:pt x="290" y="137"/>
                  <a:pt x="292" y="137"/>
                </a:cubicBezTo>
                <a:cubicBezTo>
                  <a:pt x="292" y="137"/>
                  <a:pt x="293" y="137"/>
                  <a:pt x="293" y="137"/>
                </a:cubicBezTo>
                <a:cubicBezTo>
                  <a:pt x="295" y="138"/>
                  <a:pt x="296" y="139"/>
                  <a:pt x="296" y="141"/>
                </a:cubicBezTo>
                <a:cubicBezTo>
                  <a:pt x="296" y="148"/>
                  <a:pt x="296" y="148"/>
                  <a:pt x="296" y="148"/>
                </a:cubicBezTo>
                <a:cubicBezTo>
                  <a:pt x="292" y="148"/>
                  <a:pt x="292" y="148"/>
                  <a:pt x="292" y="148"/>
                </a:cubicBezTo>
                <a:cubicBezTo>
                  <a:pt x="288" y="148"/>
                  <a:pt x="288" y="148"/>
                  <a:pt x="288" y="148"/>
                </a:cubicBezTo>
                <a:lnTo>
                  <a:pt x="288" y="141"/>
                </a:lnTo>
                <a:close/>
                <a:moveTo>
                  <a:pt x="278" y="141"/>
                </a:moveTo>
                <a:cubicBezTo>
                  <a:pt x="278" y="139"/>
                  <a:pt x="280" y="137"/>
                  <a:pt x="282" y="137"/>
                </a:cubicBezTo>
                <a:cubicBezTo>
                  <a:pt x="282" y="137"/>
                  <a:pt x="283" y="137"/>
                  <a:pt x="283" y="137"/>
                </a:cubicBezTo>
                <a:cubicBezTo>
                  <a:pt x="285" y="138"/>
                  <a:pt x="286" y="139"/>
                  <a:pt x="286" y="141"/>
                </a:cubicBezTo>
                <a:cubicBezTo>
                  <a:pt x="286" y="148"/>
                  <a:pt x="286" y="148"/>
                  <a:pt x="286" y="148"/>
                </a:cubicBezTo>
                <a:cubicBezTo>
                  <a:pt x="281" y="148"/>
                  <a:pt x="281" y="148"/>
                  <a:pt x="281" y="148"/>
                </a:cubicBezTo>
                <a:cubicBezTo>
                  <a:pt x="278" y="148"/>
                  <a:pt x="278" y="148"/>
                  <a:pt x="278" y="148"/>
                </a:cubicBezTo>
                <a:lnTo>
                  <a:pt x="278" y="141"/>
                </a:lnTo>
                <a:close/>
                <a:moveTo>
                  <a:pt x="274" y="142"/>
                </a:moveTo>
                <a:cubicBezTo>
                  <a:pt x="274" y="140"/>
                  <a:pt x="275" y="138"/>
                  <a:pt x="275" y="138"/>
                </a:cubicBezTo>
                <a:cubicBezTo>
                  <a:pt x="275" y="138"/>
                  <a:pt x="276" y="139"/>
                  <a:pt x="276" y="139"/>
                </a:cubicBezTo>
                <a:cubicBezTo>
                  <a:pt x="276" y="140"/>
                  <a:pt x="276" y="141"/>
                  <a:pt x="276" y="142"/>
                </a:cubicBezTo>
                <a:cubicBezTo>
                  <a:pt x="276" y="148"/>
                  <a:pt x="276" y="148"/>
                  <a:pt x="276" y="148"/>
                </a:cubicBezTo>
                <a:cubicBezTo>
                  <a:pt x="275" y="148"/>
                  <a:pt x="275" y="148"/>
                  <a:pt x="275" y="148"/>
                </a:cubicBezTo>
                <a:cubicBezTo>
                  <a:pt x="274" y="148"/>
                  <a:pt x="274" y="148"/>
                  <a:pt x="274" y="148"/>
                </a:cubicBezTo>
                <a:lnTo>
                  <a:pt x="274" y="142"/>
                </a:lnTo>
                <a:close/>
                <a:moveTo>
                  <a:pt x="265" y="136"/>
                </a:moveTo>
                <a:cubicBezTo>
                  <a:pt x="265" y="134"/>
                  <a:pt x="266" y="134"/>
                  <a:pt x="266" y="134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69" y="138"/>
                  <a:pt x="269" y="138"/>
                  <a:pt x="269" y="138"/>
                </a:cubicBezTo>
                <a:cubicBezTo>
                  <a:pt x="273" y="139"/>
                  <a:pt x="273" y="139"/>
                  <a:pt x="273" y="139"/>
                </a:cubicBezTo>
                <a:cubicBezTo>
                  <a:pt x="272" y="148"/>
                  <a:pt x="272" y="148"/>
                  <a:pt x="272" y="148"/>
                </a:cubicBezTo>
                <a:cubicBezTo>
                  <a:pt x="268" y="148"/>
                  <a:pt x="268" y="148"/>
                  <a:pt x="268" y="148"/>
                </a:cubicBezTo>
                <a:cubicBezTo>
                  <a:pt x="265" y="148"/>
                  <a:pt x="265" y="148"/>
                  <a:pt x="265" y="148"/>
                </a:cubicBezTo>
                <a:cubicBezTo>
                  <a:pt x="265" y="137"/>
                  <a:pt x="265" y="137"/>
                  <a:pt x="265" y="137"/>
                </a:cubicBezTo>
                <a:cubicBezTo>
                  <a:pt x="265" y="137"/>
                  <a:pt x="265" y="137"/>
                  <a:pt x="265" y="137"/>
                </a:cubicBezTo>
                <a:cubicBezTo>
                  <a:pt x="265" y="137"/>
                  <a:pt x="265" y="136"/>
                  <a:pt x="265" y="136"/>
                </a:cubicBezTo>
                <a:cubicBezTo>
                  <a:pt x="265" y="136"/>
                  <a:pt x="265" y="136"/>
                  <a:pt x="265" y="136"/>
                </a:cubicBezTo>
                <a:close/>
                <a:moveTo>
                  <a:pt x="224" y="146"/>
                </a:moveTo>
                <a:cubicBezTo>
                  <a:pt x="224" y="145"/>
                  <a:pt x="224" y="145"/>
                  <a:pt x="225" y="145"/>
                </a:cubicBezTo>
                <a:cubicBezTo>
                  <a:pt x="225" y="145"/>
                  <a:pt x="226" y="145"/>
                  <a:pt x="226" y="145"/>
                </a:cubicBezTo>
                <a:cubicBezTo>
                  <a:pt x="226" y="145"/>
                  <a:pt x="227" y="145"/>
                  <a:pt x="227" y="146"/>
                </a:cubicBezTo>
                <a:cubicBezTo>
                  <a:pt x="227" y="150"/>
                  <a:pt x="227" y="150"/>
                  <a:pt x="227" y="150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26" y="151"/>
                  <a:pt x="226" y="151"/>
                  <a:pt x="225" y="151"/>
                </a:cubicBezTo>
                <a:cubicBezTo>
                  <a:pt x="225" y="151"/>
                  <a:pt x="224" y="151"/>
                  <a:pt x="224" y="151"/>
                </a:cubicBezTo>
                <a:lnTo>
                  <a:pt x="224" y="146"/>
                </a:lnTo>
                <a:close/>
                <a:moveTo>
                  <a:pt x="220" y="146"/>
                </a:moveTo>
                <a:cubicBezTo>
                  <a:pt x="220" y="146"/>
                  <a:pt x="220" y="146"/>
                  <a:pt x="220" y="146"/>
                </a:cubicBezTo>
                <a:cubicBezTo>
                  <a:pt x="220" y="146"/>
                  <a:pt x="220" y="146"/>
                  <a:pt x="220" y="145"/>
                </a:cubicBezTo>
                <a:cubicBezTo>
                  <a:pt x="221" y="145"/>
                  <a:pt x="221" y="145"/>
                  <a:pt x="222" y="145"/>
                </a:cubicBezTo>
                <a:cubicBezTo>
                  <a:pt x="222" y="145"/>
                  <a:pt x="222" y="145"/>
                  <a:pt x="222" y="145"/>
                </a:cubicBezTo>
                <a:cubicBezTo>
                  <a:pt x="222" y="145"/>
                  <a:pt x="222" y="145"/>
                  <a:pt x="222" y="145"/>
                </a:cubicBezTo>
                <a:cubicBezTo>
                  <a:pt x="223" y="145"/>
                  <a:pt x="223" y="145"/>
                  <a:pt x="223" y="146"/>
                </a:cubicBezTo>
                <a:cubicBezTo>
                  <a:pt x="223" y="151"/>
                  <a:pt x="223" y="151"/>
                  <a:pt x="223" y="151"/>
                </a:cubicBezTo>
                <a:cubicBezTo>
                  <a:pt x="223" y="151"/>
                  <a:pt x="222" y="151"/>
                  <a:pt x="221" y="151"/>
                </a:cubicBezTo>
                <a:cubicBezTo>
                  <a:pt x="221" y="151"/>
                  <a:pt x="221" y="151"/>
                  <a:pt x="220" y="151"/>
                </a:cubicBezTo>
                <a:lnTo>
                  <a:pt x="220" y="146"/>
                </a:lnTo>
                <a:close/>
                <a:moveTo>
                  <a:pt x="219" y="146"/>
                </a:moveTo>
                <a:cubicBezTo>
                  <a:pt x="219" y="146"/>
                  <a:pt x="219" y="145"/>
                  <a:pt x="219" y="145"/>
                </a:cubicBezTo>
                <a:cubicBezTo>
                  <a:pt x="220" y="145"/>
                  <a:pt x="220" y="145"/>
                  <a:pt x="220" y="146"/>
                </a:cubicBezTo>
                <a:cubicBezTo>
                  <a:pt x="220" y="146"/>
                  <a:pt x="220" y="146"/>
                  <a:pt x="220" y="146"/>
                </a:cubicBezTo>
                <a:cubicBezTo>
                  <a:pt x="220" y="150"/>
                  <a:pt x="220" y="150"/>
                  <a:pt x="220" y="150"/>
                </a:cubicBezTo>
                <a:cubicBezTo>
                  <a:pt x="220" y="151"/>
                  <a:pt x="220" y="151"/>
                  <a:pt x="220" y="151"/>
                </a:cubicBezTo>
                <a:cubicBezTo>
                  <a:pt x="220" y="151"/>
                  <a:pt x="220" y="151"/>
                  <a:pt x="220" y="151"/>
                </a:cubicBezTo>
                <a:cubicBezTo>
                  <a:pt x="219" y="151"/>
                  <a:pt x="219" y="151"/>
                  <a:pt x="219" y="151"/>
                </a:cubicBezTo>
                <a:cubicBezTo>
                  <a:pt x="219" y="151"/>
                  <a:pt x="219" y="151"/>
                  <a:pt x="219" y="151"/>
                </a:cubicBezTo>
                <a:lnTo>
                  <a:pt x="219" y="146"/>
                </a:lnTo>
                <a:close/>
                <a:moveTo>
                  <a:pt x="33" y="252"/>
                </a:moveTo>
                <a:cubicBezTo>
                  <a:pt x="31" y="257"/>
                  <a:pt x="31" y="257"/>
                  <a:pt x="31" y="257"/>
                </a:cubicBezTo>
                <a:cubicBezTo>
                  <a:pt x="31" y="260"/>
                  <a:pt x="31" y="260"/>
                  <a:pt x="31" y="260"/>
                </a:cubicBezTo>
                <a:cubicBezTo>
                  <a:pt x="28" y="260"/>
                  <a:pt x="28" y="260"/>
                  <a:pt x="28" y="260"/>
                </a:cubicBezTo>
                <a:cubicBezTo>
                  <a:pt x="26" y="259"/>
                  <a:pt x="26" y="259"/>
                  <a:pt x="26" y="259"/>
                </a:cubicBezTo>
                <a:cubicBezTo>
                  <a:pt x="26" y="256"/>
                  <a:pt x="26" y="256"/>
                  <a:pt x="26" y="256"/>
                </a:cubicBezTo>
                <a:cubicBezTo>
                  <a:pt x="28" y="252"/>
                  <a:pt x="28" y="252"/>
                  <a:pt x="28" y="252"/>
                </a:cubicBezTo>
                <a:cubicBezTo>
                  <a:pt x="30" y="244"/>
                  <a:pt x="30" y="244"/>
                  <a:pt x="30" y="244"/>
                </a:cubicBezTo>
                <a:cubicBezTo>
                  <a:pt x="30" y="243"/>
                  <a:pt x="30" y="243"/>
                  <a:pt x="30" y="243"/>
                </a:cubicBezTo>
                <a:cubicBezTo>
                  <a:pt x="31" y="239"/>
                  <a:pt x="33" y="234"/>
                  <a:pt x="34" y="230"/>
                </a:cubicBezTo>
                <a:cubicBezTo>
                  <a:pt x="35" y="227"/>
                  <a:pt x="35" y="227"/>
                  <a:pt x="35" y="227"/>
                </a:cubicBezTo>
                <a:cubicBezTo>
                  <a:pt x="35" y="227"/>
                  <a:pt x="35" y="226"/>
                  <a:pt x="35" y="226"/>
                </a:cubicBezTo>
                <a:cubicBezTo>
                  <a:pt x="36" y="223"/>
                  <a:pt x="39" y="222"/>
                  <a:pt x="40" y="223"/>
                </a:cubicBezTo>
                <a:cubicBezTo>
                  <a:pt x="40" y="224"/>
                  <a:pt x="40" y="224"/>
                  <a:pt x="40" y="226"/>
                </a:cubicBezTo>
                <a:cubicBezTo>
                  <a:pt x="40" y="226"/>
                  <a:pt x="40" y="227"/>
                  <a:pt x="40" y="227"/>
                </a:cubicBezTo>
                <a:cubicBezTo>
                  <a:pt x="39" y="232"/>
                  <a:pt x="37" y="236"/>
                  <a:pt x="36" y="240"/>
                </a:cubicBezTo>
                <a:cubicBezTo>
                  <a:pt x="35" y="244"/>
                  <a:pt x="35" y="244"/>
                  <a:pt x="35" y="244"/>
                </a:cubicBezTo>
                <a:cubicBezTo>
                  <a:pt x="34" y="248"/>
                  <a:pt x="34" y="248"/>
                  <a:pt x="34" y="248"/>
                </a:cubicBezTo>
                <a:lnTo>
                  <a:pt x="33" y="252"/>
                </a:lnTo>
                <a:close/>
                <a:moveTo>
                  <a:pt x="136" y="76"/>
                </a:moveTo>
                <a:cubicBezTo>
                  <a:pt x="136" y="76"/>
                  <a:pt x="136" y="76"/>
                  <a:pt x="136" y="76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3" y="95"/>
                  <a:pt x="133" y="95"/>
                  <a:pt x="133" y="95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0" y="103"/>
                  <a:pt x="130" y="103"/>
                  <a:pt x="130" y="102"/>
                </a:cubicBezTo>
                <a:cubicBezTo>
                  <a:pt x="128" y="102"/>
                  <a:pt x="126" y="101"/>
                  <a:pt x="124" y="100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5" y="92"/>
                  <a:pt x="125" y="92"/>
                  <a:pt x="125" y="92"/>
                </a:cubicBezTo>
                <a:cubicBezTo>
                  <a:pt x="126" y="87"/>
                  <a:pt x="126" y="87"/>
                  <a:pt x="126" y="8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30" y="71"/>
                  <a:pt x="132" y="70"/>
                  <a:pt x="133" y="70"/>
                </a:cubicBezTo>
                <a:cubicBezTo>
                  <a:pt x="134" y="71"/>
                  <a:pt x="136" y="72"/>
                  <a:pt x="136" y="74"/>
                </a:cubicBezTo>
                <a:cubicBezTo>
                  <a:pt x="135" y="74"/>
                  <a:pt x="135" y="74"/>
                  <a:pt x="135" y="74"/>
                </a:cubicBezTo>
                <a:lnTo>
                  <a:pt x="136" y="76"/>
                </a:lnTo>
                <a:close/>
                <a:moveTo>
                  <a:pt x="79" y="168"/>
                </a:moveTo>
                <a:cubicBezTo>
                  <a:pt x="81" y="160"/>
                  <a:pt x="81" y="160"/>
                  <a:pt x="81" y="160"/>
                </a:cubicBezTo>
                <a:cubicBezTo>
                  <a:pt x="82" y="157"/>
                  <a:pt x="82" y="157"/>
                  <a:pt x="82" y="157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83" y="153"/>
                  <a:pt x="83" y="153"/>
                  <a:pt x="83" y="153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4" y="147"/>
                  <a:pt x="85" y="144"/>
                  <a:pt x="85" y="142"/>
                </a:cubicBezTo>
                <a:cubicBezTo>
                  <a:pt x="86" y="140"/>
                  <a:pt x="86" y="139"/>
                  <a:pt x="87" y="139"/>
                </a:cubicBezTo>
                <a:cubicBezTo>
                  <a:pt x="88" y="138"/>
                  <a:pt x="89" y="137"/>
                  <a:pt x="90" y="137"/>
                </a:cubicBezTo>
                <a:cubicBezTo>
                  <a:pt x="92" y="136"/>
                  <a:pt x="95" y="138"/>
                  <a:pt x="94" y="143"/>
                </a:cubicBezTo>
                <a:cubicBezTo>
                  <a:pt x="94" y="143"/>
                  <a:pt x="94" y="143"/>
                  <a:pt x="94" y="143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3" y="146"/>
                  <a:pt x="93" y="146"/>
                  <a:pt x="93" y="146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1" y="158"/>
                  <a:pt x="91" y="158"/>
                  <a:pt x="91" y="158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71"/>
                  <a:pt x="87" y="171"/>
                  <a:pt x="87" y="171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6" y="172"/>
                  <a:pt x="86" y="172"/>
                  <a:pt x="85" y="172"/>
                </a:cubicBezTo>
                <a:cubicBezTo>
                  <a:pt x="83" y="172"/>
                  <a:pt x="81" y="172"/>
                  <a:pt x="80" y="172"/>
                </a:cubicBezTo>
                <a:cubicBezTo>
                  <a:pt x="78" y="171"/>
                  <a:pt x="78" y="171"/>
                  <a:pt x="78" y="171"/>
                </a:cubicBezTo>
                <a:lnTo>
                  <a:pt x="79" y="168"/>
                </a:lnTo>
                <a:close/>
                <a:moveTo>
                  <a:pt x="77" y="163"/>
                </a:moveTo>
                <a:cubicBezTo>
                  <a:pt x="75" y="170"/>
                  <a:pt x="75" y="170"/>
                  <a:pt x="75" y="170"/>
                </a:cubicBezTo>
                <a:cubicBezTo>
                  <a:pt x="75" y="171"/>
                  <a:pt x="75" y="171"/>
                  <a:pt x="75" y="171"/>
                </a:cubicBezTo>
                <a:cubicBezTo>
                  <a:pt x="74" y="171"/>
                  <a:pt x="74" y="171"/>
                  <a:pt x="74" y="171"/>
                </a:cubicBezTo>
                <a:cubicBezTo>
                  <a:pt x="71" y="171"/>
                  <a:pt x="69" y="171"/>
                  <a:pt x="67" y="171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2"/>
                  <a:pt x="70" y="162"/>
                  <a:pt x="70" y="162"/>
                </a:cubicBezTo>
                <a:cubicBezTo>
                  <a:pt x="70" y="161"/>
                  <a:pt x="70" y="161"/>
                  <a:pt x="70" y="161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56"/>
                  <a:pt x="71" y="156"/>
                  <a:pt x="71" y="156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75" y="142"/>
                  <a:pt x="75" y="142"/>
                  <a:pt x="75" y="142"/>
                </a:cubicBezTo>
                <a:cubicBezTo>
                  <a:pt x="75" y="142"/>
                  <a:pt x="75" y="141"/>
                  <a:pt x="75" y="141"/>
                </a:cubicBezTo>
                <a:cubicBezTo>
                  <a:pt x="76" y="138"/>
                  <a:pt x="79" y="136"/>
                  <a:pt x="81" y="137"/>
                </a:cubicBezTo>
                <a:cubicBezTo>
                  <a:pt x="82" y="138"/>
                  <a:pt x="83" y="139"/>
                  <a:pt x="82" y="142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79" y="155"/>
                  <a:pt x="79" y="155"/>
                  <a:pt x="79" y="155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79" y="157"/>
                  <a:pt x="79" y="157"/>
                  <a:pt x="79" y="157"/>
                </a:cubicBezTo>
                <a:lnTo>
                  <a:pt x="77" y="163"/>
                </a:lnTo>
                <a:close/>
                <a:moveTo>
                  <a:pt x="93" y="167"/>
                </a:moveTo>
                <a:cubicBezTo>
                  <a:pt x="95" y="162"/>
                  <a:pt x="95" y="162"/>
                  <a:pt x="95" y="162"/>
                </a:cubicBezTo>
                <a:cubicBezTo>
                  <a:pt x="95" y="159"/>
                  <a:pt x="95" y="159"/>
                  <a:pt x="95" y="159"/>
                </a:cubicBezTo>
                <a:cubicBezTo>
                  <a:pt x="96" y="157"/>
                  <a:pt x="96" y="157"/>
                  <a:pt x="96" y="157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43"/>
                  <a:pt x="99" y="143"/>
                  <a:pt x="99" y="143"/>
                </a:cubicBezTo>
                <a:cubicBezTo>
                  <a:pt x="99" y="142"/>
                  <a:pt x="99" y="142"/>
                  <a:pt x="100" y="142"/>
                </a:cubicBezTo>
                <a:cubicBezTo>
                  <a:pt x="101" y="140"/>
                  <a:pt x="102" y="139"/>
                  <a:pt x="104" y="139"/>
                </a:cubicBezTo>
                <a:cubicBezTo>
                  <a:pt x="104" y="139"/>
                  <a:pt x="104" y="139"/>
                  <a:pt x="105" y="139"/>
                </a:cubicBezTo>
                <a:cubicBezTo>
                  <a:pt x="106" y="139"/>
                  <a:pt x="108" y="141"/>
                  <a:pt x="108" y="142"/>
                </a:cubicBezTo>
                <a:cubicBezTo>
                  <a:pt x="109" y="143"/>
                  <a:pt x="109" y="145"/>
                  <a:pt x="109" y="146"/>
                </a:cubicBezTo>
                <a:cubicBezTo>
                  <a:pt x="108" y="149"/>
                  <a:pt x="108" y="149"/>
                  <a:pt x="108" y="149"/>
                </a:cubicBezTo>
                <a:cubicBezTo>
                  <a:pt x="107" y="154"/>
                  <a:pt x="107" y="154"/>
                  <a:pt x="107" y="154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4" y="165"/>
                  <a:pt x="104" y="169"/>
                  <a:pt x="103" y="173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101" y="176"/>
                  <a:pt x="101" y="176"/>
                  <a:pt x="101" y="176"/>
                </a:cubicBezTo>
                <a:cubicBezTo>
                  <a:pt x="101" y="175"/>
                  <a:pt x="100" y="175"/>
                  <a:pt x="99" y="175"/>
                </a:cubicBezTo>
                <a:cubicBezTo>
                  <a:pt x="97" y="174"/>
                  <a:pt x="94" y="174"/>
                  <a:pt x="92" y="173"/>
                </a:cubicBezTo>
                <a:cubicBezTo>
                  <a:pt x="92" y="171"/>
                  <a:pt x="93" y="169"/>
                  <a:pt x="93" y="167"/>
                </a:cubicBezTo>
                <a:close/>
                <a:moveTo>
                  <a:pt x="107" y="176"/>
                </a:moveTo>
                <a:cubicBezTo>
                  <a:pt x="108" y="171"/>
                  <a:pt x="108" y="171"/>
                  <a:pt x="108" y="171"/>
                </a:cubicBezTo>
                <a:cubicBezTo>
                  <a:pt x="109" y="169"/>
                  <a:pt x="109" y="169"/>
                  <a:pt x="109" y="169"/>
                </a:cubicBezTo>
                <a:cubicBezTo>
                  <a:pt x="110" y="162"/>
                  <a:pt x="110" y="162"/>
                  <a:pt x="110" y="162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4" y="146"/>
                  <a:pt x="114" y="146"/>
                  <a:pt x="114" y="145"/>
                </a:cubicBezTo>
                <a:cubicBezTo>
                  <a:pt x="115" y="143"/>
                  <a:pt x="116" y="143"/>
                  <a:pt x="118" y="143"/>
                </a:cubicBezTo>
                <a:cubicBezTo>
                  <a:pt x="119" y="143"/>
                  <a:pt x="120" y="144"/>
                  <a:pt x="121" y="145"/>
                </a:cubicBezTo>
                <a:cubicBezTo>
                  <a:pt x="122" y="146"/>
                  <a:pt x="122" y="147"/>
                  <a:pt x="122" y="149"/>
                </a:cubicBezTo>
                <a:cubicBezTo>
                  <a:pt x="122" y="149"/>
                  <a:pt x="122" y="149"/>
                  <a:pt x="122" y="150"/>
                </a:cubicBezTo>
                <a:cubicBezTo>
                  <a:pt x="121" y="154"/>
                  <a:pt x="120" y="158"/>
                  <a:pt x="119" y="162"/>
                </a:cubicBezTo>
                <a:cubicBezTo>
                  <a:pt x="119" y="164"/>
                  <a:pt x="119" y="164"/>
                  <a:pt x="119" y="164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18" y="169"/>
                  <a:pt x="118" y="169"/>
                  <a:pt x="118" y="169"/>
                </a:cubicBezTo>
                <a:cubicBezTo>
                  <a:pt x="117" y="174"/>
                  <a:pt x="117" y="174"/>
                  <a:pt x="117" y="174"/>
                </a:cubicBezTo>
                <a:cubicBezTo>
                  <a:pt x="116" y="177"/>
                  <a:pt x="116" y="177"/>
                  <a:pt x="116" y="177"/>
                </a:cubicBezTo>
                <a:cubicBezTo>
                  <a:pt x="115" y="180"/>
                  <a:pt x="115" y="180"/>
                  <a:pt x="115" y="180"/>
                </a:cubicBezTo>
                <a:cubicBezTo>
                  <a:pt x="115" y="180"/>
                  <a:pt x="114" y="179"/>
                  <a:pt x="113" y="179"/>
                </a:cubicBezTo>
                <a:cubicBezTo>
                  <a:pt x="112" y="179"/>
                  <a:pt x="111" y="178"/>
                  <a:pt x="110" y="178"/>
                </a:cubicBezTo>
                <a:cubicBezTo>
                  <a:pt x="109" y="178"/>
                  <a:pt x="108" y="177"/>
                  <a:pt x="107" y="177"/>
                </a:cubicBezTo>
                <a:lnTo>
                  <a:pt x="107" y="176"/>
                </a:lnTo>
                <a:close/>
                <a:moveTo>
                  <a:pt x="114" y="121"/>
                </a:moveTo>
                <a:cubicBezTo>
                  <a:pt x="114" y="122"/>
                  <a:pt x="114" y="122"/>
                  <a:pt x="114" y="122"/>
                </a:cubicBezTo>
                <a:cubicBezTo>
                  <a:pt x="113" y="125"/>
                  <a:pt x="112" y="128"/>
                  <a:pt x="112" y="132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1" y="136"/>
                  <a:pt x="111" y="136"/>
                  <a:pt x="111" y="136"/>
                </a:cubicBezTo>
                <a:cubicBezTo>
                  <a:pt x="110" y="135"/>
                  <a:pt x="110" y="135"/>
                  <a:pt x="110" y="135"/>
                </a:cubicBezTo>
                <a:cubicBezTo>
                  <a:pt x="110" y="135"/>
                  <a:pt x="110" y="135"/>
                  <a:pt x="110" y="135"/>
                </a:cubicBezTo>
                <a:cubicBezTo>
                  <a:pt x="109" y="135"/>
                  <a:pt x="108" y="135"/>
                  <a:pt x="107" y="135"/>
                </a:cubicBezTo>
                <a:cubicBezTo>
                  <a:pt x="105" y="134"/>
                  <a:pt x="103" y="134"/>
                  <a:pt x="101" y="133"/>
                </a:cubicBezTo>
                <a:cubicBezTo>
                  <a:pt x="102" y="129"/>
                  <a:pt x="102" y="129"/>
                  <a:pt x="102" y="129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09" y="102"/>
                  <a:pt x="111" y="101"/>
                  <a:pt x="113" y="102"/>
                </a:cubicBezTo>
                <a:cubicBezTo>
                  <a:pt x="113" y="102"/>
                  <a:pt x="114" y="102"/>
                  <a:pt x="114" y="102"/>
                </a:cubicBezTo>
                <a:cubicBezTo>
                  <a:pt x="115" y="102"/>
                  <a:pt x="116" y="103"/>
                  <a:pt x="117" y="105"/>
                </a:cubicBezTo>
                <a:cubicBezTo>
                  <a:pt x="117" y="106"/>
                  <a:pt x="117" y="107"/>
                  <a:pt x="117" y="108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15" y="115"/>
                  <a:pt x="115" y="115"/>
                  <a:pt x="115" y="115"/>
                </a:cubicBezTo>
                <a:lnTo>
                  <a:pt x="114" y="121"/>
                </a:lnTo>
                <a:close/>
                <a:moveTo>
                  <a:pt x="103" y="105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7" y="132"/>
                  <a:pt x="97" y="132"/>
                  <a:pt x="97" y="132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94" y="132"/>
                  <a:pt x="91" y="132"/>
                  <a:pt x="89" y="132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89" y="129"/>
                  <a:pt x="89" y="129"/>
                  <a:pt x="89" y="129"/>
                </a:cubicBezTo>
                <a:cubicBezTo>
                  <a:pt x="91" y="122"/>
                  <a:pt x="91" y="122"/>
                  <a:pt x="91" y="122"/>
                </a:cubicBezTo>
                <a:cubicBezTo>
                  <a:pt x="92" y="118"/>
                  <a:pt x="92" y="118"/>
                  <a:pt x="92" y="11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4" y="110"/>
                  <a:pt x="94" y="107"/>
                  <a:pt x="95" y="104"/>
                </a:cubicBezTo>
                <a:cubicBezTo>
                  <a:pt x="95" y="104"/>
                  <a:pt x="95" y="104"/>
                  <a:pt x="95" y="104"/>
                </a:cubicBezTo>
                <a:cubicBezTo>
                  <a:pt x="95" y="103"/>
                  <a:pt x="96" y="102"/>
                  <a:pt x="96" y="102"/>
                </a:cubicBezTo>
                <a:cubicBezTo>
                  <a:pt x="97" y="101"/>
                  <a:pt x="98" y="100"/>
                  <a:pt x="99" y="100"/>
                </a:cubicBezTo>
                <a:cubicBezTo>
                  <a:pt x="100" y="100"/>
                  <a:pt x="101" y="100"/>
                  <a:pt x="101" y="100"/>
                </a:cubicBezTo>
                <a:cubicBezTo>
                  <a:pt x="103" y="100"/>
                  <a:pt x="104" y="102"/>
                  <a:pt x="103" y="105"/>
                </a:cubicBezTo>
                <a:close/>
                <a:moveTo>
                  <a:pt x="92" y="104"/>
                </a:moveTo>
                <a:cubicBezTo>
                  <a:pt x="92" y="105"/>
                  <a:pt x="92" y="105"/>
                  <a:pt x="92" y="105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1" y="109"/>
                  <a:pt x="90" y="112"/>
                  <a:pt x="89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5" y="132"/>
                  <a:pt x="85" y="132"/>
                  <a:pt x="85" y="13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2" y="132"/>
                  <a:pt x="80" y="132"/>
                  <a:pt x="78" y="132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5" y="105"/>
                  <a:pt x="85" y="105"/>
                  <a:pt x="85" y="105"/>
                </a:cubicBezTo>
                <a:cubicBezTo>
                  <a:pt x="86" y="99"/>
                  <a:pt x="93" y="99"/>
                  <a:pt x="92" y="104"/>
                </a:cubicBezTo>
                <a:close/>
                <a:moveTo>
                  <a:pt x="82" y="105"/>
                </a:moveTo>
                <a:cubicBezTo>
                  <a:pt x="81" y="112"/>
                  <a:pt x="81" y="112"/>
                  <a:pt x="81" y="112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7" y="124"/>
                  <a:pt x="77" y="124"/>
                  <a:pt x="77" y="12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6" y="128"/>
                  <a:pt x="76" y="130"/>
                  <a:pt x="75" y="131"/>
                </a:cubicBezTo>
                <a:cubicBezTo>
                  <a:pt x="75" y="132"/>
                  <a:pt x="75" y="132"/>
                  <a:pt x="75" y="132"/>
                </a:cubicBezTo>
                <a:cubicBezTo>
                  <a:pt x="74" y="133"/>
                  <a:pt x="74" y="133"/>
                  <a:pt x="73" y="133"/>
                </a:cubicBezTo>
                <a:cubicBezTo>
                  <a:pt x="72" y="133"/>
                  <a:pt x="70" y="133"/>
                  <a:pt x="69" y="133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24"/>
                  <a:pt x="72" y="122"/>
                  <a:pt x="73" y="120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3"/>
                  <a:pt x="75" y="110"/>
                  <a:pt x="76" y="107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8" y="102"/>
                  <a:pt x="82" y="100"/>
                  <a:pt x="82" y="103"/>
                </a:cubicBezTo>
                <a:cubicBezTo>
                  <a:pt x="83" y="103"/>
                  <a:pt x="83" y="104"/>
                  <a:pt x="82" y="105"/>
                </a:cubicBezTo>
                <a:close/>
                <a:moveTo>
                  <a:pt x="72" y="139"/>
                </a:moveTo>
                <a:cubicBezTo>
                  <a:pt x="72" y="140"/>
                  <a:pt x="73" y="141"/>
                  <a:pt x="72" y="143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70" y="149"/>
                  <a:pt x="70" y="149"/>
                  <a:pt x="70" y="149"/>
                </a:cubicBezTo>
                <a:cubicBezTo>
                  <a:pt x="68" y="157"/>
                  <a:pt x="68" y="157"/>
                  <a:pt x="68" y="157"/>
                </a:cubicBezTo>
                <a:cubicBezTo>
                  <a:pt x="67" y="160"/>
                  <a:pt x="67" y="160"/>
                  <a:pt x="67" y="160"/>
                </a:cubicBezTo>
                <a:cubicBezTo>
                  <a:pt x="67" y="163"/>
                  <a:pt x="67" y="163"/>
                  <a:pt x="67" y="163"/>
                </a:cubicBezTo>
                <a:cubicBezTo>
                  <a:pt x="66" y="164"/>
                  <a:pt x="66" y="164"/>
                  <a:pt x="66" y="164"/>
                </a:cubicBezTo>
                <a:cubicBezTo>
                  <a:pt x="66" y="166"/>
                  <a:pt x="65" y="168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62" y="171"/>
                  <a:pt x="60" y="171"/>
                  <a:pt x="58" y="171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1" y="162"/>
                  <a:pt x="61" y="160"/>
                  <a:pt x="62" y="157"/>
                </a:cubicBezTo>
                <a:cubicBezTo>
                  <a:pt x="63" y="154"/>
                  <a:pt x="63" y="154"/>
                  <a:pt x="63" y="154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6" y="144"/>
                  <a:pt x="66" y="144"/>
                  <a:pt x="66" y="144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7" y="139"/>
                  <a:pt x="71" y="137"/>
                  <a:pt x="72" y="139"/>
                </a:cubicBezTo>
                <a:close/>
                <a:moveTo>
                  <a:pt x="61" y="179"/>
                </a:moveTo>
                <a:cubicBezTo>
                  <a:pt x="61" y="180"/>
                  <a:pt x="62" y="181"/>
                  <a:pt x="61" y="183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60" y="189"/>
                  <a:pt x="60" y="189"/>
                  <a:pt x="60" y="189"/>
                </a:cubicBezTo>
                <a:cubicBezTo>
                  <a:pt x="59" y="192"/>
                  <a:pt x="58" y="195"/>
                  <a:pt x="57" y="198"/>
                </a:cubicBezTo>
                <a:cubicBezTo>
                  <a:pt x="56" y="203"/>
                  <a:pt x="56" y="203"/>
                  <a:pt x="56" y="203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4" y="210"/>
                  <a:pt x="54" y="210"/>
                  <a:pt x="54" y="210"/>
                </a:cubicBezTo>
                <a:cubicBezTo>
                  <a:pt x="53" y="214"/>
                  <a:pt x="53" y="214"/>
                  <a:pt x="53" y="214"/>
                </a:cubicBezTo>
                <a:cubicBezTo>
                  <a:pt x="52" y="213"/>
                  <a:pt x="50" y="213"/>
                  <a:pt x="49" y="213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47" y="210"/>
                  <a:pt x="47" y="210"/>
                  <a:pt x="47" y="210"/>
                </a:cubicBezTo>
                <a:cubicBezTo>
                  <a:pt x="48" y="208"/>
                  <a:pt x="48" y="208"/>
                  <a:pt x="48" y="208"/>
                </a:cubicBezTo>
                <a:cubicBezTo>
                  <a:pt x="51" y="198"/>
                  <a:pt x="51" y="198"/>
                  <a:pt x="51" y="198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3" y="188"/>
                  <a:pt x="53" y="188"/>
                  <a:pt x="53" y="188"/>
                </a:cubicBezTo>
                <a:cubicBezTo>
                  <a:pt x="55" y="183"/>
                  <a:pt x="55" y="183"/>
                  <a:pt x="55" y="183"/>
                </a:cubicBezTo>
                <a:cubicBezTo>
                  <a:pt x="55" y="183"/>
                  <a:pt x="55" y="183"/>
                  <a:pt x="55" y="183"/>
                </a:cubicBezTo>
                <a:cubicBezTo>
                  <a:pt x="56" y="179"/>
                  <a:pt x="59" y="178"/>
                  <a:pt x="61" y="179"/>
                </a:cubicBezTo>
                <a:close/>
                <a:moveTo>
                  <a:pt x="56" y="213"/>
                </a:moveTo>
                <a:cubicBezTo>
                  <a:pt x="57" y="208"/>
                  <a:pt x="57" y="208"/>
                  <a:pt x="57" y="208"/>
                </a:cubicBezTo>
                <a:cubicBezTo>
                  <a:pt x="59" y="203"/>
                  <a:pt x="59" y="203"/>
                  <a:pt x="59" y="203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60" y="198"/>
                  <a:pt x="60" y="198"/>
                  <a:pt x="60" y="198"/>
                </a:cubicBezTo>
                <a:cubicBezTo>
                  <a:pt x="61" y="194"/>
                  <a:pt x="62" y="190"/>
                  <a:pt x="63" y="186"/>
                </a:cubicBezTo>
                <a:cubicBezTo>
                  <a:pt x="64" y="183"/>
                  <a:pt x="64" y="183"/>
                  <a:pt x="64" y="183"/>
                </a:cubicBezTo>
                <a:cubicBezTo>
                  <a:pt x="64" y="182"/>
                  <a:pt x="64" y="182"/>
                  <a:pt x="65" y="181"/>
                </a:cubicBezTo>
                <a:cubicBezTo>
                  <a:pt x="66" y="179"/>
                  <a:pt x="67" y="179"/>
                  <a:pt x="69" y="179"/>
                </a:cubicBezTo>
                <a:cubicBezTo>
                  <a:pt x="70" y="179"/>
                  <a:pt x="71" y="179"/>
                  <a:pt x="72" y="181"/>
                </a:cubicBezTo>
                <a:cubicBezTo>
                  <a:pt x="72" y="182"/>
                  <a:pt x="72" y="183"/>
                  <a:pt x="72" y="184"/>
                </a:cubicBezTo>
                <a:cubicBezTo>
                  <a:pt x="69" y="194"/>
                  <a:pt x="69" y="194"/>
                  <a:pt x="69" y="194"/>
                </a:cubicBezTo>
                <a:cubicBezTo>
                  <a:pt x="68" y="197"/>
                  <a:pt x="68" y="197"/>
                  <a:pt x="68" y="197"/>
                </a:cubicBezTo>
                <a:cubicBezTo>
                  <a:pt x="68" y="199"/>
                  <a:pt x="68" y="199"/>
                  <a:pt x="68" y="199"/>
                </a:cubicBezTo>
                <a:cubicBezTo>
                  <a:pt x="67" y="202"/>
                  <a:pt x="67" y="202"/>
                  <a:pt x="67" y="202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65" y="210"/>
                  <a:pt x="65" y="210"/>
                  <a:pt x="65" y="210"/>
                </a:cubicBezTo>
                <a:cubicBezTo>
                  <a:pt x="64" y="214"/>
                  <a:pt x="64" y="214"/>
                  <a:pt x="64" y="214"/>
                </a:cubicBezTo>
                <a:cubicBezTo>
                  <a:pt x="62" y="214"/>
                  <a:pt x="60" y="214"/>
                  <a:pt x="59" y="214"/>
                </a:cubicBezTo>
                <a:cubicBezTo>
                  <a:pt x="58" y="214"/>
                  <a:pt x="57" y="214"/>
                  <a:pt x="56" y="214"/>
                </a:cubicBezTo>
                <a:lnTo>
                  <a:pt x="56" y="213"/>
                </a:lnTo>
                <a:close/>
                <a:moveTo>
                  <a:pt x="69" y="207"/>
                </a:moveTo>
                <a:cubicBezTo>
                  <a:pt x="70" y="204"/>
                  <a:pt x="70" y="204"/>
                  <a:pt x="70" y="204"/>
                </a:cubicBezTo>
                <a:cubicBezTo>
                  <a:pt x="71" y="200"/>
                  <a:pt x="71" y="200"/>
                  <a:pt x="71" y="200"/>
                </a:cubicBezTo>
                <a:cubicBezTo>
                  <a:pt x="71" y="199"/>
                  <a:pt x="71" y="199"/>
                  <a:pt x="71" y="199"/>
                </a:cubicBezTo>
                <a:cubicBezTo>
                  <a:pt x="71" y="197"/>
                  <a:pt x="72" y="196"/>
                  <a:pt x="72" y="194"/>
                </a:cubicBezTo>
                <a:cubicBezTo>
                  <a:pt x="73" y="192"/>
                  <a:pt x="73" y="192"/>
                  <a:pt x="73" y="192"/>
                </a:cubicBezTo>
                <a:cubicBezTo>
                  <a:pt x="73" y="189"/>
                  <a:pt x="74" y="187"/>
                  <a:pt x="75" y="185"/>
                </a:cubicBezTo>
                <a:cubicBezTo>
                  <a:pt x="76" y="178"/>
                  <a:pt x="84" y="179"/>
                  <a:pt x="84" y="185"/>
                </a:cubicBezTo>
                <a:cubicBezTo>
                  <a:pt x="84" y="185"/>
                  <a:pt x="84" y="185"/>
                  <a:pt x="84" y="186"/>
                </a:cubicBezTo>
                <a:cubicBezTo>
                  <a:pt x="83" y="187"/>
                  <a:pt x="83" y="187"/>
                  <a:pt x="83" y="187"/>
                </a:cubicBezTo>
                <a:cubicBezTo>
                  <a:pt x="82" y="192"/>
                  <a:pt x="82" y="192"/>
                  <a:pt x="82" y="192"/>
                </a:cubicBezTo>
                <a:cubicBezTo>
                  <a:pt x="81" y="196"/>
                  <a:pt x="81" y="196"/>
                  <a:pt x="81" y="19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80" y="201"/>
                  <a:pt x="80" y="201"/>
                  <a:pt x="80" y="201"/>
                </a:cubicBezTo>
                <a:cubicBezTo>
                  <a:pt x="79" y="205"/>
                  <a:pt x="78" y="210"/>
                  <a:pt x="77" y="214"/>
                </a:cubicBezTo>
                <a:cubicBezTo>
                  <a:pt x="77" y="216"/>
                  <a:pt x="77" y="216"/>
                  <a:pt x="77" y="216"/>
                </a:cubicBezTo>
                <a:cubicBezTo>
                  <a:pt x="76" y="216"/>
                  <a:pt x="75" y="216"/>
                  <a:pt x="75" y="216"/>
                </a:cubicBezTo>
                <a:cubicBezTo>
                  <a:pt x="72" y="215"/>
                  <a:pt x="70" y="215"/>
                  <a:pt x="67" y="215"/>
                </a:cubicBezTo>
                <a:cubicBezTo>
                  <a:pt x="68" y="212"/>
                  <a:pt x="68" y="210"/>
                  <a:pt x="69" y="207"/>
                </a:cubicBezTo>
                <a:close/>
                <a:moveTo>
                  <a:pt x="83" y="210"/>
                </a:moveTo>
                <a:cubicBezTo>
                  <a:pt x="85" y="202"/>
                  <a:pt x="85" y="202"/>
                  <a:pt x="85" y="202"/>
                </a:cubicBezTo>
                <a:cubicBezTo>
                  <a:pt x="87" y="196"/>
                  <a:pt x="87" y="196"/>
                  <a:pt x="87" y="196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88"/>
                  <a:pt x="89" y="188"/>
                  <a:pt x="89" y="188"/>
                </a:cubicBezTo>
                <a:cubicBezTo>
                  <a:pt x="89" y="187"/>
                  <a:pt x="89" y="187"/>
                  <a:pt x="89" y="187"/>
                </a:cubicBezTo>
                <a:cubicBezTo>
                  <a:pt x="90" y="183"/>
                  <a:pt x="94" y="182"/>
                  <a:pt x="96" y="183"/>
                </a:cubicBezTo>
                <a:cubicBezTo>
                  <a:pt x="97" y="183"/>
                  <a:pt x="98" y="184"/>
                  <a:pt x="99" y="185"/>
                </a:cubicBezTo>
                <a:cubicBezTo>
                  <a:pt x="99" y="186"/>
                  <a:pt x="99" y="187"/>
                  <a:pt x="99" y="188"/>
                </a:cubicBezTo>
                <a:cubicBezTo>
                  <a:pt x="99" y="188"/>
                  <a:pt x="99" y="189"/>
                  <a:pt x="99" y="189"/>
                </a:cubicBezTo>
                <a:cubicBezTo>
                  <a:pt x="98" y="194"/>
                  <a:pt x="97" y="198"/>
                  <a:pt x="96" y="202"/>
                </a:cubicBezTo>
                <a:cubicBezTo>
                  <a:pt x="96" y="204"/>
                  <a:pt x="96" y="204"/>
                  <a:pt x="96" y="204"/>
                </a:cubicBezTo>
                <a:cubicBezTo>
                  <a:pt x="95" y="209"/>
                  <a:pt x="95" y="209"/>
                  <a:pt x="95" y="209"/>
                </a:cubicBezTo>
                <a:cubicBezTo>
                  <a:pt x="94" y="213"/>
                  <a:pt x="94" y="213"/>
                  <a:pt x="94" y="213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91" y="219"/>
                  <a:pt x="91" y="219"/>
                  <a:pt x="91" y="219"/>
                </a:cubicBezTo>
                <a:cubicBezTo>
                  <a:pt x="89" y="219"/>
                  <a:pt x="88" y="218"/>
                  <a:pt x="86" y="218"/>
                </a:cubicBezTo>
                <a:cubicBezTo>
                  <a:pt x="85" y="218"/>
                  <a:pt x="84" y="217"/>
                  <a:pt x="82" y="217"/>
                </a:cubicBezTo>
                <a:cubicBezTo>
                  <a:pt x="82" y="217"/>
                  <a:pt x="82" y="217"/>
                  <a:pt x="82" y="217"/>
                </a:cubicBezTo>
                <a:lnTo>
                  <a:pt x="83" y="210"/>
                </a:lnTo>
                <a:close/>
                <a:moveTo>
                  <a:pt x="99" y="214"/>
                </a:moveTo>
                <a:cubicBezTo>
                  <a:pt x="100" y="209"/>
                  <a:pt x="100" y="209"/>
                  <a:pt x="100" y="209"/>
                </a:cubicBezTo>
                <a:cubicBezTo>
                  <a:pt x="101" y="206"/>
                  <a:pt x="101" y="206"/>
                  <a:pt x="101" y="206"/>
                </a:cubicBezTo>
                <a:cubicBezTo>
                  <a:pt x="101" y="205"/>
                  <a:pt x="101" y="205"/>
                  <a:pt x="101" y="205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3" y="195"/>
                  <a:pt x="104" y="193"/>
                  <a:pt x="104" y="190"/>
                </a:cubicBezTo>
                <a:cubicBezTo>
                  <a:pt x="106" y="184"/>
                  <a:pt x="113" y="185"/>
                  <a:pt x="113" y="191"/>
                </a:cubicBezTo>
                <a:cubicBezTo>
                  <a:pt x="113" y="192"/>
                  <a:pt x="113" y="192"/>
                  <a:pt x="113" y="193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111" y="202"/>
                  <a:pt x="111" y="202"/>
                  <a:pt x="111" y="202"/>
                </a:cubicBezTo>
                <a:cubicBezTo>
                  <a:pt x="110" y="207"/>
                  <a:pt x="110" y="207"/>
                  <a:pt x="110" y="207"/>
                </a:cubicBezTo>
                <a:cubicBezTo>
                  <a:pt x="110" y="208"/>
                  <a:pt x="110" y="208"/>
                  <a:pt x="110" y="208"/>
                </a:cubicBezTo>
                <a:cubicBezTo>
                  <a:pt x="109" y="212"/>
                  <a:pt x="108" y="215"/>
                  <a:pt x="108" y="219"/>
                </a:cubicBezTo>
                <a:cubicBezTo>
                  <a:pt x="107" y="224"/>
                  <a:pt x="107" y="224"/>
                  <a:pt x="107" y="224"/>
                </a:cubicBezTo>
                <a:cubicBezTo>
                  <a:pt x="105" y="223"/>
                  <a:pt x="103" y="223"/>
                  <a:pt x="102" y="222"/>
                </a:cubicBezTo>
                <a:cubicBezTo>
                  <a:pt x="100" y="222"/>
                  <a:pt x="99" y="221"/>
                  <a:pt x="98" y="221"/>
                </a:cubicBezTo>
                <a:lnTo>
                  <a:pt x="99" y="214"/>
                </a:lnTo>
                <a:close/>
                <a:moveTo>
                  <a:pt x="110" y="225"/>
                </a:moveTo>
                <a:cubicBezTo>
                  <a:pt x="112" y="216"/>
                  <a:pt x="112" y="216"/>
                  <a:pt x="112" y="216"/>
                </a:cubicBezTo>
                <a:cubicBezTo>
                  <a:pt x="113" y="209"/>
                  <a:pt x="113" y="209"/>
                  <a:pt x="113" y="209"/>
                </a:cubicBezTo>
                <a:cubicBezTo>
                  <a:pt x="114" y="204"/>
                  <a:pt x="114" y="204"/>
                  <a:pt x="114" y="204"/>
                </a:cubicBezTo>
                <a:cubicBezTo>
                  <a:pt x="115" y="200"/>
                  <a:pt x="115" y="200"/>
                  <a:pt x="115" y="200"/>
                </a:cubicBezTo>
                <a:cubicBezTo>
                  <a:pt x="116" y="196"/>
                  <a:pt x="116" y="196"/>
                  <a:pt x="116" y="196"/>
                </a:cubicBezTo>
                <a:cubicBezTo>
                  <a:pt x="116" y="194"/>
                  <a:pt x="116" y="194"/>
                  <a:pt x="116" y="194"/>
                </a:cubicBezTo>
                <a:cubicBezTo>
                  <a:pt x="117" y="189"/>
                  <a:pt x="120" y="189"/>
                  <a:pt x="122" y="191"/>
                </a:cubicBezTo>
                <a:cubicBezTo>
                  <a:pt x="123" y="192"/>
                  <a:pt x="123" y="193"/>
                  <a:pt x="123" y="194"/>
                </a:cubicBezTo>
                <a:cubicBezTo>
                  <a:pt x="123" y="195"/>
                  <a:pt x="123" y="196"/>
                  <a:pt x="123" y="197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22" y="203"/>
                  <a:pt x="121" y="206"/>
                  <a:pt x="121" y="210"/>
                </a:cubicBezTo>
                <a:cubicBezTo>
                  <a:pt x="120" y="212"/>
                  <a:pt x="120" y="212"/>
                  <a:pt x="120" y="212"/>
                </a:cubicBezTo>
                <a:cubicBezTo>
                  <a:pt x="120" y="214"/>
                  <a:pt x="119" y="217"/>
                  <a:pt x="119" y="219"/>
                </a:cubicBezTo>
                <a:cubicBezTo>
                  <a:pt x="118" y="225"/>
                  <a:pt x="118" y="225"/>
                  <a:pt x="118" y="225"/>
                </a:cubicBezTo>
                <a:cubicBezTo>
                  <a:pt x="117" y="228"/>
                  <a:pt x="117" y="228"/>
                  <a:pt x="117" y="228"/>
                </a:cubicBezTo>
                <a:cubicBezTo>
                  <a:pt x="116" y="228"/>
                  <a:pt x="116" y="227"/>
                  <a:pt x="115" y="227"/>
                </a:cubicBezTo>
                <a:cubicBezTo>
                  <a:pt x="113" y="226"/>
                  <a:pt x="112" y="226"/>
                  <a:pt x="110" y="225"/>
                </a:cubicBezTo>
                <a:close/>
                <a:moveTo>
                  <a:pt x="121" y="223"/>
                </a:moveTo>
                <a:cubicBezTo>
                  <a:pt x="122" y="217"/>
                  <a:pt x="122" y="217"/>
                  <a:pt x="122" y="217"/>
                </a:cubicBezTo>
                <a:cubicBezTo>
                  <a:pt x="123" y="213"/>
                  <a:pt x="123" y="213"/>
                  <a:pt x="123" y="213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5"/>
                  <a:pt x="125" y="201"/>
                  <a:pt x="126" y="198"/>
                </a:cubicBezTo>
                <a:cubicBezTo>
                  <a:pt x="126" y="197"/>
                  <a:pt x="126" y="197"/>
                  <a:pt x="126" y="197"/>
                </a:cubicBezTo>
                <a:cubicBezTo>
                  <a:pt x="127" y="194"/>
                  <a:pt x="128" y="194"/>
                  <a:pt x="129" y="194"/>
                </a:cubicBezTo>
                <a:cubicBezTo>
                  <a:pt x="131" y="195"/>
                  <a:pt x="132" y="197"/>
                  <a:pt x="131" y="201"/>
                </a:cubicBezTo>
                <a:cubicBezTo>
                  <a:pt x="131" y="204"/>
                  <a:pt x="131" y="204"/>
                  <a:pt x="131" y="204"/>
                </a:cubicBezTo>
                <a:cubicBezTo>
                  <a:pt x="130" y="206"/>
                  <a:pt x="130" y="209"/>
                  <a:pt x="129" y="212"/>
                </a:cubicBezTo>
                <a:cubicBezTo>
                  <a:pt x="129" y="216"/>
                  <a:pt x="129" y="216"/>
                  <a:pt x="129" y="216"/>
                </a:cubicBezTo>
                <a:cubicBezTo>
                  <a:pt x="128" y="218"/>
                  <a:pt x="128" y="218"/>
                  <a:pt x="128" y="218"/>
                </a:cubicBezTo>
                <a:cubicBezTo>
                  <a:pt x="127" y="225"/>
                  <a:pt x="127" y="225"/>
                  <a:pt x="127" y="225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24" y="231"/>
                  <a:pt x="122" y="230"/>
                  <a:pt x="121" y="229"/>
                </a:cubicBezTo>
                <a:cubicBezTo>
                  <a:pt x="120" y="229"/>
                  <a:pt x="120" y="229"/>
                  <a:pt x="120" y="229"/>
                </a:cubicBezTo>
                <a:lnTo>
                  <a:pt x="121" y="223"/>
                </a:lnTo>
                <a:close/>
                <a:moveTo>
                  <a:pt x="126" y="183"/>
                </a:moveTo>
                <a:cubicBezTo>
                  <a:pt x="125" y="184"/>
                  <a:pt x="125" y="184"/>
                  <a:pt x="125" y="184"/>
                </a:cubicBezTo>
                <a:cubicBezTo>
                  <a:pt x="125" y="184"/>
                  <a:pt x="125" y="184"/>
                  <a:pt x="124" y="184"/>
                </a:cubicBezTo>
                <a:cubicBezTo>
                  <a:pt x="122" y="183"/>
                  <a:pt x="120" y="182"/>
                  <a:pt x="118" y="181"/>
                </a:cubicBezTo>
                <a:cubicBezTo>
                  <a:pt x="120" y="175"/>
                  <a:pt x="120" y="175"/>
                  <a:pt x="120" y="175"/>
                </a:cubicBezTo>
                <a:cubicBezTo>
                  <a:pt x="120" y="171"/>
                  <a:pt x="120" y="171"/>
                  <a:pt x="120" y="171"/>
                </a:cubicBezTo>
                <a:cubicBezTo>
                  <a:pt x="121" y="167"/>
                  <a:pt x="121" y="167"/>
                  <a:pt x="121" y="167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24" y="151"/>
                  <a:pt x="124" y="151"/>
                  <a:pt x="124" y="151"/>
                </a:cubicBezTo>
                <a:cubicBezTo>
                  <a:pt x="126" y="145"/>
                  <a:pt x="132" y="148"/>
                  <a:pt x="131" y="154"/>
                </a:cubicBezTo>
                <a:cubicBezTo>
                  <a:pt x="131" y="154"/>
                  <a:pt x="131" y="154"/>
                  <a:pt x="131" y="154"/>
                </a:cubicBezTo>
                <a:cubicBezTo>
                  <a:pt x="131" y="157"/>
                  <a:pt x="131" y="157"/>
                  <a:pt x="131" y="157"/>
                </a:cubicBezTo>
                <a:cubicBezTo>
                  <a:pt x="130" y="161"/>
                  <a:pt x="130" y="161"/>
                  <a:pt x="130" y="161"/>
                </a:cubicBezTo>
                <a:cubicBezTo>
                  <a:pt x="129" y="166"/>
                  <a:pt x="129" y="166"/>
                  <a:pt x="129" y="166"/>
                </a:cubicBezTo>
                <a:cubicBezTo>
                  <a:pt x="128" y="169"/>
                  <a:pt x="128" y="169"/>
                  <a:pt x="128" y="169"/>
                </a:cubicBezTo>
                <a:cubicBezTo>
                  <a:pt x="128" y="169"/>
                  <a:pt x="128" y="169"/>
                  <a:pt x="128" y="169"/>
                </a:cubicBezTo>
                <a:lnTo>
                  <a:pt x="126" y="183"/>
                </a:lnTo>
                <a:close/>
                <a:moveTo>
                  <a:pt x="125" y="132"/>
                </a:moveTo>
                <a:cubicBezTo>
                  <a:pt x="124" y="139"/>
                  <a:pt x="124" y="139"/>
                  <a:pt x="124" y="139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1" y="139"/>
                  <a:pt x="119" y="138"/>
                  <a:pt x="117" y="13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17" y="131"/>
                  <a:pt x="117" y="131"/>
                  <a:pt x="117" y="131"/>
                </a:cubicBezTo>
                <a:cubicBezTo>
                  <a:pt x="117" y="131"/>
                  <a:pt x="117" y="131"/>
                  <a:pt x="117" y="131"/>
                </a:cubicBezTo>
                <a:cubicBezTo>
                  <a:pt x="117" y="128"/>
                  <a:pt x="117" y="128"/>
                  <a:pt x="117" y="128"/>
                </a:cubicBezTo>
                <a:cubicBezTo>
                  <a:pt x="119" y="123"/>
                  <a:pt x="119" y="123"/>
                  <a:pt x="119" y="123"/>
                </a:cubicBezTo>
                <a:cubicBezTo>
                  <a:pt x="120" y="118"/>
                  <a:pt x="120" y="118"/>
                  <a:pt x="120" y="118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2" y="109"/>
                  <a:pt x="122" y="109"/>
                  <a:pt x="122" y="109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3" y="105"/>
                  <a:pt x="124" y="105"/>
                  <a:pt x="126" y="105"/>
                </a:cubicBezTo>
                <a:cubicBezTo>
                  <a:pt x="127" y="105"/>
                  <a:pt x="128" y="106"/>
                  <a:pt x="129" y="107"/>
                </a:cubicBezTo>
                <a:cubicBezTo>
                  <a:pt x="129" y="108"/>
                  <a:pt x="130" y="109"/>
                  <a:pt x="129" y="111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9" y="115"/>
                  <a:pt x="128" y="118"/>
                  <a:pt x="127" y="122"/>
                </a:cubicBezTo>
                <a:cubicBezTo>
                  <a:pt x="127" y="125"/>
                  <a:pt x="127" y="125"/>
                  <a:pt x="127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6" y="126"/>
                  <a:pt x="126" y="126"/>
                  <a:pt x="126" y="126"/>
                </a:cubicBezTo>
                <a:lnTo>
                  <a:pt x="125" y="132"/>
                </a:lnTo>
                <a:close/>
                <a:moveTo>
                  <a:pt x="125" y="73"/>
                </a:moveTo>
                <a:cubicBezTo>
                  <a:pt x="124" y="76"/>
                  <a:pt x="124" y="76"/>
                  <a:pt x="124" y="76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22" y="86"/>
                  <a:pt x="122" y="86"/>
                  <a:pt x="122" y="86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21" y="89"/>
                  <a:pt x="120" y="92"/>
                  <a:pt x="120" y="95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99"/>
                  <a:pt x="118" y="98"/>
                  <a:pt x="118" y="98"/>
                </a:cubicBezTo>
                <a:cubicBezTo>
                  <a:pt x="117" y="98"/>
                  <a:pt x="116" y="98"/>
                  <a:pt x="115" y="98"/>
                </a:cubicBezTo>
                <a:cubicBezTo>
                  <a:pt x="114" y="97"/>
                  <a:pt x="112" y="97"/>
                  <a:pt x="110" y="97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2"/>
                  <a:pt x="111" y="92"/>
                  <a:pt x="111" y="92"/>
                </a:cubicBezTo>
                <a:cubicBezTo>
                  <a:pt x="112" y="89"/>
                  <a:pt x="112" y="87"/>
                  <a:pt x="113" y="84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6" y="71"/>
                  <a:pt x="116" y="71"/>
                  <a:pt x="116" y="71"/>
                </a:cubicBezTo>
                <a:cubicBezTo>
                  <a:pt x="116" y="71"/>
                  <a:pt x="116" y="70"/>
                  <a:pt x="117" y="69"/>
                </a:cubicBezTo>
                <a:cubicBezTo>
                  <a:pt x="117" y="68"/>
                  <a:pt x="119" y="67"/>
                  <a:pt x="120" y="67"/>
                </a:cubicBezTo>
                <a:cubicBezTo>
                  <a:pt x="122" y="67"/>
                  <a:pt x="124" y="68"/>
                  <a:pt x="124" y="70"/>
                </a:cubicBezTo>
                <a:cubicBezTo>
                  <a:pt x="125" y="71"/>
                  <a:pt x="125" y="72"/>
                  <a:pt x="125" y="73"/>
                </a:cubicBezTo>
                <a:close/>
                <a:moveTo>
                  <a:pt x="112" y="70"/>
                </a:moveTo>
                <a:cubicBezTo>
                  <a:pt x="111" y="71"/>
                  <a:pt x="111" y="71"/>
                  <a:pt x="111" y="71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2" y="96"/>
                  <a:pt x="100" y="96"/>
                  <a:pt x="97" y="96"/>
                </a:cubicBezTo>
                <a:cubicBezTo>
                  <a:pt x="98" y="93"/>
                  <a:pt x="98" y="93"/>
                  <a:pt x="98" y="93"/>
                </a:cubicBezTo>
                <a:cubicBezTo>
                  <a:pt x="99" y="91"/>
                  <a:pt x="99" y="88"/>
                  <a:pt x="100" y="86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3" y="75"/>
                  <a:pt x="103" y="72"/>
                  <a:pt x="104" y="70"/>
                </a:cubicBezTo>
                <a:cubicBezTo>
                  <a:pt x="104" y="68"/>
                  <a:pt x="105" y="67"/>
                  <a:pt x="106" y="67"/>
                </a:cubicBezTo>
                <a:cubicBezTo>
                  <a:pt x="106" y="66"/>
                  <a:pt x="106" y="66"/>
                  <a:pt x="107" y="66"/>
                </a:cubicBezTo>
                <a:cubicBezTo>
                  <a:pt x="109" y="65"/>
                  <a:pt x="113" y="66"/>
                  <a:pt x="112" y="70"/>
                </a:cubicBezTo>
                <a:close/>
                <a:moveTo>
                  <a:pt x="101" y="69"/>
                </a:moveTo>
                <a:cubicBezTo>
                  <a:pt x="101" y="70"/>
                  <a:pt x="101" y="70"/>
                  <a:pt x="101" y="70"/>
                </a:cubicBezTo>
                <a:cubicBezTo>
                  <a:pt x="99" y="79"/>
                  <a:pt x="99" y="79"/>
                  <a:pt x="99" y="79"/>
                </a:cubicBezTo>
                <a:cubicBezTo>
                  <a:pt x="98" y="81"/>
                  <a:pt x="98" y="81"/>
                  <a:pt x="98" y="81"/>
                </a:cubicBezTo>
                <a:cubicBezTo>
                  <a:pt x="98" y="83"/>
                  <a:pt x="98" y="83"/>
                  <a:pt x="98" y="83"/>
                </a:cubicBezTo>
                <a:cubicBezTo>
                  <a:pt x="96" y="88"/>
                  <a:pt x="96" y="88"/>
                  <a:pt x="96" y="88"/>
                </a:cubicBezTo>
                <a:cubicBezTo>
                  <a:pt x="95" y="95"/>
                  <a:pt x="95" y="95"/>
                  <a:pt x="95" y="95"/>
                </a:cubicBezTo>
                <a:cubicBezTo>
                  <a:pt x="94" y="96"/>
                  <a:pt x="94" y="96"/>
                  <a:pt x="94" y="96"/>
                </a:cubicBezTo>
                <a:cubicBezTo>
                  <a:pt x="93" y="96"/>
                  <a:pt x="93" y="96"/>
                  <a:pt x="93" y="96"/>
                </a:cubicBezTo>
                <a:cubicBezTo>
                  <a:pt x="91" y="96"/>
                  <a:pt x="89" y="96"/>
                  <a:pt x="87" y="96"/>
                </a:cubicBezTo>
                <a:cubicBezTo>
                  <a:pt x="88" y="93"/>
                  <a:pt x="88" y="93"/>
                  <a:pt x="88" y="93"/>
                </a:cubicBezTo>
                <a:cubicBezTo>
                  <a:pt x="90" y="87"/>
                  <a:pt x="90" y="87"/>
                  <a:pt x="90" y="87"/>
                </a:cubicBezTo>
                <a:cubicBezTo>
                  <a:pt x="90" y="84"/>
                  <a:pt x="90" y="84"/>
                  <a:pt x="90" y="84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0"/>
                  <a:pt x="92" y="77"/>
                  <a:pt x="93" y="75"/>
                </a:cubicBezTo>
                <a:cubicBezTo>
                  <a:pt x="94" y="70"/>
                  <a:pt x="94" y="70"/>
                  <a:pt x="94" y="70"/>
                </a:cubicBezTo>
                <a:cubicBezTo>
                  <a:pt x="94" y="70"/>
                  <a:pt x="94" y="70"/>
                  <a:pt x="94" y="70"/>
                </a:cubicBezTo>
                <a:cubicBezTo>
                  <a:pt x="95" y="66"/>
                  <a:pt x="99" y="65"/>
                  <a:pt x="100" y="66"/>
                </a:cubicBezTo>
                <a:cubicBezTo>
                  <a:pt x="101" y="67"/>
                  <a:pt x="101" y="68"/>
                  <a:pt x="101" y="69"/>
                </a:cubicBezTo>
                <a:close/>
                <a:moveTo>
                  <a:pt x="92" y="71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6"/>
                  <a:pt x="90" y="76"/>
                  <a:pt x="90" y="76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86"/>
                  <a:pt x="88" y="86"/>
                  <a:pt x="88" y="86"/>
                </a:cubicBezTo>
                <a:cubicBezTo>
                  <a:pt x="87" y="88"/>
                  <a:pt x="87" y="88"/>
                  <a:pt x="87" y="88"/>
                </a:cubicBezTo>
                <a:cubicBezTo>
                  <a:pt x="86" y="91"/>
                  <a:pt x="86" y="93"/>
                  <a:pt x="85" y="95"/>
                </a:cubicBezTo>
                <a:cubicBezTo>
                  <a:pt x="85" y="96"/>
                  <a:pt x="85" y="96"/>
                  <a:pt x="85" y="96"/>
                </a:cubicBezTo>
                <a:cubicBezTo>
                  <a:pt x="84" y="97"/>
                  <a:pt x="84" y="97"/>
                  <a:pt x="83" y="97"/>
                </a:cubicBezTo>
                <a:cubicBezTo>
                  <a:pt x="82" y="97"/>
                  <a:pt x="80" y="97"/>
                  <a:pt x="79" y="97"/>
                </a:cubicBezTo>
                <a:cubicBezTo>
                  <a:pt x="80" y="93"/>
                  <a:pt x="80" y="93"/>
                  <a:pt x="80" y="93"/>
                </a:cubicBezTo>
                <a:cubicBezTo>
                  <a:pt x="81" y="91"/>
                  <a:pt x="81" y="91"/>
                  <a:pt x="81" y="91"/>
                </a:cubicBezTo>
                <a:cubicBezTo>
                  <a:pt x="83" y="84"/>
                  <a:pt x="83" y="84"/>
                  <a:pt x="83" y="84"/>
                </a:cubicBezTo>
                <a:cubicBezTo>
                  <a:pt x="84" y="81"/>
                  <a:pt x="84" y="81"/>
                  <a:pt x="84" y="81"/>
                </a:cubicBezTo>
                <a:cubicBezTo>
                  <a:pt x="85" y="76"/>
                  <a:pt x="85" y="76"/>
                  <a:pt x="85" y="76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6"/>
                  <a:pt x="93" y="66"/>
                  <a:pt x="92" y="71"/>
                </a:cubicBezTo>
                <a:close/>
                <a:moveTo>
                  <a:pt x="84" y="72"/>
                </a:moveTo>
                <a:cubicBezTo>
                  <a:pt x="82" y="78"/>
                  <a:pt x="82" y="78"/>
                  <a:pt x="82" y="78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5"/>
                  <a:pt x="80" y="85"/>
                  <a:pt x="80" y="85"/>
                </a:cubicBezTo>
                <a:cubicBezTo>
                  <a:pt x="78" y="92"/>
                  <a:pt x="78" y="92"/>
                  <a:pt x="78" y="92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98"/>
                  <a:pt x="77" y="98"/>
                  <a:pt x="77" y="98"/>
                </a:cubicBezTo>
                <a:cubicBezTo>
                  <a:pt x="75" y="98"/>
                  <a:pt x="73" y="98"/>
                  <a:pt x="72" y="99"/>
                </a:cubicBezTo>
                <a:cubicBezTo>
                  <a:pt x="72" y="98"/>
                  <a:pt x="72" y="98"/>
                  <a:pt x="72" y="98"/>
                </a:cubicBezTo>
                <a:cubicBezTo>
                  <a:pt x="73" y="96"/>
                  <a:pt x="73" y="96"/>
                  <a:pt x="73" y="96"/>
                </a:cubicBezTo>
                <a:cubicBezTo>
                  <a:pt x="74" y="92"/>
                  <a:pt x="75" y="89"/>
                  <a:pt x="76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78"/>
                  <a:pt x="78" y="76"/>
                  <a:pt x="79" y="73"/>
                </a:cubicBezTo>
                <a:cubicBezTo>
                  <a:pt x="81" y="68"/>
                  <a:pt x="85" y="67"/>
                  <a:pt x="84" y="72"/>
                </a:cubicBezTo>
                <a:close/>
                <a:moveTo>
                  <a:pt x="73" y="103"/>
                </a:moveTo>
                <a:cubicBezTo>
                  <a:pt x="74" y="103"/>
                  <a:pt x="74" y="104"/>
                  <a:pt x="74" y="107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7" y="131"/>
                  <a:pt x="67" y="131"/>
                  <a:pt x="67" y="131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2" y="134"/>
                  <a:pt x="62" y="134"/>
                  <a:pt x="62" y="134"/>
                </a:cubicBezTo>
                <a:cubicBezTo>
                  <a:pt x="61" y="134"/>
                  <a:pt x="61" y="134"/>
                  <a:pt x="61" y="134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3" y="129"/>
                  <a:pt x="64" y="126"/>
                  <a:pt x="65" y="123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66" y="118"/>
                  <a:pt x="67" y="115"/>
                  <a:pt x="68" y="112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6"/>
                  <a:pt x="70" y="105"/>
                  <a:pt x="71" y="105"/>
                </a:cubicBezTo>
                <a:cubicBezTo>
                  <a:pt x="71" y="104"/>
                  <a:pt x="72" y="103"/>
                  <a:pt x="73" y="103"/>
                </a:cubicBezTo>
                <a:close/>
                <a:moveTo>
                  <a:pt x="63" y="139"/>
                </a:moveTo>
                <a:cubicBezTo>
                  <a:pt x="64" y="140"/>
                  <a:pt x="64" y="141"/>
                  <a:pt x="63" y="143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60" y="156"/>
                  <a:pt x="60" y="156"/>
                  <a:pt x="60" y="156"/>
                </a:cubicBezTo>
                <a:cubicBezTo>
                  <a:pt x="59" y="157"/>
                  <a:pt x="59" y="157"/>
                  <a:pt x="59" y="157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56" y="170"/>
                  <a:pt x="56" y="170"/>
                  <a:pt x="56" y="170"/>
                </a:cubicBezTo>
                <a:cubicBezTo>
                  <a:pt x="56" y="171"/>
                  <a:pt x="56" y="171"/>
                  <a:pt x="56" y="171"/>
                </a:cubicBezTo>
                <a:cubicBezTo>
                  <a:pt x="56" y="171"/>
                  <a:pt x="56" y="171"/>
                  <a:pt x="56" y="171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52" y="172"/>
                  <a:pt x="51" y="172"/>
                  <a:pt x="51" y="172"/>
                </a:cubicBezTo>
                <a:cubicBezTo>
                  <a:pt x="51" y="171"/>
                  <a:pt x="51" y="171"/>
                  <a:pt x="51" y="171"/>
                </a:cubicBezTo>
                <a:cubicBezTo>
                  <a:pt x="52" y="167"/>
                  <a:pt x="53" y="163"/>
                  <a:pt x="54" y="160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6" y="154"/>
                  <a:pt x="56" y="154"/>
                  <a:pt x="56" y="154"/>
                </a:cubicBezTo>
                <a:cubicBezTo>
                  <a:pt x="57" y="149"/>
                  <a:pt x="57" y="149"/>
                  <a:pt x="57" y="149"/>
                </a:cubicBezTo>
                <a:cubicBezTo>
                  <a:pt x="59" y="144"/>
                  <a:pt x="59" y="144"/>
                  <a:pt x="59" y="144"/>
                </a:cubicBezTo>
                <a:cubicBezTo>
                  <a:pt x="59" y="143"/>
                  <a:pt x="59" y="142"/>
                  <a:pt x="59" y="142"/>
                </a:cubicBezTo>
                <a:cubicBezTo>
                  <a:pt x="60" y="140"/>
                  <a:pt x="62" y="139"/>
                  <a:pt x="63" y="139"/>
                </a:cubicBezTo>
                <a:close/>
                <a:moveTo>
                  <a:pt x="52" y="184"/>
                </a:moveTo>
                <a:cubicBezTo>
                  <a:pt x="52" y="185"/>
                  <a:pt x="52" y="185"/>
                  <a:pt x="52" y="185"/>
                </a:cubicBezTo>
                <a:cubicBezTo>
                  <a:pt x="50" y="190"/>
                  <a:pt x="50" y="190"/>
                  <a:pt x="50" y="190"/>
                </a:cubicBezTo>
                <a:cubicBezTo>
                  <a:pt x="49" y="196"/>
                  <a:pt x="49" y="196"/>
                  <a:pt x="49" y="196"/>
                </a:cubicBezTo>
                <a:cubicBezTo>
                  <a:pt x="48" y="199"/>
                  <a:pt x="48" y="199"/>
                  <a:pt x="48" y="199"/>
                </a:cubicBezTo>
                <a:cubicBezTo>
                  <a:pt x="47" y="202"/>
                  <a:pt x="46" y="206"/>
                  <a:pt x="45" y="210"/>
                </a:cubicBezTo>
                <a:cubicBezTo>
                  <a:pt x="44" y="212"/>
                  <a:pt x="44" y="212"/>
                  <a:pt x="44" y="212"/>
                </a:cubicBezTo>
                <a:cubicBezTo>
                  <a:pt x="44" y="213"/>
                  <a:pt x="44" y="213"/>
                  <a:pt x="44" y="213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39" y="214"/>
                  <a:pt x="39" y="214"/>
                  <a:pt x="39" y="214"/>
                </a:cubicBezTo>
                <a:cubicBezTo>
                  <a:pt x="39" y="214"/>
                  <a:pt x="39" y="214"/>
                  <a:pt x="39" y="214"/>
                </a:cubicBezTo>
                <a:cubicBezTo>
                  <a:pt x="40" y="209"/>
                  <a:pt x="41" y="204"/>
                  <a:pt x="43" y="200"/>
                </a:cubicBezTo>
                <a:cubicBezTo>
                  <a:pt x="43" y="199"/>
                  <a:pt x="43" y="199"/>
                  <a:pt x="43" y="199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45" y="189"/>
                  <a:pt x="45" y="189"/>
                  <a:pt x="45" y="189"/>
                </a:cubicBezTo>
                <a:cubicBezTo>
                  <a:pt x="47" y="184"/>
                  <a:pt x="47" y="184"/>
                  <a:pt x="47" y="184"/>
                </a:cubicBezTo>
                <a:cubicBezTo>
                  <a:pt x="47" y="183"/>
                  <a:pt x="48" y="182"/>
                  <a:pt x="49" y="181"/>
                </a:cubicBezTo>
                <a:cubicBezTo>
                  <a:pt x="49" y="180"/>
                  <a:pt x="50" y="180"/>
                  <a:pt x="50" y="180"/>
                </a:cubicBezTo>
                <a:cubicBezTo>
                  <a:pt x="52" y="179"/>
                  <a:pt x="53" y="181"/>
                  <a:pt x="52" y="184"/>
                </a:cubicBezTo>
                <a:close/>
                <a:moveTo>
                  <a:pt x="40" y="262"/>
                </a:moveTo>
                <a:cubicBezTo>
                  <a:pt x="40" y="262"/>
                  <a:pt x="40" y="262"/>
                  <a:pt x="40" y="262"/>
                </a:cubicBezTo>
                <a:cubicBezTo>
                  <a:pt x="33" y="261"/>
                  <a:pt x="33" y="261"/>
                  <a:pt x="33" y="261"/>
                </a:cubicBezTo>
                <a:cubicBezTo>
                  <a:pt x="35" y="255"/>
                  <a:pt x="35" y="255"/>
                  <a:pt x="35" y="255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38" y="246"/>
                  <a:pt x="38" y="246"/>
                  <a:pt x="38" y="246"/>
                </a:cubicBezTo>
                <a:cubicBezTo>
                  <a:pt x="38" y="244"/>
                  <a:pt x="38" y="244"/>
                  <a:pt x="38" y="244"/>
                </a:cubicBezTo>
                <a:cubicBezTo>
                  <a:pt x="40" y="238"/>
                  <a:pt x="40" y="238"/>
                  <a:pt x="40" y="238"/>
                </a:cubicBezTo>
                <a:cubicBezTo>
                  <a:pt x="41" y="234"/>
                  <a:pt x="42" y="231"/>
                  <a:pt x="43" y="227"/>
                </a:cubicBezTo>
                <a:cubicBezTo>
                  <a:pt x="45" y="220"/>
                  <a:pt x="51" y="220"/>
                  <a:pt x="49" y="227"/>
                </a:cubicBezTo>
                <a:cubicBezTo>
                  <a:pt x="48" y="233"/>
                  <a:pt x="48" y="233"/>
                  <a:pt x="48" y="233"/>
                </a:cubicBezTo>
                <a:cubicBezTo>
                  <a:pt x="46" y="240"/>
                  <a:pt x="46" y="240"/>
                  <a:pt x="46" y="240"/>
                </a:cubicBezTo>
                <a:cubicBezTo>
                  <a:pt x="45" y="245"/>
                  <a:pt x="45" y="245"/>
                  <a:pt x="45" y="245"/>
                </a:cubicBezTo>
                <a:cubicBezTo>
                  <a:pt x="45" y="245"/>
                  <a:pt x="45" y="245"/>
                  <a:pt x="45" y="245"/>
                </a:cubicBezTo>
                <a:cubicBezTo>
                  <a:pt x="43" y="250"/>
                  <a:pt x="43" y="250"/>
                  <a:pt x="43" y="250"/>
                </a:cubicBezTo>
                <a:cubicBezTo>
                  <a:pt x="42" y="254"/>
                  <a:pt x="41" y="258"/>
                  <a:pt x="40" y="262"/>
                </a:cubicBezTo>
                <a:close/>
                <a:moveTo>
                  <a:pt x="52" y="262"/>
                </a:moveTo>
                <a:cubicBezTo>
                  <a:pt x="51" y="265"/>
                  <a:pt x="51" y="265"/>
                  <a:pt x="51" y="265"/>
                </a:cubicBezTo>
                <a:cubicBezTo>
                  <a:pt x="48" y="264"/>
                  <a:pt x="48" y="264"/>
                  <a:pt x="48" y="264"/>
                </a:cubicBezTo>
                <a:cubicBezTo>
                  <a:pt x="43" y="263"/>
                  <a:pt x="43" y="263"/>
                  <a:pt x="43" y="263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7" y="245"/>
                  <a:pt x="47" y="245"/>
                  <a:pt x="47" y="245"/>
                </a:cubicBezTo>
                <a:cubicBezTo>
                  <a:pt x="48" y="242"/>
                  <a:pt x="48" y="242"/>
                  <a:pt x="48" y="242"/>
                </a:cubicBezTo>
                <a:cubicBezTo>
                  <a:pt x="49" y="238"/>
                  <a:pt x="49" y="238"/>
                  <a:pt x="49" y="238"/>
                </a:cubicBezTo>
                <a:cubicBezTo>
                  <a:pt x="51" y="231"/>
                  <a:pt x="51" y="231"/>
                  <a:pt x="51" y="231"/>
                </a:cubicBezTo>
                <a:cubicBezTo>
                  <a:pt x="52" y="228"/>
                  <a:pt x="52" y="228"/>
                  <a:pt x="52" y="228"/>
                </a:cubicBezTo>
                <a:cubicBezTo>
                  <a:pt x="54" y="221"/>
                  <a:pt x="59" y="221"/>
                  <a:pt x="60" y="225"/>
                </a:cubicBezTo>
                <a:cubicBezTo>
                  <a:pt x="61" y="226"/>
                  <a:pt x="61" y="227"/>
                  <a:pt x="60" y="228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58" y="236"/>
                  <a:pt x="58" y="236"/>
                  <a:pt x="58" y="236"/>
                </a:cubicBezTo>
                <a:cubicBezTo>
                  <a:pt x="57" y="241"/>
                  <a:pt x="57" y="241"/>
                  <a:pt x="57" y="241"/>
                </a:cubicBezTo>
                <a:cubicBezTo>
                  <a:pt x="56" y="246"/>
                  <a:pt x="56" y="246"/>
                  <a:pt x="56" y="246"/>
                </a:cubicBezTo>
                <a:cubicBezTo>
                  <a:pt x="54" y="253"/>
                  <a:pt x="54" y="253"/>
                  <a:pt x="54" y="253"/>
                </a:cubicBezTo>
                <a:lnTo>
                  <a:pt x="52" y="262"/>
                </a:lnTo>
                <a:close/>
                <a:moveTo>
                  <a:pt x="68" y="251"/>
                </a:moveTo>
                <a:cubicBezTo>
                  <a:pt x="67" y="254"/>
                  <a:pt x="67" y="256"/>
                  <a:pt x="66" y="258"/>
                </a:cubicBezTo>
                <a:cubicBezTo>
                  <a:pt x="65" y="265"/>
                  <a:pt x="65" y="265"/>
                  <a:pt x="65" y="265"/>
                </a:cubicBezTo>
                <a:cubicBezTo>
                  <a:pt x="64" y="267"/>
                  <a:pt x="64" y="267"/>
                  <a:pt x="64" y="267"/>
                </a:cubicBezTo>
                <a:cubicBezTo>
                  <a:pt x="62" y="267"/>
                  <a:pt x="62" y="267"/>
                  <a:pt x="62" y="267"/>
                </a:cubicBezTo>
                <a:cubicBezTo>
                  <a:pt x="60" y="266"/>
                  <a:pt x="57" y="266"/>
                  <a:pt x="55" y="265"/>
                </a:cubicBezTo>
                <a:cubicBezTo>
                  <a:pt x="54" y="265"/>
                  <a:pt x="54" y="265"/>
                  <a:pt x="54" y="265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8" y="250"/>
                  <a:pt x="58" y="250"/>
                  <a:pt x="58" y="250"/>
                </a:cubicBezTo>
                <a:cubicBezTo>
                  <a:pt x="59" y="247"/>
                  <a:pt x="59" y="247"/>
                  <a:pt x="59" y="247"/>
                </a:cubicBezTo>
                <a:cubicBezTo>
                  <a:pt x="61" y="238"/>
                  <a:pt x="61" y="238"/>
                  <a:pt x="61" y="238"/>
                </a:cubicBezTo>
                <a:cubicBezTo>
                  <a:pt x="63" y="233"/>
                  <a:pt x="63" y="233"/>
                  <a:pt x="63" y="233"/>
                </a:cubicBezTo>
                <a:cubicBezTo>
                  <a:pt x="64" y="229"/>
                  <a:pt x="64" y="229"/>
                  <a:pt x="64" y="229"/>
                </a:cubicBezTo>
                <a:cubicBezTo>
                  <a:pt x="64" y="229"/>
                  <a:pt x="64" y="229"/>
                  <a:pt x="64" y="229"/>
                </a:cubicBezTo>
                <a:cubicBezTo>
                  <a:pt x="65" y="223"/>
                  <a:pt x="69" y="222"/>
                  <a:pt x="72" y="224"/>
                </a:cubicBezTo>
                <a:cubicBezTo>
                  <a:pt x="72" y="224"/>
                  <a:pt x="73" y="225"/>
                  <a:pt x="73" y="226"/>
                </a:cubicBezTo>
                <a:cubicBezTo>
                  <a:pt x="73" y="227"/>
                  <a:pt x="73" y="229"/>
                  <a:pt x="73" y="230"/>
                </a:cubicBezTo>
                <a:cubicBezTo>
                  <a:pt x="73" y="231"/>
                  <a:pt x="73" y="231"/>
                  <a:pt x="73" y="231"/>
                </a:cubicBezTo>
                <a:cubicBezTo>
                  <a:pt x="70" y="243"/>
                  <a:pt x="70" y="243"/>
                  <a:pt x="70" y="243"/>
                </a:cubicBezTo>
                <a:cubicBezTo>
                  <a:pt x="69" y="249"/>
                  <a:pt x="69" y="249"/>
                  <a:pt x="69" y="249"/>
                </a:cubicBezTo>
                <a:lnTo>
                  <a:pt x="68" y="251"/>
                </a:lnTo>
                <a:close/>
                <a:moveTo>
                  <a:pt x="85" y="252"/>
                </a:moveTo>
                <a:cubicBezTo>
                  <a:pt x="85" y="253"/>
                  <a:pt x="85" y="253"/>
                  <a:pt x="85" y="253"/>
                </a:cubicBezTo>
                <a:cubicBezTo>
                  <a:pt x="84" y="258"/>
                  <a:pt x="83" y="263"/>
                  <a:pt x="82" y="268"/>
                </a:cubicBezTo>
                <a:cubicBezTo>
                  <a:pt x="81" y="271"/>
                  <a:pt x="81" y="271"/>
                  <a:pt x="81" y="271"/>
                </a:cubicBezTo>
                <a:cubicBezTo>
                  <a:pt x="78" y="271"/>
                  <a:pt x="78" y="271"/>
                  <a:pt x="78" y="271"/>
                </a:cubicBezTo>
                <a:cubicBezTo>
                  <a:pt x="75" y="270"/>
                  <a:pt x="72" y="269"/>
                  <a:pt x="70" y="269"/>
                </a:cubicBezTo>
                <a:cubicBezTo>
                  <a:pt x="72" y="261"/>
                  <a:pt x="72" y="261"/>
                  <a:pt x="72" y="261"/>
                </a:cubicBezTo>
                <a:cubicBezTo>
                  <a:pt x="73" y="254"/>
                  <a:pt x="73" y="254"/>
                  <a:pt x="73" y="254"/>
                </a:cubicBezTo>
                <a:cubicBezTo>
                  <a:pt x="74" y="250"/>
                  <a:pt x="74" y="250"/>
                  <a:pt x="74" y="250"/>
                </a:cubicBezTo>
                <a:cubicBezTo>
                  <a:pt x="75" y="247"/>
                  <a:pt x="75" y="247"/>
                  <a:pt x="75" y="247"/>
                </a:cubicBezTo>
                <a:cubicBezTo>
                  <a:pt x="77" y="238"/>
                  <a:pt x="77" y="238"/>
                  <a:pt x="77" y="238"/>
                </a:cubicBezTo>
                <a:cubicBezTo>
                  <a:pt x="78" y="232"/>
                  <a:pt x="78" y="232"/>
                  <a:pt x="78" y="232"/>
                </a:cubicBezTo>
                <a:cubicBezTo>
                  <a:pt x="80" y="224"/>
                  <a:pt x="88" y="224"/>
                  <a:pt x="89" y="230"/>
                </a:cubicBezTo>
                <a:cubicBezTo>
                  <a:pt x="89" y="231"/>
                  <a:pt x="89" y="233"/>
                  <a:pt x="89" y="234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87" y="245"/>
                  <a:pt x="87" y="245"/>
                  <a:pt x="87" y="245"/>
                </a:cubicBezTo>
                <a:lnTo>
                  <a:pt x="85" y="252"/>
                </a:lnTo>
                <a:close/>
                <a:moveTo>
                  <a:pt x="97" y="273"/>
                </a:moveTo>
                <a:cubicBezTo>
                  <a:pt x="96" y="275"/>
                  <a:pt x="96" y="275"/>
                  <a:pt x="96" y="275"/>
                </a:cubicBezTo>
                <a:cubicBezTo>
                  <a:pt x="95" y="274"/>
                  <a:pt x="95" y="274"/>
                  <a:pt x="95" y="274"/>
                </a:cubicBezTo>
                <a:cubicBezTo>
                  <a:pt x="93" y="274"/>
                  <a:pt x="91" y="274"/>
                  <a:pt x="90" y="273"/>
                </a:cubicBezTo>
                <a:cubicBezTo>
                  <a:pt x="87" y="273"/>
                  <a:pt x="87" y="273"/>
                  <a:pt x="87" y="273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2" y="248"/>
                  <a:pt x="92" y="248"/>
                  <a:pt x="92" y="248"/>
                </a:cubicBezTo>
                <a:cubicBezTo>
                  <a:pt x="93" y="241"/>
                  <a:pt x="93" y="241"/>
                  <a:pt x="93" y="241"/>
                </a:cubicBezTo>
                <a:cubicBezTo>
                  <a:pt x="95" y="235"/>
                  <a:pt x="95" y="235"/>
                  <a:pt x="95" y="235"/>
                </a:cubicBezTo>
                <a:cubicBezTo>
                  <a:pt x="95" y="235"/>
                  <a:pt x="95" y="234"/>
                  <a:pt x="95" y="234"/>
                </a:cubicBezTo>
                <a:cubicBezTo>
                  <a:pt x="96" y="230"/>
                  <a:pt x="99" y="229"/>
                  <a:pt x="101" y="230"/>
                </a:cubicBezTo>
                <a:cubicBezTo>
                  <a:pt x="102" y="231"/>
                  <a:pt x="103" y="232"/>
                  <a:pt x="104" y="234"/>
                </a:cubicBezTo>
                <a:cubicBezTo>
                  <a:pt x="104" y="235"/>
                  <a:pt x="104" y="236"/>
                  <a:pt x="104" y="238"/>
                </a:cubicBezTo>
                <a:cubicBezTo>
                  <a:pt x="103" y="240"/>
                  <a:pt x="103" y="240"/>
                  <a:pt x="103" y="240"/>
                </a:cubicBezTo>
                <a:cubicBezTo>
                  <a:pt x="102" y="246"/>
                  <a:pt x="101" y="251"/>
                  <a:pt x="100" y="256"/>
                </a:cubicBezTo>
                <a:cubicBezTo>
                  <a:pt x="100" y="256"/>
                  <a:pt x="100" y="256"/>
                  <a:pt x="100" y="256"/>
                </a:cubicBezTo>
                <a:cubicBezTo>
                  <a:pt x="98" y="268"/>
                  <a:pt x="98" y="268"/>
                  <a:pt x="98" y="268"/>
                </a:cubicBezTo>
                <a:lnTo>
                  <a:pt x="97" y="273"/>
                </a:lnTo>
                <a:close/>
                <a:moveTo>
                  <a:pt x="110" y="269"/>
                </a:moveTo>
                <a:cubicBezTo>
                  <a:pt x="109" y="272"/>
                  <a:pt x="108" y="275"/>
                  <a:pt x="108" y="278"/>
                </a:cubicBezTo>
                <a:cubicBezTo>
                  <a:pt x="105" y="277"/>
                  <a:pt x="102" y="276"/>
                  <a:pt x="100" y="276"/>
                </a:cubicBezTo>
                <a:cubicBezTo>
                  <a:pt x="100" y="275"/>
                  <a:pt x="100" y="275"/>
                  <a:pt x="100" y="275"/>
                </a:cubicBezTo>
                <a:cubicBezTo>
                  <a:pt x="101" y="270"/>
                  <a:pt x="101" y="270"/>
                  <a:pt x="101" y="270"/>
                </a:cubicBezTo>
                <a:cubicBezTo>
                  <a:pt x="102" y="266"/>
                  <a:pt x="102" y="266"/>
                  <a:pt x="102" y="266"/>
                </a:cubicBezTo>
                <a:cubicBezTo>
                  <a:pt x="103" y="257"/>
                  <a:pt x="103" y="257"/>
                  <a:pt x="103" y="257"/>
                </a:cubicBezTo>
                <a:cubicBezTo>
                  <a:pt x="104" y="254"/>
                  <a:pt x="104" y="254"/>
                  <a:pt x="104" y="254"/>
                </a:cubicBezTo>
                <a:cubicBezTo>
                  <a:pt x="107" y="239"/>
                  <a:pt x="107" y="239"/>
                  <a:pt x="107" y="239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8" y="234"/>
                  <a:pt x="111" y="233"/>
                  <a:pt x="113" y="234"/>
                </a:cubicBezTo>
                <a:cubicBezTo>
                  <a:pt x="114" y="235"/>
                  <a:pt x="115" y="238"/>
                  <a:pt x="115" y="242"/>
                </a:cubicBezTo>
                <a:cubicBezTo>
                  <a:pt x="114" y="247"/>
                  <a:pt x="114" y="247"/>
                  <a:pt x="114" y="247"/>
                </a:cubicBezTo>
                <a:cubicBezTo>
                  <a:pt x="113" y="251"/>
                  <a:pt x="112" y="256"/>
                  <a:pt x="111" y="260"/>
                </a:cubicBezTo>
                <a:cubicBezTo>
                  <a:pt x="111" y="260"/>
                  <a:pt x="111" y="260"/>
                  <a:pt x="111" y="260"/>
                </a:cubicBezTo>
                <a:cubicBezTo>
                  <a:pt x="110" y="264"/>
                  <a:pt x="110" y="264"/>
                  <a:pt x="110" y="264"/>
                </a:cubicBezTo>
                <a:lnTo>
                  <a:pt x="110" y="269"/>
                </a:lnTo>
                <a:close/>
                <a:moveTo>
                  <a:pt x="111" y="278"/>
                </a:moveTo>
                <a:cubicBezTo>
                  <a:pt x="113" y="267"/>
                  <a:pt x="113" y="267"/>
                  <a:pt x="113" y="267"/>
                </a:cubicBezTo>
                <a:cubicBezTo>
                  <a:pt x="114" y="262"/>
                  <a:pt x="114" y="262"/>
                  <a:pt x="114" y="262"/>
                </a:cubicBezTo>
                <a:cubicBezTo>
                  <a:pt x="114" y="260"/>
                  <a:pt x="114" y="260"/>
                  <a:pt x="114" y="260"/>
                </a:cubicBezTo>
                <a:cubicBezTo>
                  <a:pt x="114" y="257"/>
                  <a:pt x="114" y="257"/>
                  <a:pt x="114" y="257"/>
                </a:cubicBezTo>
                <a:cubicBezTo>
                  <a:pt x="117" y="245"/>
                  <a:pt x="117" y="245"/>
                  <a:pt x="117" y="245"/>
                </a:cubicBezTo>
                <a:cubicBezTo>
                  <a:pt x="117" y="242"/>
                  <a:pt x="117" y="242"/>
                  <a:pt x="117" y="242"/>
                </a:cubicBezTo>
                <a:cubicBezTo>
                  <a:pt x="119" y="236"/>
                  <a:pt x="123" y="236"/>
                  <a:pt x="124" y="241"/>
                </a:cubicBezTo>
                <a:cubicBezTo>
                  <a:pt x="124" y="242"/>
                  <a:pt x="124" y="243"/>
                  <a:pt x="124" y="244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21" y="257"/>
                  <a:pt x="121" y="257"/>
                  <a:pt x="121" y="257"/>
                </a:cubicBezTo>
                <a:cubicBezTo>
                  <a:pt x="120" y="262"/>
                  <a:pt x="120" y="262"/>
                  <a:pt x="120" y="262"/>
                </a:cubicBezTo>
                <a:cubicBezTo>
                  <a:pt x="120" y="262"/>
                  <a:pt x="120" y="262"/>
                  <a:pt x="120" y="262"/>
                </a:cubicBezTo>
                <a:cubicBezTo>
                  <a:pt x="119" y="268"/>
                  <a:pt x="118" y="274"/>
                  <a:pt x="117" y="280"/>
                </a:cubicBezTo>
                <a:cubicBezTo>
                  <a:pt x="115" y="279"/>
                  <a:pt x="113" y="279"/>
                  <a:pt x="111" y="278"/>
                </a:cubicBezTo>
                <a:close/>
                <a:moveTo>
                  <a:pt x="125" y="280"/>
                </a:moveTo>
                <a:cubicBezTo>
                  <a:pt x="125" y="282"/>
                  <a:pt x="125" y="282"/>
                  <a:pt x="125" y="282"/>
                </a:cubicBezTo>
                <a:cubicBezTo>
                  <a:pt x="123" y="281"/>
                  <a:pt x="123" y="281"/>
                  <a:pt x="123" y="281"/>
                </a:cubicBezTo>
                <a:cubicBezTo>
                  <a:pt x="120" y="280"/>
                  <a:pt x="120" y="280"/>
                  <a:pt x="120" y="280"/>
                </a:cubicBezTo>
                <a:cubicBezTo>
                  <a:pt x="121" y="275"/>
                  <a:pt x="122" y="269"/>
                  <a:pt x="123" y="264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24" y="255"/>
                  <a:pt x="124" y="255"/>
                  <a:pt x="124" y="255"/>
                </a:cubicBezTo>
                <a:cubicBezTo>
                  <a:pt x="125" y="251"/>
                  <a:pt x="125" y="251"/>
                  <a:pt x="125" y="251"/>
                </a:cubicBezTo>
                <a:cubicBezTo>
                  <a:pt x="126" y="247"/>
                  <a:pt x="126" y="247"/>
                  <a:pt x="126" y="247"/>
                </a:cubicBezTo>
                <a:cubicBezTo>
                  <a:pt x="127" y="242"/>
                  <a:pt x="130" y="243"/>
                  <a:pt x="131" y="247"/>
                </a:cubicBezTo>
                <a:cubicBezTo>
                  <a:pt x="131" y="248"/>
                  <a:pt x="131" y="249"/>
                  <a:pt x="130" y="249"/>
                </a:cubicBezTo>
                <a:cubicBezTo>
                  <a:pt x="130" y="252"/>
                  <a:pt x="130" y="252"/>
                  <a:pt x="130" y="252"/>
                </a:cubicBezTo>
                <a:cubicBezTo>
                  <a:pt x="129" y="256"/>
                  <a:pt x="129" y="256"/>
                  <a:pt x="129" y="256"/>
                </a:cubicBezTo>
                <a:cubicBezTo>
                  <a:pt x="129" y="259"/>
                  <a:pt x="128" y="262"/>
                  <a:pt x="128" y="266"/>
                </a:cubicBezTo>
                <a:cubicBezTo>
                  <a:pt x="127" y="270"/>
                  <a:pt x="126" y="275"/>
                  <a:pt x="125" y="280"/>
                </a:cubicBezTo>
                <a:close/>
                <a:moveTo>
                  <a:pt x="131" y="283"/>
                </a:moveTo>
                <a:cubicBezTo>
                  <a:pt x="130" y="283"/>
                  <a:pt x="129" y="283"/>
                  <a:pt x="128" y="283"/>
                </a:cubicBezTo>
                <a:cubicBezTo>
                  <a:pt x="129" y="277"/>
                  <a:pt x="129" y="277"/>
                  <a:pt x="129" y="277"/>
                </a:cubicBezTo>
                <a:cubicBezTo>
                  <a:pt x="130" y="274"/>
                  <a:pt x="130" y="270"/>
                  <a:pt x="131" y="266"/>
                </a:cubicBezTo>
                <a:cubicBezTo>
                  <a:pt x="131" y="265"/>
                  <a:pt x="131" y="264"/>
                  <a:pt x="131" y="262"/>
                </a:cubicBezTo>
                <a:lnTo>
                  <a:pt x="131" y="283"/>
                </a:lnTo>
                <a:close/>
                <a:moveTo>
                  <a:pt x="136" y="215"/>
                </a:moveTo>
                <a:cubicBezTo>
                  <a:pt x="136" y="220"/>
                  <a:pt x="136" y="220"/>
                  <a:pt x="136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35" y="223"/>
                  <a:pt x="134" y="226"/>
                  <a:pt x="134" y="229"/>
                </a:cubicBezTo>
                <a:cubicBezTo>
                  <a:pt x="134" y="229"/>
                  <a:pt x="134" y="229"/>
                  <a:pt x="134" y="229"/>
                </a:cubicBezTo>
                <a:cubicBezTo>
                  <a:pt x="132" y="229"/>
                  <a:pt x="132" y="229"/>
                  <a:pt x="132" y="229"/>
                </a:cubicBezTo>
                <a:cubicBezTo>
                  <a:pt x="132" y="235"/>
                  <a:pt x="132" y="235"/>
                  <a:pt x="132" y="235"/>
                </a:cubicBezTo>
                <a:cubicBezTo>
                  <a:pt x="130" y="234"/>
                  <a:pt x="129" y="233"/>
                  <a:pt x="128" y="233"/>
                </a:cubicBezTo>
                <a:cubicBezTo>
                  <a:pt x="129" y="230"/>
                  <a:pt x="129" y="227"/>
                  <a:pt x="130" y="223"/>
                </a:cubicBezTo>
                <a:cubicBezTo>
                  <a:pt x="131" y="218"/>
                  <a:pt x="131" y="218"/>
                  <a:pt x="131" y="218"/>
                </a:cubicBezTo>
                <a:cubicBezTo>
                  <a:pt x="131" y="217"/>
                  <a:pt x="131" y="217"/>
                  <a:pt x="131" y="217"/>
                </a:cubicBezTo>
                <a:cubicBezTo>
                  <a:pt x="132" y="210"/>
                  <a:pt x="132" y="210"/>
                  <a:pt x="132" y="210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34" y="202"/>
                  <a:pt x="134" y="202"/>
                  <a:pt x="134" y="202"/>
                </a:cubicBezTo>
                <a:cubicBezTo>
                  <a:pt x="134" y="200"/>
                  <a:pt x="135" y="199"/>
                  <a:pt x="136" y="199"/>
                </a:cubicBezTo>
                <a:lnTo>
                  <a:pt x="136" y="215"/>
                </a:lnTo>
                <a:close/>
                <a:moveTo>
                  <a:pt x="137" y="168"/>
                </a:moveTo>
                <a:cubicBezTo>
                  <a:pt x="137" y="170"/>
                  <a:pt x="136" y="172"/>
                  <a:pt x="136" y="174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35" y="183"/>
                  <a:pt x="135" y="183"/>
                  <a:pt x="135" y="183"/>
                </a:cubicBezTo>
                <a:cubicBezTo>
                  <a:pt x="133" y="183"/>
                  <a:pt x="132" y="184"/>
                  <a:pt x="132" y="185"/>
                </a:cubicBezTo>
                <a:cubicBezTo>
                  <a:pt x="132" y="188"/>
                  <a:pt x="132" y="188"/>
                  <a:pt x="132" y="188"/>
                </a:cubicBezTo>
                <a:cubicBezTo>
                  <a:pt x="133" y="188"/>
                  <a:pt x="133" y="188"/>
                  <a:pt x="133" y="188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33" y="188"/>
                  <a:pt x="133" y="188"/>
                  <a:pt x="133" y="188"/>
                </a:cubicBezTo>
                <a:cubicBezTo>
                  <a:pt x="132" y="188"/>
                  <a:pt x="131" y="187"/>
                  <a:pt x="130" y="187"/>
                </a:cubicBezTo>
                <a:cubicBezTo>
                  <a:pt x="129" y="186"/>
                  <a:pt x="128" y="186"/>
                  <a:pt x="128" y="186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31" y="171"/>
                  <a:pt x="131" y="171"/>
                  <a:pt x="131" y="171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32" y="164"/>
                  <a:pt x="132" y="164"/>
                  <a:pt x="132" y="164"/>
                </a:cubicBezTo>
                <a:cubicBezTo>
                  <a:pt x="133" y="160"/>
                  <a:pt x="133" y="160"/>
                  <a:pt x="133" y="160"/>
                </a:cubicBezTo>
                <a:cubicBezTo>
                  <a:pt x="133" y="156"/>
                  <a:pt x="133" y="156"/>
                  <a:pt x="133" y="156"/>
                </a:cubicBezTo>
                <a:cubicBezTo>
                  <a:pt x="133" y="156"/>
                  <a:pt x="134" y="155"/>
                  <a:pt x="134" y="155"/>
                </a:cubicBezTo>
                <a:cubicBezTo>
                  <a:pt x="134" y="153"/>
                  <a:pt x="135" y="153"/>
                  <a:pt x="136" y="153"/>
                </a:cubicBezTo>
                <a:cubicBezTo>
                  <a:pt x="137" y="153"/>
                  <a:pt x="137" y="153"/>
                  <a:pt x="138" y="154"/>
                </a:cubicBezTo>
                <a:lnTo>
                  <a:pt x="137" y="168"/>
                </a:lnTo>
                <a:close/>
                <a:moveTo>
                  <a:pt x="138" y="147"/>
                </a:moveTo>
                <a:cubicBezTo>
                  <a:pt x="137" y="147"/>
                  <a:pt x="136" y="146"/>
                  <a:pt x="135" y="146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37" y="145"/>
                  <a:pt x="137" y="145"/>
                  <a:pt x="137" y="145"/>
                </a:cubicBezTo>
                <a:cubicBezTo>
                  <a:pt x="138" y="146"/>
                  <a:pt x="138" y="146"/>
                  <a:pt x="138" y="146"/>
                </a:cubicBezTo>
                <a:lnTo>
                  <a:pt x="138" y="147"/>
                </a:lnTo>
                <a:close/>
                <a:moveTo>
                  <a:pt x="138" y="134"/>
                </a:moveTo>
                <a:cubicBezTo>
                  <a:pt x="138" y="137"/>
                  <a:pt x="138" y="137"/>
                  <a:pt x="138" y="137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37" y="138"/>
                  <a:pt x="137" y="138"/>
                  <a:pt x="136" y="138"/>
                </a:cubicBezTo>
                <a:cubicBezTo>
                  <a:pt x="137" y="135"/>
                  <a:pt x="137" y="135"/>
                  <a:pt x="137" y="135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30"/>
                  <a:pt x="138" y="130"/>
                </a:cubicBezTo>
                <a:cubicBezTo>
                  <a:pt x="138" y="129"/>
                  <a:pt x="138" y="129"/>
                  <a:pt x="138" y="129"/>
                </a:cubicBezTo>
                <a:lnTo>
                  <a:pt x="138" y="134"/>
                </a:lnTo>
                <a:close/>
                <a:moveTo>
                  <a:pt x="138" y="116"/>
                </a:moveTo>
                <a:cubicBezTo>
                  <a:pt x="138" y="117"/>
                  <a:pt x="138" y="117"/>
                  <a:pt x="138" y="11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38" y="120"/>
                  <a:pt x="137" y="122"/>
                  <a:pt x="137" y="124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31"/>
                  <a:pt x="135" y="131"/>
                  <a:pt x="135" y="131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34" y="141"/>
                  <a:pt x="134" y="141"/>
                  <a:pt x="134" y="141"/>
                </a:cubicBezTo>
                <a:cubicBezTo>
                  <a:pt x="133" y="144"/>
                  <a:pt x="133" y="144"/>
                  <a:pt x="133" y="144"/>
                </a:cubicBezTo>
                <a:cubicBezTo>
                  <a:pt x="132" y="144"/>
                  <a:pt x="131" y="144"/>
                  <a:pt x="130" y="143"/>
                </a:cubicBezTo>
                <a:cubicBezTo>
                  <a:pt x="129" y="143"/>
                  <a:pt x="128" y="142"/>
                  <a:pt x="127" y="141"/>
                </a:cubicBezTo>
                <a:cubicBezTo>
                  <a:pt x="126" y="141"/>
                  <a:pt x="126" y="141"/>
                  <a:pt x="126" y="141"/>
                </a:cubicBezTo>
                <a:cubicBezTo>
                  <a:pt x="127" y="137"/>
                  <a:pt x="127" y="137"/>
                  <a:pt x="127" y="137"/>
                </a:cubicBezTo>
                <a:cubicBezTo>
                  <a:pt x="128" y="134"/>
                  <a:pt x="128" y="132"/>
                  <a:pt x="129" y="130"/>
                </a:cubicBezTo>
                <a:cubicBezTo>
                  <a:pt x="129" y="127"/>
                  <a:pt x="129" y="127"/>
                  <a:pt x="129" y="127"/>
                </a:cubicBezTo>
                <a:cubicBezTo>
                  <a:pt x="130" y="123"/>
                  <a:pt x="130" y="123"/>
                  <a:pt x="130" y="123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33" y="108"/>
                  <a:pt x="138" y="110"/>
                  <a:pt x="138" y="114"/>
                </a:cubicBezTo>
                <a:cubicBezTo>
                  <a:pt x="138" y="115"/>
                  <a:pt x="138" y="116"/>
                  <a:pt x="138" y="116"/>
                </a:cubicBezTo>
                <a:close/>
                <a:moveTo>
                  <a:pt x="139" y="98"/>
                </a:moveTo>
                <a:cubicBezTo>
                  <a:pt x="139" y="107"/>
                  <a:pt x="139" y="107"/>
                  <a:pt x="139" y="107"/>
                </a:cubicBezTo>
                <a:cubicBezTo>
                  <a:pt x="138" y="107"/>
                  <a:pt x="138" y="107"/>
                  <a:pt x="137" y="106"/>
                </a:cubicBezTo>
                <a:cubicBezTo>
                  <a:pt x="136" y="106"/>
                  <a:pt x="135" y="105"/>
                  <a:pt x="134" y="104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36" y="94"/>
                  <a:pt x="136" y="94"/>
                  <a:pt x="136" y="94"/>
                </a:cubicBezTo>
                <a:cubicBezTo>
                  <a:pt x="139" y="97"/>
                  <a:pt x="139" y="97"/>
                  <a:pt x="139" y="97"/>
                </a:cubicBezTo>
                <a:lnTo>
                  <a:pt x="139" y="98"/>
                </a:lnTo>
                <a:close/>
                <a:moveTo>
                  <a:pt x="139" y="87"/>
                </a:moveTo>
                <a:cubicBezTo>
                  <a:pt x="138" y="88"/>
                  <a:pt x="137" y="88"/>
                  <a:pt x="137" y="89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78"/>
                  <a:pt x="139" y="78"/>
                  <a:pt x="139" y="77"/>
                </a:cubicBezTo>
                <a:cubicBezTo>
                  <a:pt x="140" y="78"/>
                  <a:pt x="140" y="78"/>
                  <a:pt x="140" y="78"/>
                </a:cubicBezTo>
                <a:lnTo>
                  <a:pt x="139" y="87"/>
                </a:lnTo>
                <a:close/>
                <a:moveTo>
                  <a:pt x="142" y="86"/>
                </a:moveTo>
                <a:cubicBezTo>
                  <a:pt x="142" y="87"/>
                  <a:pt x="142" y="87"/>
                  <a:pt x="142" y="87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41" y="78"/>
                  <a:pt x="141" y="77"/>
                  <a:pt x="141" y="77"/>
                </a:cubicBezTo>
                <a:cubicBezTo>
                  <a:pt x="141" y="77"/>
                  <a:pt x="142" y="78"/>
                  <a:pt x="142" y="79"/>
                </a:cubicBezTo>
                <a:cubicBezTo>
                  <a:pt x="142" y="79"/>
                  <a:pt x="142" y="79"/>
                  <a:pt x="142" y="80"/>
                </a:cubicBezTo>
                <a:lnTo>
                  <a:pt x="142" y="86"/>
                </a:lnTo>
                <a:close/>
                <a:moveTo>
                  <a:pt x="145" y="81"/>
                </a:moveTo>
                <a:cubicBezTo>
                  <a:pt x="145" y="81"/>
                  <a:pt x="145" y="81"/>
                  <a:pt x="145" y="81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143" y="87"/>
                  <a:pt x="143" y="87"/>
                  <a:pt x="143" y="87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3" y="78"/>
                  <a:pt x="143" y="78"/>
                  <a:pt x="143" y="78"/>
                </a:cubicBezTo>
                <a:cubicBezTo>
                  <a:pt x="143" y="77"/>
                  <a:pt x="144" y="77"/>
                  <a:pt x="144" y="77"/>
                </a:cubicBezTo>
                <a:cubicBezTo>
                  <a:pt x="145" y="77"/>
                  <a:pt x="145" y="78"/>
                  <a:pt x="145" y="79"/>
                </a:cubicBezTo>
                <a:cubicBezTo>
                  <a:pt x="145" y="79"/>
                  <a:pt x="145" y="80"/>
                  <a:pt x="145" y="81"/>
                </a:cubicBezTo>
                <a:close/>
                <a:moveTo>
                  <a:pt x="147" y="86"/>
                </a:moveTo>
                <a:cubicBezTo>
                  <a:pt x="147" y="86"/>
                  <a:pt x="146" y="86"/>
                  <a:pt x="146" y="86"/>
                </a:cubicBezTo>
                <a:cubicBezTo>
                  <a:pt x="146" y="86"/>
                  <a:pt x="146" y="86"/>
                  <a:pt x="146" y="86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7" y="82"/>
                  <a:pt x="147" y="81"/>
                  <a:pt x="147" y="81"/>
                </a:cubicBezTo>
                <a:lnTo>
                  <a:pt x="147" y="86"/>
                </a:lnTo>
                <a:close/>
                <a:moveTo>
                  <a:pt x="151" y="85"/>
                </a:moveTo>
                <a:cubicBezTo>
                  <a:pt x="151" y="87"/>
                  <a:pt x="151" y="87"/>
                  <a:pt x="151" y="87"/>
                </a:cubicBezTo>
                <a:cubicBezTo>
                  <a:pt x="151" y="86"/>
                  <a:pt x="151" y="86"/>
                  <a:pt x="150" y="86"/>
                </a:cubicBezTo>
                <a:cubicBezTo>
                  <a:pt x="150" y="86"/>
                  <a:pt x="149" y="86"/>
                  <a:pt x="148" y="86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50" y="79"/>
                  <a:pt x="151" y="81"/>
                  <a:pt x="151" y="83"/>
                </a:cubicBezTo>
                <a:cubicBezTo>
                  <a:pt x="152" y="83"/>
                  <a:pt x="152" y="84"/>
                  <a:pt x="151" y="85"/>
                </a:cubicBezTo>
                <a:close/>
                <a:moveTo>
                  <a:pt x="155" y="87"/>
                </a:moveTo>
                <a:cubicBezTo>
                  <a:pt x="155" y="87"/>
                  <a:pt x="154" y="87"/>
                  <a:pt x="154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4" y="85"/>
                  <a:pt x="155" y="84"/>
                  <a:pt x="155" y="84"/>
                </a:cubicBezTo>
                <a:lnTo>
                  <a:pt x="155" y="87"/>
                </a:lnTo>
                <a:close/>
                <a:moveTo>
                  <a:pt x="155" y="65"/>
                </a:moveTo>
                <a:cubicBezTo>
                  <a:pt x="155" y="65"/>
                  <a:pt x="155" y="65"/>
                  <a:pt x="155" y="65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54" y="66"/>
                  <a:pt x="154" y="65"/>
                  <a:pt x="153" y="65"/>
                </a:cubicBezTo>
                <a:cubicBezTo>
                  <a:pt x="152" y="64"/>
                  <a:pt x="152" y="64"/>
                  <a:pt x="151" y="63"/>
                </a:cubicBezTo>
                <a:cubicBezTo>
                  <a:pt x="151" y="63"/>
                  <a:pt x="151" y="63"/>
                  <a:pt x="150" y="63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3" y="50"/>
                  <a:pt x="153" y="50"/>
                  <a:pt x="153" y="50"/>
                </a:cubicBezTo>
                <a:cubicBezTo>
                  <a:pt x="153" y="47"/>
                  <a:pt x="156" y="47"/>
                  <a:pt x="157" y="49"/>
                </a:cubicBezTo>
                <a:cubicBezTo>
                  <a:pt x="157" y="50"/>
                  <a:pt x="158" y="52"/>
                  <a:pt x="157" y="53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156" y="58"/>
                  <a:pt x="156" y="61"/>
                  <a:pt x="155" y="64"/>
                </a:cubicBezTo>
                <a:lnTo>
                  <a:pt x="155" y="65"/>
                </a:lnTo>
                <a:close/>
                <a:moveTo>
                  <a:pt x="156" y="78"/>
                </a:moveTo>
                <a:cubicBezTo>
                  <a:pt x="158" y="77"/>
                  <a:pt x="158" y="77"/>
                  <a:pt x="158" y="77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81"/>
                  <a:pt x="157" y="80"/>
                  <a:pt x="156" y="80"/>
                </a:cubicBezTo>
                <a:cubicBezTo>
                  <a:pt x="156" y="79"/>
                  <a:pt x="156" y="79"/>
                  <a:pt x="156" y="79"/>
                </a:cubicBezTo>
                <a:lnTo>
                  <a:pt x="156" y="78"/>
                </a:lnTo>
                <a:close/>
                <a:moveTo>
                  <a:pt x="156" y="85"/>
                </a:moveTo>
                <a:cubicBezTo>
                  <a:pt x="156" y="85"/>
                  <a:pt x="156" y="85"/>
                  <a:pt x="156" y="85"/>
                </a:cubicBezTo>
                <a:cubicBezTo>
                  <a:pt x="157" y="86"/>
                  <a:pt x="157" y="87"/>
                  <a:pt x="157" y="88"/>
                </a:cubicBezTo>
                <a:cubicBezTo>
                  <a:pt x="157" y="88"/>
                  <a:pt x="156" y="88"/>
                  <a:pt x="156" y="87"/>
                </a:cubicBezTo>
                <a:lnTo>
                  <a:pt x="156" y="85"/>
                </a:lnTo>
                <a:close/>
                <a:moveTo>
                  <a:pt x="162" y="95"/>
                </a:moveTo>
                <a:cubicBezTo>
                  <a:pt x="161" y="100"/>
                  <a:pt x="161" y="100"/>
                  <a:pt x="161" y="100"/>
                </a:cubicBezTo>
                <a:cubicBezTo>
                  <a:pt x="160" y="103"/>
                  <a:pt x="160" y="103"/>
                  <a:pt x="160" y="103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59" y="108"/>
                  <a:pt x="159" y="108"/>
                  <a:pt x="159" y="108"/>
                </a:cubicBezTo>
                <a:cubicBezTo>
                  <a:pt x="159" y="110"/>
                  <a:pt x="159" y="110"/>
                  <a:pt x="159" y="110"/>
                </a:cubicBezTo>
                <a:cubicBezTo>
                  <a:pt x="158" y="117"/>
                  <a:pt x="158" y="117"/>
                  <a:pt x="158" y="117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7" y="121"/>
                  <a:pt x="157" y="121"/>
                  <a:pt x="157" y="121"/>
                </a:cubicBezTo>
                <a:cubicBezTo>
                  <a:pt x="157" y="107"/>
                  <a:pt x="157" y="107"/>
                  <a:pt x="157" y="107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57" y="102"/>
                  <a:pt x="157" y="102"/>
                  <a:pt x="157" y="102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61" y="94"/>
                  <a:pt x="161" y="94"/>
                  <a:pt x="161" y="94"/>
                </a:cubicBezTo>
                <a:cubicBezTo>
                  <a:pt x="161" y="91"/>
                  <a:pt x="161" y="91"/>
                  <a:pt x="161" y="91"/>
                </a:cubicBezTo>
                <a:cubicBezTo>
                  <a:pt x="161" y="91"/>
                  <a:pt x="161" y="91"/>
                  <a:pt x="160" y="91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61" y="89"/>
                  <a:pt x="161" y="90"/>
                  <a:pt x="161" y="91"/>
                </a:cubicBezTo>
                <a:cubicBezTo>
                  <a:pt x="162" y="92"/>
                  <a:pt x="162" y="93"/>
                  <a:pt x="162" y="95"/>
                </a:cubicBezTo>
                <a:close/>
                <a:moveTo>
                  <a:pt x="163" y="70"/>
                </a:moveTo>
                <a:cubicBezTo>
                  <a:pt x="163" y="69"/>
                  <a:pt x="163" y="69"/>
                  <a:pt x="163" y="69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57"/>
                  <a:pt x="166" y="57"/>
                  <a:pt x="167" y="58"/>
                </a:cubicBezTo>
                <a:cubicBezTo>
                  <a:pt x="167" y="59"/>
                  <a:pt x="167" y="60"/>
                  <a:pt x="167" y="62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66" y="68"/>
                  <a:pt x="166" y="68"/>
                  <a:pt x="166" y="68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4" y="81"/>
                  <a:pt x="164" y="81"/>
                  <a:pt x="164" y="81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87"/>
                  <a:pt x="163" y="87"/>
                  <a:pt x="163" y="87"/>
                </a:cubicBezTo>
                <a:cubicBezTo>
                  <a:pt x="163" y="86"/>
                  <a:pt x="162" y="86"/>
                  <a:pt x="162" y="85"/>
                </a:cubicBezTo>
                <a:cubicBezTo>
                  <a:pt x="161" y="85"/>
                  <a:pt x="161" y="84"/>
                  <a:pt x="161" y="84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3" y="72"/>
                  <a:pt x="163" y="72"/>
                  <a:pt x="163" y="72"/>
                </a:cubicBezTo>
                <a:lnTo>
                  <a:pt x="163" y="70"/>
                </a:lnTo>
                <a:close/>
                <a:moveTo>
                  <a:pt x="161" y="53"/>
                </a:moveTo>
                <a:cubicBezTo>
                  <a:pt x="162" y="53"/>
                  <a:pt x="163" y="55"/>
                  <a:pt x="163" y="58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3"/>
                  <a:pt x="161" y="66"/>
                  <a:pt x="161" y="69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7" y="67"/>
                  <a:pt x="157" y="67"/>
                  <a:pt x="157" y="67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8" y="60"/>
                  <a:pt x="159" y="57"/>
                  <a:pt x="159" y="55"/>
                </a:cubicBezTo>
                <a:cubicBezTo>
                  <a:pt x="159" y="54"/>
                  <a:pt x="159" y="54"/>
                  <a:pt x="160" y="53"/>
                </a:cubicBezTo>
                <a:cubicBezTo>
                  <a:pt x="160" y="53"/>
                  <a:pt x="160" y="52"/>
                  <a:pt x="161" y="53"/>
                </a:cubicBezTo>
                <a:close/>
                <a:moveTo>
                  <a:pt x="159" y="40"/>
                </a:moveTo>
                <a:cubicBezTo>
                  <a:pt x="159" y="41"/>
                  <a:pt x="159" y="41"/>
                  <a:pt x="160" y="42"/>
                </a:cubicBezTo>
                <a:cubicBezTo>
                  <a:pt x="160" y="43"/>
                  <a:pt x="160" y="43"/>
                  <a:pt x="159" y="44"/>
                </a:cubicBezTo>
                <a:cubicBezTo>
                  <a:pt x="159" y="44"/>
                  <a:pt x="158" y="43"/>
                  <a:pt x="158" y="43"/>
                </a:cubicBezTo>
                <a:cubicBezTo>
                  <a:pt x="157" y="43"/>
                  <a:pt x="157" y="42"/>
                  <a:pt x="156" y="42"/>
                </a:cubicBezTo>
                <a:cubicBezTo>
                  <a:pt x="156" y="41"/>
                  <a:pt x="155" y="41"/>
                  <a:pt x="154" y="40"/>
                </a:cubicBezTo>
                <a:cubicBezTo>
                  <a:pt x="155" y="37"/>
                  <a:pt x="158" y="38"/>
                  <a:pt x="159" y="40"/>
                </a:cubicBezTo>
                <a:close/>
                <a:moveTo>
                  <a:pt x="152" y="33"/>
                </a:moveTo>
                <a:cubicBezTo>
                  <a:pt x="152" y="31"/>
                  <a:pt x="152" y="31"/>
                  <a:pt x="152" y="31"/>
                </a:cubicBezTo>
                <a:cubicBezTo>
                  <a:pt x="153" y="30"/>
                  <a:pt x="153" y="28"/>
                  <a:pt x="153" y="26"/>
                </a:cubicBezTo>
                <a:cubicBezTo>
                  <a:pt x="154" y="24"/>
                  <a:pt x="157" y="25"/>
                  <a:pt x="156" y="28"/>
                </a:cubicBezTo>
                <a:cubicBezTo>
                  <a:pt x="155" y="31"/>
                  <a:pt x="155" y="31"/>
                  <a:pt x="155" y="31"/>
                </a:cubicBezTo>
                <a:cubicBezTo>
                  <a:pt x="155" y="33"/>
                  <a:pt x="155" y="33"/>
                  <a:pt x="155" y="33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4" y="38"/>
                  <a:pt x="154" y="38"/>
                  <a:pt x="154" y="38"/>
                </a:cubicBezTo>
                <a:cubicBezTo>
                  <a:pt x="153" y="38"/>
                  <a:pt x="152" y="37"/>
                  <a:pt x="152" y="37"/>
                </a:cubicBezTo>
                <a:cubicBezTo>
                  <a:pt x="151" y="37"/>
                  <a:pt x="151" y="37"/>
                  <a:pt x="151" y="37"/>
                </a:cubicBezTo>
                <a:cubicBezTo>
                  <a:pt x="151" y="35"/>
                  <a:pt x="152" y="34"/>
                  <a:pt x="152" y="33"/>
                </a:cubicBezTo>
                <a:close/>
                <a:moveTo>
                  <a:pt x="144" y="50"/>
                </a:moveTo>
                <a:cubicBezTo>
                  <a:pt x="145" y="46"/>
                  <a:pt x="145" y="46"/>
                  <a:pt x="145" y="46"/>
                </a:cubicBezTo>
                <a:cubicBezTo>
                  <a:pt x="146" y="42"/>
                  <a:pt x="150" y="43"/>
                  <a:pt x="151" y="46"/>
                </a:cubicBezTo>
                <a:cubicBezTo>
                  <a:pt x="151" y="46"/>
                  <a:pt x="151" y="47"/>
                  <a:pt x="151" y="47"/>
                </a:cubicBezTo>
                <a:cubicBezTo>
                  <a:pt x="151" y="48"/>
                  <a:pt x="151" y="48"/>
                  <a:pt x="151" y="49"/>
                </a:cubicBezTo>
                <a:cubicBezTo>
                  <a:pt x="150" y="54"/>
                  <a:pt x="150" y="54"/>
                  <a:pt x="150" y="54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9" y="59"/>
                  <a:pt x="148" y="59"/>
                  <a:pt x="148" y="59"/>
                </a:cubicBezTo>
                <a:cubicBezTo>
                  <a:pt x="148" y="59"/>
                  <a:pt x="148" y="59"/>
                  <a:pt x="148" y="59"/>
                </a:cubicBezTo>
                <a:cubicBezTo>
                  <a:pt x="147" y="59"/>
                  <a:pt x="147" y="59"/>
                  <a:pt x="147" y="60"/>
                </a:cubicBezTo>
                <a:cubicBezTo>
                  <a:pt x="147" y="60"/>
                  <a:pt x="147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9" y="60"/>
                  <a:pt x="149" y="60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7" y="61"/>
                  <a:pt x="147" y="62"/>
                  <a:pt x="147" y="62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46" y="62"/>
                  <a:pt x="145" y="63"/>
                  <a:pt x="145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3" y="65"/>
                  <a:pt x="142" y="66"/>
                  <a:pt x="141" y="67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4" y="52"/>
                  <a:pt x="144" y="52"/>
                  <a:pt x="144" y="52"/>
                </a:cubicBezTo>
                <a:lnTo>
                  <a:pt x="144" y="50"/>
                </a:lnTo>
                <a:close/>
                <a:moveTo>
                  <a:pt x="134" y="28"/>
                </a:moveTo>
                <a:cubicBezTo>
                  <a:pt x="135" y="24"/>
                  <a:pt x="141" y="24"/>
                  <a:pt x="142" y="27"/>
                </a:cubicBezTo>
                <a:cubicBezTo>
                  <a:pt x="142" y="28"/>
                  <a:pt x="142" y="29"/>
                  <a:pt x="142" y="30"/>
                </a:cubicBezTo>
                <a:cubicBezTo>
                  <a:pt x="141" y="34"/>
                  <a:pt x="141" y="34"/>
                  <a:pt x="141" y="34"/>
                </a:cubicBezTo>
                <a:cubicBezTo>
                  <a:pt x="139" y="33"/>
                  <a:pt x="137" y="32"/>
                  <a:pt x="135" y="32"/>
                </a:cubicBezTo>
                <a:cubicBezTo>
                  <a:pt x="134" y="32"/>
                  <a:pt x="134" y="31"/>
                  <a:pt x="133" y="31"/>
                </a:cubicBezTo>
                <a:lnTo>
                  <a:pt x="134" y="28"/>
                </a:lnTo>
                <a:close/>
                <a:moveTo>
                  <a:pt x="132" y="57"/>
                </a:moveTo>
                <a:cubicBezTo>
                  <a:pt x="133" y="53"/>
                  <a:pt x="133" y="53"/>
                  <a:pt x="133" y="53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36" y="42"/>
                  <a:pt x="136" y="42"/>
                  <a:pt x="136" y="42"/>
                </a:cubicBezTo>
                <a:cubicBezTo>
                  <a:pt x="137" y="38"/>
                  <a:pt x="140" y="38"/>
                  <a:pt x="142" y="39"/>
                </a:cubicBezTo>
                <a:cubicBezTo>
                  <a:pt x="142" y="40"/>
                  <a:pt x="143" y="41"/>
                  <a:pt x="143" y="42"/>
                </a:cubicBezTo>
                <a:cubicBezTo>
                  <a:pt x="143" y="43"/>
                  <a:pt x="143" y="43"/>
                  <a:pt x="143" y="44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4"/>
                  <a:pt x="141" y="54"/>
                  <a:pt x="141" y="54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39" y="63"/>
                  <a:pt x="139" y="65"/>
                  <a:pt x="138" y="67"/>
                </a:cubicBezTo>
                <a:cubicBezTo>
                  <a:pt x="138" y="67"/>
                  <a:pt x="138" y="67"/>
                  <a:pt x="138" y="67"/>
                </a:cubicBezTo>
                <a:cubicBezTo>
                  <a:pt x="138" y="67"/>
                  <a:pt x="138" y="67"/>
                  <a:pt x="138" y="67"/>
                </a:cubicBezTo>
                <a:cubicBezTo>
                  <a:pt x="136" y="66"/>
                  <a:pt x="134" y="66"/>
                  <a:pt x="132" y="65"/>
                </a:cubicBezTo>
                <a:cubicBezTo>
                  <a:pt x="131" y="65"/>
                  <a:pt x="131" y="65"/>
                  <a:pt x="131" y="65"/>
                </a:cubicBezTo>
                <a:cubicBezTo>
                  <a:pt x="132" y="59"/>
                  <a:pt x="132" y="59"/>
                  <a:pt x="132" y="59"/>
                </a:cubicBezTo>
                <a:lnTo>
                  <a:pt x="132" y="57"/>
                </a:lnTo>
                <a:close/>
                <a:moveTo>
                  <a:pt x="121" y="20"/>
                </a:moveTo>
                <a:cubicBezTo>
                  <a:pt x="122" y="19"/>
                  <a:pt x="122" y="19"/>
                  <a:pt x="122" y="19"/>
                </a:cubicBezTo>
                <a:cubicBezTo>
                  <a:pt x="122" y="16"/>
                  <a:pt x="122" y="16"/>
                  <a:pt x="122" y="16"/>
                </a:cubicBezTo>
                <a:cubicBezTo>
                  <a:pt x="123" y="14"/>
                  <a:pt x="126" y="14"/>
                  <a:pt x="126" y="16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8"/>
                  <a:pt x="126" y="19"/>
                  <a:pt x="125" y="21"/>
                </a:cubicBezTo>
                <a:cubicBezTo>
                  <a:pt x="125" y="22"/>
                  <a:pt x="125" y="24"/>
                  <a:pt x="124" y="25"/>
                </a:cubicBezTo>
                <a:cubicBezTo>
                  <a:pt x="123" y="25"/>
                  <a:pt x="122" y="25"/>
                  <a:pt x="120" y="25"/>
                </a:cubicBezTo>
                <a:cubicBezTo>
                  <a:pt x="121" y="23"/>
                  <a:pt x="121" y="22"/>
                  <a:pt x="121" y="20"/>
                </a:cubicBezTo>
                <a:close/>
                <a:moveTo>
                  <a:pt x="121" y="50"/>
                </a:moveTo>
                <a:cubicBezTo>
                  <a:pt x="122" y="47"/>
                  <a:pt x="122" y="43"/>
                  <a:pt x="123" y="39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4" y="36"/>
                  <a:pt x="127" y="35"/>
                  <a:pt x="129" y="36"/>
                </a:cubicBezTo>
                <a:cubicBezTo>
                  <a:pt x="131" y="36"/>
                  <a:pt x="132" y="38"/>
                  <a:pt x="132" y="41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9" y="55"/>
                  <a:pt x="128" y="58"/>
                  <a:pt x="127" y="61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5" y="63"/>
                  <a:pt x="125" y="63"/>
                  <a:pt x="124" y="63"/>
                </a:cubicBezTo>
                <a:cubicBezTo>
                  <a:pt x="122" y="62"/>
                  <a:pt x="120" y="62"/>
                  <a:pt x="118" y="62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20" y="53"/>
                  <a:pt x="120" y="53"/>
                  <a:pt x="120" y="53"/>
                </a:cubicBezTo>
                <a:lnTo>
                  <a:pt x="121" y="50"/>
                </a:lnTo>
                <a:close/>
                <a:moveTo>
                  <a:pt x="118" y="34"/>
                </a:moveTo>
                <a:cubicBezTo>
                  <a:pt x="119" y="35"/>
                  <a:pt x="120" y="36"/>
                  <a:pt x="119" y="38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8" y="45"/>
                  <a:pt x="117" y="47"/>
                  <a:pt x="116" y="50"/>
                </a:cubicBezTo>
                <a:cubicBezTo>
                  <a:pt x="116" y="52"/>
                  <a:pt x="115" y="54"/>
                  <a:pt x="115" y="57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2" y="61"/>
                  <a:pt x="110" y="61"/>
                  <a:pt x="108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7" y="57"/>
                  <a:pt x="108" y="53"/>
                  <a:pt x="109" y="49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0" y="45"/>
                  <a:pt x="111" y="41"/>
                  <a:pt x="112" y="38"/>
                </a:cubicBezTo>
                <a:cubicBezTo>
                  <a:pt x="112" y="38"/>
                  <a:pt x="112" y="38"/>
                  <a:pt x="112" y="38"/>
                </a:cubicBezTo>
                <a:cubicBezTo>
                  <a:pt x="113" y="34"/>
                  <a:pt x="116" y="33"/>
                  <a:pt x="118" y="34"/>
                </a:cubicBezTo>
                <a:close/>
                <a:moveTo>
                  <a:pt x="103" y="28"/>
                </a:moveTo>
                <a:cubicBezTo>
                  <a:pt x="104" y="24"/>
                  <a:pt x="110" y="23"/>
                  <a:pt x="112" y="25"/>
                </a:cubicBezTo>
                <a:cubicBezTo>
                  <a:pt x="112" y="26"/>
                  <a:pt x="112" y="27"/>
                  <a:pt x="112" y="28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09" y="29"/>
                  <a:pt x="107" y="30"/>
                  <a:pt x="104" y="30"/>
                </a:cubicBezTo>
                <a:cubicBezTo>
                  <a:pt x="104" y="30"/>
                  <a:pt x="103" y="30"/>
                  <a:pt x="103" y="30"/>
                </a:cubicBezTo>
                <a:lnTo>
                  <a:pt x="103" y="28"/>
                </a:lnTo>
                <a:close/>
                <a:moveTo>
                  <a:pt x="101" y="45"/>
                </a:moveTo>
                <a:cubicBezTo>
                  <a:pt x="102" y="39"/>
                  <a:pt x="102" y="39"/>
                  <a:pt x="102" y="39"/>
                </a:cubicBezTo>
                <a:cubicBezTo>
                  <a:pt x="104" y="33"/>
                  <a:pt x="110" y="33"/>
                  <a:pt x="109" y="38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1" y="61"/>
                  <a:pt x="99" y="62"/>
                  <a:pt x="96" y="62"/>
                </a:cubicBezTo>
                <a:cubicBezTo>
                  <a:pt x="98" y="56"/>
                  <a:pt x="98" y="56"/>
                  <a:pt x="98" y="56"/>
                </a:cubicBezTo>
                <a:cubicBezTo>
                  <a:pt x="99" y="50"/>
                  <a:pt x="99" y="50"/>
                  <a:pt x="99" y="50"/>
                </a:cubicBezTo>
                <a:lnTo>
                  <a:pt x="101" y="45"/>
                </a:lnTo>
                <a:close/>
                <a:moveTo>
                  <a:pt x="100" y="39"/>
                </a:moveTo>
                <a:cubicBezTo>
                  <a:pt x="98" y="46"/>
                  <a:pt x="98" y="46"/>
                  <a:pt x="98" y="46"/>
                </a:cubicBezTo>
                <a:cubicBezTo>
                  <a:pt x="97" y="51"/>
                  <a:pt x="97" y="51"/>
                  <a:pt x="97" y="51"/>
                </a:cubicBezTo>
                <a:cubicBezTo>
                  <a:pt x="95" y="57"/>
                  <a:pt x="95" y="57"/>
                  <a:pt x="95" y="57"/>
                </a:cubicBezTo>
                <a:cubicBezTo>
                  <a:pt x="94" y="62"/>
                  <a:pt x="94" y="62"/>
                  <a:pt x="94" y="62"/>
                </a:cubicBezTo>
                <a:cubicBezTo>
                  <a:pt x="92" y="63"/>
                  <a:pt x="90" y="63"/>
                  <a:pt x="88" y="63"/>
                </a:cubicBezTo>
                <a:cubicBezTo>
                  <a:pt x="89" y="61"/>
                  <a:pt x="89" y="61"/>
                  <a:pt x="89" y="61"/>
                </a:cubicBezTo>
                <a:cubicBezTo>
                  <a:pt x="90" y="58"/>
                  <a:pt x="91" y="55"/>
                  <a:pt x="92" y="52"/>
                </a:cubicBezTo>
                <a:cubicBezTo>
                  <a:pt x="92" y="51"/>
                  <a:pt x="92" y="51"/>
                  <a:pt x="92" y="51"/>
                </a:cubicBezTo>
                <a:cubicBezTo>
                  <a:pt x="93" y="47"/>
                  <a:pt x="94" y="43"/>
                  <a:pt x="95" y="40"/>
                </a:cubicBezTo>
                <a:cubicBezTo>
                  <a:pt x="96" y="35"/>
                  <a:pt x="101" y="34"/>
                  <a:pt x="100" y="39"/>
                </a:cubicBezTo>
                <a:close/>
                <a:moveTo>
                  <a:pt x="89" y="40"/>
                </a:moveTo>
                <a:cubicBezTo>
                  <a:pt x="90" y="38"/>
                  <a:pt x="91" y="38"/>
                  <a:pt x="92" y="38"/>
                </a:cubicBezTo>
                <a:cubicBezTo>
                  <a:pt x="93" y="38"/>
                  <a:pt x="93" y="39"/>
                  <a:pt x="92" y="41"/>
                </a:cubicBezTo>
                <a:cubicBezTo>
                  <a:pt x="91" y="45"/>
                  <a:pt x="90" y="48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8" y="56"/>
                  <a:pt x="87" y="60"/>
                  <a:pt x="86" y="63"/>
                </a:cubicBezTo>
                <a:cubicBezTo>
                  <a:pt x="86" y="64"/>
                  <a:pt x="86" y="64"/>
                  <a:pt x="86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3" y="65"/>
                  <a:pt x="82" y="65"/>
                  <a:pt x="81" y="65"/>
                </a:cubicBezTo>
                <a:cubicBezTo>
                  <a:pt x="82" y="62"/>
                  <a:pt x="83" y="59"/>
                  <a:pt x="84" y="55"/>
                </a:cubicBezTo>
                <a:cubicBezTo>
                  <a:pt x="85" y="53"/>
                  <a:pt x="85" y="53"/>
                  <a:pt x="85" y="53"/>
                </a:cubicBezTo>
                <a:cubicBezTo>
                  <a:pt x="86" y="49"/>
                  <a:pt x="87" y="46"/>
                  <a:pt x="88" y="42"/>
                </a:cubicBezTo>
                <a:cubicBezTo>
                  <a:pt x="88" y="41"/>
                  <a:pt x="89" y="40"/>
                  <a:pt x="89" y="40"/>
                </a:cubicBezTo>
                <a:close/>
                <a:moveTo>
                  <a:pt x="77" y="60"/>
                </a:moveTo>
                <a:cubicBezTo>
                  <a:pt x="79" y="55"/>
                  <a:pt x="79" y="55"/>
                  <a:pt x="79" y="55"/>
                </a:cubicBezTo>
                <a:cubicBezTo>
                  <a:pt x="80" y="52"/>
                  <a:pt x="81" y="48"/>
                  <a:pt x="82" y="44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39"/>
                  <a:pt x="87" y="38"/>
                  <a:pt x="85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4" y="46"/>
                  <a:pt x="83" y="50"/>
                  <a:pt x="82" y="54"/>
                </a:cubicBezTo>
                <a:cubicBezTo>
                  <a:pt x="81" y="57"/>
                  <a:pt x="81" y="57"/>
                  <a:pt x="81" y="57"/>
                </a:cubicBezTo>
                <a:cubicBezTo>
                  <a:pt x="78" y="66"/>
                  <a:pt x="78" y="66"/>
                  <a:pt x="78" y="66"/>
                </a:cubicBezTo>
                <a:cubicBezTo>
                  <a:pt x="77" y="66"/>
                  <a:pt x="76" y="67"/>
                  <a:pt x="75" y="67"/>
                </a:cubicBezTo>
                <a:cubicBezTo>
                  <a:pt x="76" y="65"/>
                  <a:pt x="77" y="62"/>
                  <a:pt x="77" y="60"/>
                </a:cubicBezTo>
                <a:close/>
                <a:moveTo>
                  <a:pt x="66" y="100"/>
                </a:moveTo>
                <a:cubicBezTo>
                  <a:pt x="69" y="90"/>
                  <a:pt x="69" y="90"/>
                  <a:pt x="69" y="90"/>
                </a:cubicBezTo>
                <a:cubicBezTo>
                  <a:pt x="69" y="88"/>
                  <a:pt x="69" y="88"/>
                  <a:pt x="69" y="88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2"/>
                  <a:pt x="72" y="79"/>
                  <a:pt x="73" y="75"/>
                </a:cubicBezTo>
                <a:cubicBezTo>
                  <a:pt x="74" y="71"/>
                  <a:pt x="78" y="69"/>
                  <a:pt x="76" y="74"/>
                </a:cubicBezTo>
                <a:cubicBezTo>
                  <a:pt x="74" y="83"/>
                  <a:pt x="74" y="83"/>
                  <a:pt x="74" y="83"/>
                </a:cubicBezTo>
                <a:cubicBezTo>
                  <a:pt x="73" y="87"/>
                  <a:pt x="73" y="87"/>
                  <a:pt x="73" y="87"/>
                </a:cubicBezTo>
                <a:cubicBezTo>
                  <a:pt x="72" y="88"/>
                  <a:pt x="72" y="88"/>
                  <a:pt x="72" y="88"/>
                </a:cubicBezTo>
                <a:cubicBezTo>
                  <a:pt x="69" y="98"/>
                  <a:pt x="69" y="98"/>
                  <a:pt x="69" y="98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68" y="100"/>
                  <a:pt x="67" y="100"/>
                  <a:pt x="66" y="101"/>
                </a:cubicBezTo>
                <a:lnTo>
                  <a:pt x="66" y="100"/>
                </a:lnTo>
                <a:close/>
                <a:moveTo>
                  <a:pt x="57" y="128"/>
                </a:moveTo>
                <a:cubicBezTo>
                  <a:pt x="58" y="126"/>
                  <a:pt x="58" y="126"/>
                  <a:pt x="58" y="126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61" y="117"/>
                  <a:pt x="61" y="117"/>
                  <a:pt x="61" y="117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4" y="105"/>
                  <a:pt x="67" y="104"/>
                  <a:pt x="66" y="107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4" y="114"/>
                  <a:pt x="64" y="114"/>
                  <a:pt x="64" y="114"/>
                </a:cubicBezTo>
                <a:cubicBezTo>
                  <a:pt x="62" y="122"/>
                  <a:pt x="62" y="122"/>
                  <a:pt x="62" y="122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6" y="136"/>
                  <a:pt x="56" y="136"/>
                  <a:pt x="55" y="136"/>
                </a:cubicBezTo>
                <a:cubicBezTo>
                  <a:pt x="56" y="133"/>
                  <a:pt x="56" y="131"/>
                  <a:pt x="57" y="128"/>
                </a:cubicBezTo>
                <a:close/>
                <a:moveTo>
                  <a:pt x="46" y="165"/>
                </a:moveTo>
                <a:cubicBezTo>
                  <a:pt x="48" y="159"/>
                  <a:pt x="48" y="159"/>
                  <a:pt x="48" y="159"/>
                </a:cubicBezTo>
                <a:cubicBezTo>
                  <a:pt x="48" y="159"/>
                  <a:pt x="48" y="159"/>
                  <a:pt x="48" y="159"/>
                </a:cubicBezTo>
                <a:cubicBezTo>
                  <a:pt x="49" y="154"/>
                  <a:pt x="49" y="154"/>
                  <a:pt x="49" y="154"/>
                </a:cubicBezTo>
                <a:cubicBezTo>
                  <a:pt x="50" y="152"/>
                  <a:pt x="51" y="149"/>
                  <a:pt x="51" y="147"/>
                </a:cubicBezTo>
                <a:cubicBezTo>
                  <a:pt x="52" y="145"/>
                  <a:pt x="52" y="145"/>
                  <a:pt x="52" y="145"/>
                </a:cubicBezTo>
                <a:cubicBezTo>
                  <a:pt x="53" y="140"/>
                  <a:pt x="57" y="139"/>
                  <a:pt x="56" y="144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50" y="162"/>
                  <a:pt x="50" y="162"/>
                  <a:pt x="50" y="162"/>
                </a:cubicBezTo>
                <a:cubicBezTo>
                  <a:pt x="47" y="172"/>
                  <a:pt x="47" y="172"/>
                  <a:pt x="47" y="172"/>
                </a:cubicBezTo>
                <a:cubicBezTo>
                  <a:pt x="46" y="172"/>
                  <a:pt x="45" y="173"/>
                  <a:pt x="44" y="173"/>
                </a:cubicBezTo>
                <a:lnTo>
                  <a:pt x="46" y="165"/>
                </a:lnTo>
                <a:close/>
                <a:moveTo>
                  <a:pt x="34" y="205"/>
                </a:moveTo>
                <a:cubicBezTo>
                  <a:pt x="36" y="200"/>
                  <a:pt x="36" y="200"/>
                  <a:pt x="36" y="200"/>
                </a:cubicBezTo>
                <a:cubicBezTo>
                  <a:pt x="36" y="200"/>
                  <a:pt x="36" y="200"/>
                  <a:pt x="36" y="200"/>
                </a:cubicBezTo>
                <a:cubicBezTo>
                  <a:pt x="37" y="194"/>
                  <a:pt x="37" y="194"/>
                  <a:pt x="37" y="194"/>
                </a:cubicBezTo>
                <a:cubicBezTo>
                  <a:pt x="38" y="192"/>
                  <a:pt x="39" y="189"/>
                  <a:pt x="40" y="187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42" y="180"/>
                  <a:pt x="45" y="180"/>
                  <a:pt x="44" y="184"/>
                </a:cubicBezTo>
                <a:cubicBezTo>
                  <a:pt x="44" y="184"/>
                  <a:pt x="44" y="184"/>
                  <a:pt x="44" y="185"/>
                </a:cubicBezTo>
                <a:cubicBezTo>
                  <a:pt x="42" y="192"/>
                  <a:pt x="42" y="192"/>
                  <a:pt x="42" y="192"/>
                </a:cubicBezTo>
                <a:cubicBezTo>
                  <a:pt x="40" y="197"/>
                  <a:pt x="40" y="197"/>
                  <a:pt x="40" y="197"/>
                </a:cubicBezTo>
                <a:cubicBezTo>
                  <a:pt x="40" y="199"/>
                  <a:pt x="40" y="199"/>
                  <a:pt x="40" y="199"/>
                </a:cubicBezTo>
                <a:cubicBezTo>
                  <a:pt x="39" y="202"/>
                  <a:pt x="39" y="202"/>
                  <a:pt x="39" y="202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4"/>
                  <a:pt x="33" y="214"/>
                  <a:pt x="32" y="214"/>
                </a:cubicBezTo>
                <a:lnTo>
                  <a:pt x="34" y="205"/>
                </a:lnTo>
                <a:close/>
                <a:moveTo>
                  <a:pt x="19" y="258"/>
                </a:moveTo>
                <a:cubicBezTo>
                  <a:pt x="21" y="250"/>
                  <a:pt x="21" y="250"/>
                  <a:pt x="21" y="250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4" y="240"/>
                  <a:pt x="25" y="238"/>
                  <a:pt x="26" y="235"/>
                </a:cubicBezTo>
                <a:cubicBezTo>
                  <a:pt x="27" y="231"/>
                  <a:pt x="27" y="231"/>
                  <a:pt x="27" y="231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27"/>
                  <a:pt x="28" y="227"/>
                  <a:pt x="28" y="227"/>
                </a:cubicBezTo>
                <a:cubicBezTo>
                  <a:pt x="29" y="223"/>
                  <a:pt x="31" y="223"/>
                  <a:pt x="32" y="224"/>
                </a:cubicBezTo>
                <a:cubicBezTo>
                  <a:pt x="32" y="225"/>
                  <a:pt x="32" y="226"/>
                  <a:pt x="31" y="227"/>
                </a:cubicBezTo>
                <a:cubicBezTo>
                  <a:pt x="31" y="229"/>
                  <a:pt x="31" y="229"/>
                  <a:pt x="31" y="229"/>
                </a:cubicBezTo>
                <a:cubicBezTo>
                  <a:pt x="30" y="232"/>
                  <a:pt x="30" y="232"/>
                  <a:pt x="30" y="232"/>
                </a:cubicBezTo>
                <a:cubicBezTo>
                  <a:pt x="29" y="236"/>
                  <a:pt x="28" y="239"/>
                  <a:pt x="27" y="243"/>
                </a:cubicBezTo>
                <a:cubicBezTo>
                  <a:pt x="26" y="247"/>
                  <a:pt x="26" y="247"/>
                  <a:pt x="26" y="247"/>
                </a:cubicBezTo>
                <a:cubicBezTo>
                  <a:pt x="23" y="255"/>
                  <a:pt x="23" y="255"/>
                  <a:pt x="23" y="255"/>
                </a:cubicBezTo>
                <a:cubicBezTo>
                  <a:pt x="22" y="259"/>
                  <a:pt x="22" y="259"/>
                  <a:pt x="22" y="259"/>
                </a:cubicBezTo>
                <a:cubicBezTo>
                  <a:pt x="21" y="258"/>
                  <a:pt x="20" y="258"/>
                  <a:pt x="19" y="258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îṣļidé"/>
          <p:cNvSpPr/>
          <p:nvPr/>
        </p:nvSpPr>
        <p:spPr bwMode="auto">
          <a:xfrm>
            <a:off x="1344404" y="5520680"/>
            <a:ext cx="1888044" cy="3888432"/>
          </a:xfrm>
          <a:custGeom>
            <a:avLst/>
            <a:gdLst>
              <a:gd name="T0" fmla="*/ 1 w 150"/>
              <a:gd name="T1" fmla="*/ 34 h 369"/>
              <a:gd name="T2" fmla="*/ 9 w 150"/>
              <a:gd name="T3" fmla="*/ 41 h 369"/>
              <a:gd name="T4" fmla="*/ 8 w 150"/>
              <a:gd name="T5" fmla="*/ 46 h 369"/>
              <a:gd name="T6" fmla="*/ 10 w 150"/>
              <a:gd name="T7" fmla="*/ 54 h 369"/>
              <a:gd name="T8" fmla="*/ 12 w 150"/>
              <a:gd name="T9" fmla="*/ 65 h 369"/>
              <a:gd name="T10" fmla="*/ 12 w 150"/>
              <a:gd name="T11" fmla="*/ 74 h 369"/>
              <a:gd name="T12" fmla="*/ 18 w 150"/>
              <a:gd name="T13" fmla="*/ 78 h 369"/>
              <a:gd name="T14" fmla="*/ 30 w 150"/>
              <a:gd name="T15" fmla="*/ 125 h 369"/>
              <a:gd name="T16" fmla="*/ 26 w 150"/>
              <a:gd name="T17" fmla="*/ 150 h 369"/>
              <a:gd name="T18" fmla="*/ 33 w 150"/>
              <a:gd name="T19" fmla="*/ 161 h 369"/>
              <a:gd name="T20" fmla="*/ 38 w 150"/>
              <a:gd name="T21" fmla="*/ 174 h 369"/>
              <a:gd name="T22" fmla="*/ 34 w 150"/>
              <a:gd name="T23" fmla="*/ 211 h 369"/>
              <a:gd name="T24" fmla="*/ 35 w 150"/>
              <a:gd name="T25" fmla="*/ 255 h 369"/>
              <a:gd name="T26" fmla="*/ 39 w 150"/>
              <a:gd name="T27" fmla="*/ 282 h 369"/>
              <a:gd name="T28" fmla="*/ 43 w 150"/>
              <a:gd name="T29" fmla="*/ 322 h 369"/>
              <a:gd name="T30" fmla="*/ 50 w 150"/>
              <a:gd name="T31" fmla="*/ 357 h 369"/>
              <a:gd name="T32" fmla="*/ 109 w 150"/>
              <a:gd name="T33" fmla="*/ 367 h 369"/>
              <a:gd name="T34" fmla="*/ 127 w 150"/>
              <a:gd name="T35" fmla="*/ 348 h 369"/>
              <a:gd name="T36" fmla="*/ 129 w 150"/>
              <a:gd name="T37" fmla="*/ 323 h 369"/>
              <a:gd name="T38" fmla="*/ 141 w 150"/>
              <a:gd name="T39" fmla="*/ 256 h 369"/>
              <a:gd name="T40" fmla="*/ 148 w 150"/>
              <a:gd name="T41" fmla="*/ 217 h 369"/>
              <a:gd name="T42" fmla="*/ 143 w 150"/>
              <a:gd name="T43" fmla="*/ 202 h 369"/>
              <a:gd name="T44" fmla="*/ 138 w 150"/>
              <a:gd name="T45" fmla="*/ 179 h 369"/>
              <a:gd name="T46" fmla="*/ 121 w 150"/>
              <a:gd name="T47" fmla="*/ 171 h 369"/>
              <a:gd name="T48" fmla="*/ 107 w 150"/>
              <a:gd name="T49" fmla="*/ 154 h 369"/>
              <a:gd name="T50" fmla="*/ 98 w 150"/>
              <a:gd name="T51" fmla="*/ 145 h 369"/>
              <a:gd name="T52" fmla="*/ 99 w 150"/>
              <a:gd name="T53" fmla="*/ 138 h 369"/>
              <a:gd name="T54" fmla="*/ 97 w 150"/>
              <a:gd name="T55" fmla="*/ 124 h 369"/>
              <a:gd name="T56" fmla="*/ 97 w 150"/>
              <a:gd name="T57" fmla="*/ 115 h 369"/>
              <a:gd name="T58" fmla="*/ 92 w 150"/>
              <a:gd name="T59" fmla="*/ 107 h 369"/>
              <a:gd name="T60" fmla="*/ 87 w 150"/>
              <a:gd name="T61" fmla="*/ 103 h 369"/>
              <a:gd name="T62" fmla="*/ 87 w 150"/>
              <a:gd name="T63" fmla="*/ 84 h 369"/>
              <a:gd name="T64" fmla="*/ 78 w 150"/>
              <a:gd name="T65" fmla="*/ 99 h 369"/>
              <a:gd name="T66" fmla="*/ 69 w 150"/>
              <a:gd name="T67" fmla="*/ 91 h 369"/>
              <a:gd name="T68" fmla="*/ 69 w 150"/>
              <a:gd name="T69" fmla="*/ 99 h 369"/>
              <a:gd name="T70" fmla="*/ 43 w 150"/>
              <a:gd name="T71" fmla="*/ 91 h 369"/>
              <a:gd name="T72" fmla="*/ 60 w 150"/>
              <a:gd name="T73" fmla="*/ 109 h 369"/>
              <a:gd name="T74" fmla="*/ 44 w 150"/>
              <a:gd name="T75" fmla="*/ 111 h 369"/>
              <a:gd name="T76" fmla="*/ 28 w 150"/>
              <a:gd name="T77" fmla="*/ 59 h 369"/>
              <a:gd name="T78" fmla="*/ 21 w 150"/>
              <a:gd name="T79" fmla="*/ 42 h 369"/>
              <a:gd name="T80" fmla="*/ 29 w 150"/>
              <a:gd name="T81" fmla="*/ 36 h 369"/>
              <a:gd name="T82" fmla="*/ 31 w 150"/>
              <a:gd name="T83" fmla="*/ 24 h 369"/>
              <a:gd name="T84" fmla="*/ 27 w 150"/>
              <a:gd name="T85" fmla="*/ 23 h 369"/>
              <a:gd name="T86" fmla="*/ 21 w 150"/>
              <a:gd name="T87" fmla="*/ 20 h 369"/>
              <a:gd name="T88" fmla="*/ 30 w 150"/>
              <a:gd name="T89" fmla="*/ 6 h 369"/>
              <a:gd name="T90" fmla="*/ 22 w 150"/>
              <a:gd name="T91" fmla="*/ 6 h 369"/>
              <a:gd name="T92" fmla="*/ 9 w 150"/>
              <a:gd name="T93" fmla="*/ 8 h 369"/>
              <a:gd name="T94" fmla="*/ 9 w 150"/>
              <a:gd name="T95" fmla="*/ 20 h 369"/>
              <a:gd name="T96" fmla="*/ 4 w 150"/>
              <a:gd name="T97" fmla="*/ 23 h 369"/>
              <a:gd name="T98" fmla="*/ 0 w 150"/>
              <a:gd name="T99" fmla="*/ 24 h 369"/>
              <a:gd name="T100" fmla="*/ 62 w 150"/>
              <a:gd name="T101" fmla="*/ 126 h 369"/>
              <a:gd name="T102" fmla="*/ 66 w 150"/>
              <a:gd name="T103" fmla="*/ 131 h 369"/>
              <a:gd name="T104" fmla="*/ 56 w 150"/>
              <a:gd name="T105" fmla="*/ 135 h 369"/>
              <a:gd name="T106" fmla="*/ 53 w 150"/>
              <a:gd name="T107" fmla="*/ 127 h 369"/>
              <a:gd name="T108" fmla="*/ 54 w 150"/>
              <a:gd name="T109" fmla="*/ 120 h 369"/>
              <a:gd name="T110" fmla="*/ 54 w 150"/>
              <a:gd name="T111" fmla="*/ 112 h 369"/>
              <a:gd name="T112" fmla="*/ 61 w 150"/>
              <a:gd name="T113" fmla="*/ 116 h 369"/>
              <a:gd name="T114" fmla="*/ 50 w 150"/>
              <a:gd name="T115" fmla="*/ 120 h 369"/>
              <a:gd name="T116" fmla="*/ 44 w 150"/>
              <a:gd name="T117" fmla="*/ 1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0" h="369">
                <a:moveTo>
                  <a:pt x="2" y="28"/>
                </a:moveTo>
                <a:cubicBezTo>
                  <a:pt x="2" y="28"/>
                  <a:pt x="2" y="31"/>
                  <a:pt x="1" y="32"/>
                </a:cubicBezTo>
                <a:cubicBezTo>
                  <a:pt x="0" y="32"/>
                  <a:pt x="0" y="33"/>
                  <a:pt x="1" y="34"/>
                </a:cubicBezTo>
                <a:cubicBezTo>
                  <a:pt x="2" y="35"/>
                  <a:pt x="3" y="36"/>
                  <a:pt x="5" y="37"/>
                </a:cubicBezTo>
                <a:cubicBezTo>
                  <a:pt x="5" y="37"/>
                  <a:pt x="6" y="37"/>
                  <a:pt x="7" y="37"/>
                </a:cubicBezTo>
                <a:cubicBezTo>
                  <a:pt x="6" y="38"/>
                  <a:pt x="7" y="40"/>
                  <a:pt x="9" y="41"/>
                </a:cubicBezTo>
                <a:cubicBezTo>
                  <a:pt x="9" y="42"/>
                  <a:pt x="10" y="43"/>
                  <a:pt x="10" y="43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8" y="45"/>
                  <a:pt x="8" y="46"/>
                </a:cubicBezTo>
                <a:cubicBezTo>
                  <a:pt x="8" y="48"/>
                  <a:pt x="9" y="49"/>
                  <a:pt x="9" y="49"/>
                </a:cubicBezTo>
                <a:cubicBezTo>
                  <a:pt x="9" y="49"/>
                  <a:pt x="8" y="49"/>
                  <a:pt x="8" y="51"/>
                </a:cubicBezTo>
                <a:cubicBezTo>
                  <a:pt x="8" y="53"/>
                  <a:pt x="10" y="54"/>
                  <a:pt x="10" y="54"/>
                </a:cubicBezTo>
                <a:cubicBezTo>
                  <a:pt x="10" y="54"/>
                  <a:pt x="8" y="55"/>
                  <a:pt x="9" y="57"/>
                </a:cubicBezTo>
                <a:cubicBezTo>
                  <a:pt x="10" y="59"/>
                  <a:pt x="11" y="59"/>
                  <a:pt x="11" y="59"/>
                </a:cubicBezTo>
                <a:cubicBezTo>
                  <a:pt x="11" y="59"/>
                  <a:pt x="12" y="64"/>
                  <a:pt x="12" y="65"/>
                </a:cubicBezTo>
                <a:cubicBezTo>
                  <a:pt x="11" y="67"/>
                  <a:pt x="11" y="68"/>
                  <a:pt x="11" y="68"/>
                </a:cubicBezTo>
                <a:cubicBezTo>
                  <a:pt x="11" y="68"/>
                  <a:pt x="10" y="69"/>
                  <a:pt x="10" y="70"/>
                </a:cubicBezTo>
                <a:cubicBezTo>
                  <a:pt x="11" y="72"/>
                  <a:pt x="12" y="72"/>
                  <a:pt x="12" y="74"/>
                </a:cubicBezTo>
                <a:cubicBezTo>
                  <a:pt x="12" y="77"/>
                  <a:pt x="13" y="77"/>
                  <a:pt x="13" y="77"/>
                </a:cubicBezTo>
                <a:cubicBezTo>
                  <a:pt x="13" y="77"/>
                  <a:pt x="14" y="81"/>
                  <a:pt x="16" y="81"/>
                </a:cubicBezTo>
                <a:cubicBezTo>
                  <a:pt x="17" y="81"/>
                  <a:pt x="18" y="79"/>
                  <a:pt x="18" y="78"/>
                </a:cubicBezTo>
                <a:cubicBezTo>
                  <a:pt x="18" y="77"/>
                  <a:pt x="19" y="83"/>
                  <a:pt x="20" y="87"/>
                </a:cubicBezTo>
                <a:cubicBezTo>
                  <a:pt x="20" y="91"/>
                  <a:pt x="22" y="104"/>
                  <a:pt x="25" y="111"/>
                </a:cubicBezTo>
                <a:cubicBezTo>
                  <a:pt x="28" y="118"/>
                  <a:pt x="29" y="122"/>
                  <a:pt x="30" y="125"/>
                </a:cubicBezTo>
                <a:cubicBezTo>
                  <a:pt x="31" y="129"/>
                  <a:pt x="32" y="132"/>
                  <a:pt x="31" y="134"/>
                </a:cubicBezTo>
                <a:cubicBezTo>
                  <a:pt x="30" y="136"/>
                  <a:pt x="27" y="144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6" y="154"/>
                  <a:pt x="26" y="157"/>
                  <a:pt x="26" y="159"/>
                </a:cubicBezTo>
                <a:cubicBezTo>
                  <a:pt x="27" y="160"/>
                  <a:pt x="27" y="160"/>
                  <a:pt x="28" y="160"/>
                </a:cubicBezTo>
                <a:cubicBezTo>
                  <a:pt x="32" y="160"/>
                  <a:pt x="32" y="161"/>
                  <a:pt x="33" y="161"/>
                </a:cubicBezTo>
                <a:cubicBezTo>
                  <a:pt x="33" y="161"/>
                  <a:pt x="33" y="161"/>
                  <a:pt x="33" y="162"/>
                </a:cubicBezTo>
                <a:cubicBezTo>
                  <a:pt x="33" y="163"/>
                  <a:pt x="33" y="165"/>
                  <a:pt x="35" y="167"/>
                </a:cubicBezTo>
                <a:cubicBezTo>
                  <a:pt x="37" y="169"/>
                  <a:pt x="37" y="168"/>
                  <a:pt x="38" y="174"/>
                </a:cubicBezTo>
                <a:cubicBezTo>
                  <a:pt x="39" y="181"/>
                  <a:pt x="39" y="181"/>
                  <a:pt x="41" y="186"/>
                </a:cubicBezTo>
                <a:cubicBezTo>
                  <a:pt x="43" y="191"/>
                  <a:pt x="43" y="192"/>
                  <a:pt x="43" y="192"/>
                </a:cubicBezTo>
                <a:cubicBezTo>
                  <a:pt x="43" y="192"/>
                  <a:pt x="37" y="200"/>
                  <a:pt x="34" y="211"/>
                </a:cubicBezTo>
                <a:cubicBezTo>
                  <a:pt x="32" y="221"/>
                  <a:pt x="32" y="231"/>
                  <a:pt x="34" y="233"/>
                </a:cubicBezTo>
                <a:cubicBezTo>
                  <a:pt x="35" y="236"/>
                  <a:pt x="36" y="238"/>
                  <a:pt x="36" y="238"/>
                </a:cubicBezTo>
                <a:cubicBezTo>
                  <a:pt x="36" y="238"/>
                  <a:pt x="34" y="247"/>
                  <a:pt x="35" y="255"/>
                </a:cubicBezTo>
                <a:cubicBezTo>
                  <a:pt x="35" y="262"/>
                  <a:pt x="35" y="267"/>
                  <a:pt x="36" y="271"/>
                </a:cubicBezTo>
                <a:cubicBezTo>
                  <a:pt x="37" y="274"/>
                  <a:pt x="38" y="277"/>
                  <a:pt x="38" y="277"/>
                </a:cubicBezTo>
                <a:cubicBezTo>
                  <a:pt x="38" y="277"/>
                  <a:pt x="38" y="280"/>
                  <a:pt x="39" y="282"/>
                </a:cubicBezTo>
                <a:cubicBezTo>
                  <a:pt x="40" y="285"/>
                  <a:pt x="40" y="288"/>
                  <a:pt x="40" y="288"/>
                </a:cubicBezTo>
                <a:cubicBezTo>
                  <a:pt x="40" y="288"/>
                  <a:pt x="40" y="304"/>
                  <a:pt x="41" y="310"/>
                </a:cubicBezTo>
                <a:cubicBezTo>
                  <a:pt x="42" y="316"/>
                  <a:pt x="42" y="318"/>
                  <a:pt x="43" y="322"/>
                </a:cubicBezTo>
                <a:cubicBezTo>
                  <a:pt x="44" y="326"/>
                  <a:pt x="45" y="331"/>
                  <a:pt x="47" y="336"/>
                </a:cubicBezTo>
                <a:cubicBezTo>
                  <a:pt x="48" y="341"/>
                  <a:pt x="50" y="347"/>
                  <a:pt x="50" y="347"/>
                </a:cubicBezTo>
                <a:cubicBezTo>
                  <a:pt x="50" y="347"/>
                  <a:pt x="51" y="350"/>
                  <a:pt x="50" y="357"/>
                </a:cubicBezTo>
                <a:cubicBezTo>
                  <a:pt x="50" y="360"/>
                  <a:pt x="50" y="364"/>
                  <a:pt x="49" y="369"/>
                </a:cubicBezTo>
                <a:cubicBezTo>
                  <a:pt x="58" y="368"/>
                  <a:pt x="66" y="368"/>
                  <a:pt x="74" y="368"/>
                </a:cubicBezTo>
                <a:cubicBezTo>
                  <a:pt x="86" y="368"/>
                  <a:pt x="98" y="367"/>
                  <a:pt x="109" y="367"/>
                </a:cubicBezTo>
                <a:cubicBezTo>
                  <a:pt x="115" y="367"/>
                  <a:pt x="121" y="366"/>
                  <a:pt x="127" y="366"/>
                </a:cubicBezTo>
                <a:cubicBezTo>
                  <a:pt x="127" y="363"/>
                  <a:pt x="126" y="360"/>
                  <a:pt x="126" y="358"/>
                </a:cubicBezTo>
                <a:cubicBezTo>
                  <a:pt x="126" y="353"/>
                  <a:pt x="127" y="348"/>
                  <a:pt x="127" y="348"/>
                </a:cubicBezTo>
                <a:cubicBezTo>
                  <a:pt x="127" y="348"/>
                  <a:pt x="130" y="346"/>
                  <a:pt x="129" y="342"/>
                </a:cubicBezTo>
                <a:cubicBezTo>
                  <a:pt x="128" y="338"/>
                  <a:pt x="128" y="328"/>
                  <a:pt x="128" y="328"/>
                </a:cubicBezTo>
                <a:cubicBezTo>
                  <a:pt x="128" y="328"/>
                  <a:pt x="129" y="329"/>
                  <a:pt x="129" y="323"/>
                </a:cubicBezTo>
                <a:cubicBezTo>
                  <a:pt x="128" y="318"/>
                  <a:pt x="124" y="259"/>
                  <a:pt x="124" y="259"/>
                </a:cubicBezTo>
                <a:cubicBezTo>
                  <a:pt x="124" y="259"/>
                  <a:pt x="127" y="259"/>
                  <a:pt x="129" y="261"/>
                </a:cubicBezTo>
                <a:cubicBezTo>
                  <a:pt x="131" y="262"/>
                  <a:pt x="138" y="262"/>
                  <a:pt x="141" y="256"/>
                </a:cubicBezTo>
                <a:cubicBezTo>
                  <a:pt x="145" y="249"/>
                  <a:pt x="146" y="244"/>
                  <a:pt x="147" y="241"/>
                </a:cubicBezTo>
                <a:cubicBezTo>
                  <a:pt x="147" y="238"/>
                  <a:pt x="150" y="233"/>
                  <a:pt x="150" y="229"/>
                </a:cubicBezTo>
                <a:cubicBezTo>
                  <a:pt x="149" y="226"/>
                  <a:pt x="150" y="219"/>
                  <a:pt x="148" y="217"/>
                </a:cubicBezTo>
                <a:cubicBezTo>
                  <a:pt x="146" y="215"/>
                  <a:pt x="147" y="211"/>
                  <a:pt x="146" y="209"/>
                </a:cubicBezTo>
                <a:cubicBezTo>
                  <a:pt x="145" y="207"/>
                  <a:pt x="146" y="206"/>
                  <a:pt x="145" y="205"/>
                </a:cubicBezTo>
                <a:cubicBezTo>
                  <a:pt x="144" y="204"/>
                  <a:pt x="143" y="202"/>
                  <a:pt x="143" y="202"/>
                </a:cubicBezTo>
                <a:cubicBezTo>
                  <a:pt x="148" y="189"/>
                  <a:pt x="148" y="189"/>
                  <a:pt x="148" y="189"/>
                </a:cubicBezTo>
                <a:cubicBezTo>
                  <a:pt x="143" y="180"/>
                  <a:pt x="143" y="180"/>
                  <a:pt x="143" y="180"/>
                </a:cubicBezTo>
                <a:cubicBezTo>
                  <a:pt x="138" y="179"/>
                  <a:pt x="138" y="179"/>
                  <a:pt x="138" y="179"/>
                </a:cubicBezTo>
                <a:cubicBezTo>
                  <a:pt x="133" y="189"/>
                  <a:pt x="133" y="189"/>
                  <a:pt x="133" y="189"/>
                </a:cubicBezTo>
                <a:cubicBezTo>
                  <a:pt x="133" y="189"/>
                  <a:pt x="131" y="188"/>
                  <a:pt x="130" y="187"/>
                </a:cubicBezTo>
                <a:cubicBezTo>
                  <a:pt x="129" y="186"/>
                  <a:pt x="123" y="175"/>
                  <a:pt x="121" y="171"/>
                </a:cubicBezTo>
                <a:cubicBezTo>
                  <a:pt x="119" y="167"/>
                  <a:pt x="117" y="164"/>
                  <a:pt x="115" y="162"/>
                </a:cubicBezTo>
                <a:cubicBezTo>
                  <a:pt x="113" y="159"/>
                  <a:pt x="112" y="159"/>
                  <a:pt x="110" y="158"/>
                </a:cubicBezTo>
                <a:cubicBezTo>
                  <a:pt x="108" y="157"/>
                  <a:pt x="111" y="156"/>
                  <a:pt x="107" y="154"/>
                </a:cubicBezTo>
                <a:cubicBezTo>
                  <a:pt x="104" y="153"/>
                  <a:pt x="100" y="150"/>
                  <a:pt x="99" y="147"/>
                </a:cubicBezTo>
                <a:cubicBezTo>
                  <a:pt x="99" y="145"/>
                  <a:pt x="98" y="145"/>
                  <a:pt x="98" y="145"/>
                </a:cubicBezTo>
                <a:cubicBezTo>
                  <a:pt x="98" y="145"/>
                  <a:pt x="98" y="145"/>
                  <a:pt x="98" y="145"/>
                </a:cubicBezTo>
                <a:cubicBezTo>
                  <a:pt x="98" y="145"/>
                  <a:pt x="98" y="144"/>
                  <a:pt x="98" y="145"/>
                </a:cubicBezTo>
                <a:cubicBezTo>
                  <a:pt x="98" y="145"/>
                  <a:pt x="100" y="145"/>
                  <a:pt x="101" y="143"/>
                </a:cubicBezTo>
                <a:cubicBezTo>
                  <a:pt x="101" y="142"/>
                  <a:pt x="99" y="138"/>
                  <a:pt x="99" y="138"/>
                </a:cubicBezTo>
                <a:cubicBezTo>
                  <a:pt x="99" y="138"/>
                  <a:pt x="100" y="134"/>
                  <a:pt x="100" y="131"/>
                </a:cubicBezTo>
                <a:cubicBezTo>
                  <a:pt x="99" y="129"/>
                  <a:pt x="97" y="128"/>
                  <a:pt x="97" y="128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7" y="124"/>
                  <a:pt x="97" y="126"/>
                  <a:pt x="98" y="124"/>
                </a:cubicBezTo>
                <a:cubicBezTo>
                  <a:pt x="99" y="122"/>
                  <a:pt x="99" y="121"/>
                  <a:pt x="98" y="118"/>
                </a:cubicBezTo>
                <a:cubicBezTo>
                  <a:pt x="98" y="117"/>
                  <a:pt x="98" y="116"/>
                  <a:pt x="97" y="115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4" y="109"/>
                  <a:pt x="93" y="108"/>
                  <a:pt x="92" y="107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89" y="104"/>
                  <a:pt x="89" y="104"/>
                  <a:pt x="89" y="104"/>
                </a:cubicBezTo>
                <a:cubicBezTo>
                  <a:pt x="88" y="103"/>
                  <a:pt x="88" y="103"/>
                  <a:pt x="87" y="103"/>
                </a:cubicBezTo>
                <a:cubicBezTo>
                  <a:pt x="86" y="102"/>
                  <a:pt x="85" y="101"/>
                  <a:pt x="84" y="101"/>
                </a:cubicBezTo>
                <a:cubicBezTo>
                  <a:pt x="86" y="88"/>
                  <a:pt x="86" y="88"/>
                  <a:pt x="86" y="88"/>
                </a:cubicBezTo>
                <a:cubicBezTo>
                  <a:pt x="87" y="84"/>
                  <a:pt x="87" y="84"/>
                  <a:pt x="87" y="84"/>
                </a:cubicBezTo>
                <a:cubicBezTo>
                  <a:pt x="82" y="95"/>
                  <a:pt x="82" y="95"/>
                  <a:pt x="82" y="95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99"/>
                  <a:pt x="79" y="99"/>
                  <a:pt x="78" y="99"/>
                </a:cubicBezTo>
                <a:cubicBezTo>
                  <a:pt x="77" y="99"/>
                  <a:pt x="75" y="99"/>
                  <a:pt x="74" y="99"/>
                </a:cubicBezTo>
                <a:cubicBezTo>
                  <a:pt x="72" y="96"/>
                  <a:pt x="72" y="96"/>
                  <a:pt x="72" y="96"/>
                </a:cubicBezTo>
                <a:cubicBezTo>
                  <a:pt x="69" y="91"/>
                  <a:pt x="69" y="91"/>
                  <a:pt x="69" y="91"/>
                </a:cubicBezTo>
                <a:cubicBezTo>
                  <a:pt x="61" y="79"/>
                  <a:pt x="61" y="79"/>
                  <a:pt x="61" y="79"/>
                </a:cubicBezTo>
                <a:cubicBezTo>
                  <a:pt x="67" y="94"/>
                  <a:pt x="67" y="94"/>
                  <a:pt x="67" y="94"/>
                </a:cubicBezTo>
                <a:cubicBezTo>
                  <a:pt x="69" y="99"/>
                  <a:pt x="69" y="99"/>
                  <a:pt x="69" y="99"/>
                </a:cubicBezTo>
                <a:cubicBezTo>
                  <a:pt x="67" y="100"/>
                  <a:pt x="65" y="100"/>
                  <a:pt x="64" y="102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43" y="91"/>
                  <a:pt x="43" y="91"/>
                  <a:pt x="43" y="91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1" y="106"/>
                  <a:pt x="60" y="108"/>
                  <a:pt x="60" y="10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3" y="107"/>
                  <a:pt x="40" y="95"/>
                  <a:pt x="36" y="86"/>
                </a:cubicBezTo>
                <a:cubicBezTo>
                  <a:pt x="32" y="77"/>
                  <a:pt x="33" y="79"/>
                  <a:pt x="31" y="72"/>
                </a:cubicBezTo>
                <a:cubicBezTo>
                  <a:pt x="29" y="65"/>
                  <a:pt x="29" y="64"/>
                  <a:pt x="28" y="59"/>
                </a:cubicBezTo>
                <a:cubicBezTo>
                  <a:pt x="27" y="55"/>
                  <a:pt x="25" y="52"/>
                  <a:pt x="23" y="49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3" y="41"/>
                  <a:pt x="23" y="40"/>
                </a:cubicBezTo>
                <a:cubicBezTo>
                  <a:pt x="23" y="39"/>
                  <a:pt x="22" y="38"/>
                  <a:pt x="22" y="38"/>
                </a:cubicBezTo>
                <a:cubicBezTo>
                  <a:pt x="22" y="38"/>
                  <a:pt x="29" y="37"/>
                  <a:pt x="29" y="36"/>
                </a:cubicBezTo>
                <a:cubicBezTo>
                  <a:pt x="29" y="34"/>
                  <a:pt x="32" y="34"/>
                  <a:pt x="31" y="32"/>
                </a:cubicBezTo>
                <a:cubicBezTo>
                  <a:pt x="30" y="30"/>
                  <a:pt x="28" y="29"/>
                  <a:pt x="29" y="27"/>
                </a:cubicBezTo>
                <a:cubicBezTo>
                  <a:pt x="30" y="26"/>
                  <a:pt x="31" y="24"/>
                  <a:pt x="31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2"/>
                  <a:pt x="30" y="22"/>
                  <a:pt x="30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6" y="21"/>
                  <a:pt x="26" y="21"/>
                  <a:pt x="26" y="21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1" y="20"/>
                  <a:pt x="21" y="20"/>
                </a:cubicBezTo>
                <a:cubicBezTo>
                  <a:pt x="21" y="19"/>
                  <a:pt x="21" y="18"/>
                  <a:pt x="21" y="18"/>
                </a:cubicBezTo>
                <a:cubicBezTo>
                  <a:pt x="22" y="17"/>
                  <a:pt x="23" y="16"/>
                  <a:pt x="24" y="14"/>
                </a:cubicBezTo>
                <a:cubicBezTo>
                  <a:pt x="25" y="12"/>
                  <a:pt x="30" y="8"/>
                  <a:pt x="30" y="6"/>
                </a:cubicBezTo>
                <a:cubicBezTo>
                  <a:pt x="30" y="4"/>
                  <a:pt x="31" y="2"/>
                  <a:pt x="30" y="2"/>
                </a:cubicBezTo>
                <a:cubicBezTo>
                  <a:pt x="30" y="1"/>
                  <a:pt x="28" y="4"/>
                  <a:pt x="26" y="5"/>
                </a:cubicBezTo>
                <a:cubicBezTo>
                  <a:pt x="24" y="6"/>
                  <a:pt x="23" y="5"/>
                  <a:pt x="22" y="6"/>
                </a:cubicBezTo>
                <a:cubicBezTo>
                  <a:pt x="20" y="7"/>
                  <a:pt x="22" y="2"/>
                  <a:pt x="20" y="1"/>
                </a:cubicBezTo>
                <a:cubicBezTo>
                  <a:pt x="18" y="0"/>
                  <a:pt x="16" y="2"/>
                  <a:pt x="14" y="4"/>
                </a:cubicBezTo>
                <a:cubicBezTo>
                  <a:pt x="12" y="6"/>
                  <a:pt x="11" y="5"/>
                  <a:pt x="9" y="8"/>
                </a:cubicBezTo>
                <a:cubicBezTo>
                  <a:pt x="7" y="11"/>
                  <a:pt x="9" y="15"/>
                  <a:pt x="10" y="18"/>
                </a:cubicBezTo>
                <a:cubicBezTo>
                  <a:pt x="11" y="19"/>
                  <a:pt x="11" y="20"/>
                  <a:pt x="12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3"/>
                  <a:pt x="4" y="23"/>
                  <a:pt x="4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2" y="26"/>
                  <a:pt x="2" y="28"/>
                </a:cubicBezTo>
                <a:close/>
                <a:moveTo>
                  <a:pt x="62" y="123"/>
                </a:moveTo>
                <a:cubicBezTo>
                  <a:pt x="62" y="124"/>
                  <a:pt x="62" y="125"/>
                  <a:pt x="62" y="126"/>
                </a:cubicBezTo>
                <a:cubicBezTo>
                  <a:pt x="62" y="128"/>
                  <a:pt x="63" y="129"/>
                  <a:pt x="64" y="130"/>
                </a:cubicBezTo>
                <a:cubicBezTo>
                  <a:pt x="65" y="130"/>
                  <a:pt x="66" y="129"/>
                  <a:pt x="66" y="129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1"/>
                  <a:pt x="65" y="133"/>
                  <a:pt x="64" y="135"/>
                </a:cubicBezTo>
                <a:cubicBezTo>
                  <a:pt x="63" y="137"/>
                  <a:pt x="62" y="139"/>
                  <a:pt x="62" y="139"/>
                </a:cubicBezTo>
                <a:cubicBezTo>
                  <a:pt x="62" y="139"/>
                  <a:pt x="58" y="137"/>
                  <a:pt x="56" y="135"/>
                </a:cubicBezTo>
                <a:cubicBezTo>
                  <a:pt x="55" y="134"/>
                  <a:pt x="55" y="134"/>
                  <a:pt x="54" y="133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53" y="130"/>
                  <a:pt x="54" y="129"/>
                  <a:pt x="53" y="127"/>
                </a:cubicBezTo>
                <a:cubicBezTo>
                  <a:pt x="52" y="126"/>
                  <a:pt x="52" y="125"/>
                  <a:pt x="52" y="124"/>
                </a:cubicBezTo>
                <a:cubicBezTo>
                  <a:pt x="51" y="123"/>
                  <a:pt x="51" y="122"/>
                  <a:pt x="50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61" y="121"/>
                  <a:pt x="61" y="122"/>
                  <a:pt x="62" y="123"/>
                </a:cubicBezTo>
                <a:close/>
                <a:moveTo>
                  <a:pt x="54" y="112"/>
                </a:moveTo>
                <a:cubicBezTo>
                  <a:pt x="59" y="112"/>
                  <a:pt x="59" y="112"/>
                  <a:pt x="59" y="112"/>
                </a:cubicBezTo>
                <a:cubicBezTo>
                  <a:pt x="59" y="113"/>
                  <a:pt x="59" y="113"/>
                  <a:pt x="60" y="113"/>
                </a:cubicBezTo>
                <a:cubicBezTo>
                  <a:pt x="60" y="115"/>
                  <a:pt x="61" y="116"/>
                  <a:pt x="61" y="116"/>
                </a:cubicBezTo>
                <a:cubicBezTo>
                  <a:pt x="61" y="116"/>
                  <a:pt x="61" y="116"/>
                  <a:pt x="61" y="116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0" y="119"/>
                  <a:pt x="49" y="119"/>
                  <a:pt x="49" y="119"/>
                </a:cubicBezTo>
                <a:cubicBezTo>
                  <a:pt x="48" y="117"/>
                  <a:pt x="47" y="115"/>
                  <a:pt x="47" y="115"/>
                </a:cubicBezTo>
                <a:cubicBezTo>
                  <a:pt x="46" y="115"/>
                  <a:pt x="44" y="114"/>
                  <a:pt x="44" y="112"/>
                </a:cubicBezTo>
                <a:lnTo>
                  <a:pt x="54" y="112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639763" y="1704256"/>
          <a:ext cx="11522073" cy="6908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0691"/>
                <a:gridCol w="3840691"/>
                <a:gridCol w="3840691"/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/>
                        <a:t>时间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/>
                        <a:t>考试</a:t>
                      </a:r>
                      <a:endParaRPr lang="zh-CN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/>
                        <a:t>成绩</a:t>
                      </a:r>
                      <a:endParaRPr lang="zh-CN" altLang="en-US" sz="5400" dirty="0"/>
                    </a:p>
                  </a:txBody>
                  <a:tcPr/>
                </a:tc>
              </a:tr>
              <a:tr h="2084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2020-04-08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新员工必学内容安全知识考试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84</a:t>
                      </a:r>
                      <a:endParaRPr lang="zh-CN" altLang="en-US" sz="4000" dirty="0"/>
                    </a:p>
                  </a:txBody>
                  <a:tcPr/>
                </a:tc>
              </a:tr>
              <a:tr h="1587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2020-04-19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/>
                        <a:t>新员工应知应会考试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89</a:t>
                      </a:r>
                      <a:endParaRPr lang="zh-CN" altLang="en-US" sz="4000" dirty="0"/>
                    </a:p>
                  </a:txBody>
                  <a:tcPr/>
                </a:tc>
              </a:tr>
              <a:tr h="2084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2020-04-21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/>
                        <a:t>新员工信息系统安全与财务知识考试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88</a:t>
                      </a:r>
                      <a:endParaRPr lang="zh-CN" altLang="en-US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672608" y="3000400"/>
            <a:ext cx="3394075" cy="36163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endParaRPr lang="en-US" altLang="zh-CN" b="0" noProof="1"/>
          </a:p>
          <a:p>
            <a:pPr>
              <a:spcBef>
                <a:spcPts val="600"/>
              </a:spcBef>
              <a:spcAft>
                <a:spcPts val="0"/>
              </a:spcAft>
              <a:buFont typeface="方正书宋简体" pitchFamily="65" charset="-122"/>
              <a:buNone/>
              <a:defRPr/>
            </a:pPr>
            <a:r>
              <a:rPr lang="en-US" altLang="zh-CN" b="0" noProof="1"/>
              <a:t>        </a:t>
            </a:r>
            <a:endParaRPr lang="zh-CN" altLang="en-US" b="0" noProof="1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84657" y="1488233"/>
          <a:ext cx="11271296" cy="800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5783"/>
                <a:gridCol w="8795513"/>
              </a:tblGrid>
              <a:tr h="554075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工作时间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工作内容</a:t>
                      </a:r>
                      <a:endParaRPr lang="zh-CN" altLang="en-US" sz="3200" dirty="0"/>
                    </a:p>
                  </a:txBody>
                  <a:tcPr/>
                </a:tc>
              </a:tr>
              <a:tr h="4826285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/>
                        </a:rPr>
                        <a:t>03.09-03.13</a:t>
                      </a:r>
                      <a:endParaRPr lang="en-US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  <a:r>
                        <a:rPr lang="zh-CN" altLang="en-US" dirty="0">
                          <a:effectLst/>
                        </a:rPr>
                        <a:t>，安装电脑，熟悉环境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，下载工具并配置环境：</a:t>
                      </a:r>
                      <a:r>
                        <a:rPr lang="en-US" altLang="zh-CN" dirty="0" err="1">
                          <a:effectLst/>
                        </a:rPr>
                        <a:t>xshell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 err="1">
                          <a:effectLst/>
                        </a:rPr>
                        <a:t>proxifiler</a:t>
                      </a:r>
                      <a:r>
                        <a:rPr lang="zh-CN" altLang="en-US" dirty="0">
                          <a:effectLst/>
                        </a:rPr>
                        <a:t>、企业微信、</a:t>
                      </a:r>
                      <a:r>
                        <a:rPr lang="en-US" altLang="zh-CN" dirty="0" err="1">
                          <a:effectLst/>
                        </a:rPr>
                        <a:t>navicat</a:t>
                      </a:r>
                      <a:r>
                        <a:rPr lang="zh-CN" altLang="en-US" dirty="0">
                          <a:effectLst/>
                        </a:rPr>
                        <a:t>、、</a:t>
                      </a:r>
                      <a:r>
                        <a:rPr lang="en-US" altLang="zh-CN" dirty="0">
                          <a:effectLst/>
                        </a:rPr>
                        <a:t>fiddler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postman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python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 err="1">
                          <a:effectLst/>
                        </a:rPr>
                        <a:t>pacharm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 err="1">
                          <a:effectLst/>
                        </a:rPr>
                        <a:t>svn</a:t>
                      </a:r>
                      <a:r>
                        <a:rPr lang="zh-CN" altLang="en-US" dirty="0">
                          <a:effectLst/>
                        </a:rPr>
                        <a:t>等工具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3</a:t>
                      </a:r>
                      <a:r>
                        <a:rPr lang="zh-CN" altLang="en-US" dirty="0">
                          <a:effectLst/>
                        </a:rPr>
                        <a:t>，熟悉产品：用户中心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疑问：</a:t>
                      </a:r>
                      <a:r>
                        <a:rPr lang="en-US" altLang="zh-CN" dirty="0">
                          <a:effectLst/>
                        </a:rPr>
                        <a:t>1</a:t>
                      </a:r>
                      <a:r>
                        <a:rPr lang="zh-CN" altLang="en-US" dirty="0">
                          <a:effectLst/>
                        </a:rPr>
                        <a:t>，授权管理的角色是根据什么进行分配的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，用户列表的应用是哪些用户可视，启用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禁用，是否对用户列表有影响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4</a:t>
                      </a:r>
                      <a:r>
                        <a:rPr lang="zh-CN" altLang="en-US" dirty="0">
                          <a:effectLst/>
                        </a:rPr>
                        <a:t>，熟悉产品：通用服务权限</a:t>
                      </a:r>
                      <a:r>
                        <a:rPr lang="en-US" altLang="zh-CN" dirty="0">
                          <a:effectLst/>
                        </a:rPr>
                        <a:t>API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5</a:t>
                      </a:r>
                      <a:r>
                        <a:rPr lang="zh-CN" altLang="en-US" dirty="0">
                          <a:effectLst/>
                        </a:rPr>
                        <a:t>，熟悉硬件云项目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输出（产品管理员）产品管理员测试点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整理测试用例（产品管理员）</a:t>
                      </a:r>
                      <a:r>
                        <a:rPr lang="en-US" altLang="zh-CN" dirty="0">
                          <a:effectLst/>
                        </a:rPr>
                        <a:t>10%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用户接口测试用例准备阶段</a:t>
                      </a:r>
                      <a:endParaRPr lang="zh-CN" altLang="en-US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2274624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effectLst/>
                        </a:rPr>
                        <a:t>3.16-3.20</a:t>
                      </a:r>
                      <a:endParaRPr lang="en-US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  <a:r>
                        <a:rPr lang="zh-CN" altLang="en-US" dirty="0">
                          <a:effectLst/>
                        </a:rPr>
                        <a:t>，硬件云（管理员）接口用例点输出</a:t>
                      </a:r>
                      <a:r>
                        <a:rPr lang="en-US" altLang="zh-CN" dirty="0">
                          <a:effectLst/>
                        </a:rPr>
                        <a:t>80%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，开会权限系统系统</a:t>
                      </a:r>
                      <a:endParaRPr lang="zh-CN" altLang="en-US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3</a:t>
                      </a:r>
                      <a:r>
                        <a:rPr lang="zh-CN" altLang="en-US" dirty="0">
                          <a:effectLst/>
                        </a:rPr>
                        <a:t>，硬件云（管理员）接口用例点输出</a:t>
                      </a:r>
                      <a:r>
                        <a:rPr lang="en-US" altLang="zh-CN" dirty="0">
                          <a:effectLst/>
                        </a:rPr>
                        <a:t>100%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4</a:t>
                      </a:r>
                      <a:r>
                        <a:rPr lang="zh-CN" altLang="en-US" dirty="0">
                          <a:effectLst/>
                        </a:rPr>
                        <a:t>， 硬件云（用户）接口用例输出</a:t>
                      </a:r>
                      <a:r>
                        <a:rPr lang="en-US" altLang="zh-CN" dirty="0">
                          <a:effectLst/>
                        </a:rPr>
                        <a:t>100%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5</a:t>
                      </a:r>
                      <a:r>
                        <a:rPr lang="zh-CN" altLang="en-US" dirty="0">
                          <a:effectLst/>
                        </a:rPr>
                        <a:t>，编写接口业务流程用例</a:t>
                      </a:r>
                      <a:endParaRPr lang="zh-CN" altLang="en-US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640080" y="1704256"/>
          <a:ext cx="11521440" cy="66388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336"/>
                <a:gridCol w="921710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工作时间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工作内容</a:t>
                      </a:r>
                      <a:endParaRPr lang="zh-CN" altLang="en-US" sz="3200" dirty="0"/>
                    </a:p>
                  </a:txBody>
                  <a:tcPr/>
                </a:tc>
              </a:tr>
              <a:tr h="2973232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03.23-03.27</a:t>
                      </a:r>
                      <a:endParaRPr lang="en-US" altLang="zh-CN" sz="3200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，整理单接口逐步导入</a:t>
                      </a:r>
                      <a:r>
                        <a:rPr lang="en-US" altLang="zh-CN" sz="3200" dirty="0">
                          <a:effectLst/>
                        </a:rPr>
                        <a:t>postman</a:t>
                      </a:r>
                      <a:endParaRPr lang="en-US" altLang="zh-CN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，开用例评审会，修改整理后发给肖敏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，单接口导入</a:t>
                      </a:r>
                      <a:r>
                        <a:rPr lang="en-US" altLang="zh-CN" sz="3200" dirty="0">
                          <a:effectLst/>
                        </a:rPr>
                        <a:t>postman,</a:t>
                      </a:r>
                      <a:r>
                        <a:rPr lang="zh-CN" altLang="en-US" sz="3200" dirty="0">
                          <a:effectLst/>
                        </a:rPr>
                        <a:t>并设置参数化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，开始冒烟测试硬件云单接口</a:t>
                      </a:r>
                      <a:endParaRPr lang="zh-CN" altLang="en-US" sz="3200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298251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 03.31-04.03</a:t>
                      </a:r>
                      <a:endParaRPr lang="en-US" altLang="zh-CN" sz="3200" dirty="0">
                        <a:effectLst/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，硬件云（管理员）设备单接口测试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，硬件云界面</a:t>
                      </a:r>
                      <a:r>
                        <a:rPr lang="en-US" altLang="zh-CN" sz="3200" dirty="0">
                          <a:effectLst/>
                        </a:rPr>
                        <a:t>UI</a:t>
                      </a:r>
                      <a:r>
                        <a:rPr lang="zh-CN" altLang="en-US" sz="3200" dirty="0">
                          <a:effectLst/>
                        </a:rPr>
                        <a:t>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，硬件云（管理员）驱动单接口测试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4</a:t>
                      </a:r>
                      <a:r>
                        <a:rPr lang="zh-CN" altLang="en-US" sz="3200" dirty="0">
                          <a:effectLst/>
                        </a:rPr>
                        <a:t>，硬件云线上环境测试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r>
                        <a:rPr lang="en-US" altLang="zh-CN" sz="3200" dirty="0">
                          <a:effectLst/>
                        </a:rPr>
                        <a:t>5</a:t>
                      </a:r>
                      <a:r>
                        <a:rPr lang="zh-CN" altLang="en-US" sz="3200" dirty="0">
                          <a:effectLst/>
                        </a:rPr>
                        <a:t>，硬件云（用户）设备单接口测试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</a:t>
            </a:r>
            <a:r>
              <a:rPr lang="zh-CN" altLang="en-US" sz="3600" dirty="0"/>
              <a:t>与成果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0160" y="1776264"/>
          <a:ext cx="11521280" cy="66400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8272"/>
                <a:gridCol w="9073008"/>
              </a:tblGrid>
              <a:tr h="661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工作时间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工作内容</a:t>
                      </a:r>
                      <a:endParaRPr lang="zh-CN" altLang="en-US" sz="3600" dirty="0"/>
                    </a:p>
                  </a:txBody>
                  <a:tcPr/>
                </a:tc>
              </a:tr>
              <a:tr h="3249617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04.7-04.10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 硬件云业务流程测试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，跟进硬件云项目，进行第二轮测试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，硬件云</a:t>
                      </a:r>
                      <a:r>
                        <a:rPr lang="en-US" altLang="zh-CN" sz="3200" dirty="0">
                          <a:effectLst/>
                        </a:rPr>
                        <a:t>UI</a:t>
                      </a:r>
                      <a:r>
                        <a:rPr lang="zh-CN" altLang="en-US" sz="3200" dirty="0">
                          <a:effectLst/>
                        </a:rPr>
                        <a:t>界面测试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4</a:t>
                      </a:r>
                      <a:r>
                        <a:rPr lang="zh-CN" altLang="en-US" sz="3200" dirty="0">
                          <a:effectLst/>
                        </a:rPr>
                        <a:t>，根据需求文档进行页面测试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5</a:t>
                      </a:r>
                      <a:r>
                        <a:rPr lang="zh-CN" altLang="en-US" sz="3200" dirty="0">
                          <a:effectLst/>
                        </a:rPr>
                        <a:t>，硬件云第三轮测试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2728846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4.13-4.17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，硬件云</a:t>
                      </a:r>
                      <a:r>
                        <a:rPr lang="en-US" altLang="zh-CN" sz="3200" dirty="0">
                          <a:effectLst/>
                        </a:rPr>
                        <a:t>UI</a:t>
                      </a:r>
                      <a:r>
                        <a:rPr lang="zh-CN" altLang="en-US" sz="3200" dirty="0">
                          <a:effectLst/>
                        </a:rPr>
                        <a:t>界面回归测试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，开始参与结算云项目 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，熟悉结算云项目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，输出结算云测试用例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工作与成果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639763" y="1955800"/>
          <a:ext cx="11305653" cy="65412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6661"/>
                <a:gridCol w="8928992"/>
              </a:tblGrid>
              <a:tr h="616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工作时间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工作内容</a:t>
                      </a:r>
                      <a:endParaRPr lang="zh-CN" altLang="en-US" sz="3600" dirty="0"/>
                    </a:p>
                  </a:txBody>
                  <a:tcPr/>
                </a:tc>
              </a:tr>
              <a:tr h="3728751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4.20-4.24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，根据结算云用例，进行单接口测试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，研究</a:t>
                      </a:r>
                      <a:r>
                        <a:rPr lang="en-US" altLang="zh-CN" sz="3200" dirty="0">
                          <a:effectLst/>
                        </a:rPr>
                        <a:t>ping++</a:t>
                      </a:r>
                      <a:r>
                        <a:rPr lang="zh-CN" altLang="en-US" sz="3200" dirty="0">
                          <a:effectLst/>
                        </a:rPr>
                        <a:t>测试模式，据了解需开发人员配合写代码才能测试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，测试结算云</a:t>
                      </a:r>
                      <a:r>
                        <a:rPr lang="en-US" altLang="zh-CN" sz="3200" dirty="0">
                          <a:effectLst/>
                        </a:rPr>
                        <a:t>【</a:t>
                      </a:r>
                      <a:r>
                        <a:rPr lang="zh-CN" altLang="en-US" sz="3200" dirty="0">
                          <a:effectLst/>
                        </a:rPr>
                        <a:t>基础交易管理模块</a:t>
                      </a:r>
                      <a:r>
                        <a:rPr lang="en-US" altLang="zh-CN" sz="3200" dirty="0">
                          <a:effectLst/>
                        </a:rPr>
                        <a:t>】</a:t>
                      </a:r>
                      <a:r>
                        <a:rPr lang="zh-CN" altLang="en-US" sz="3200" dirty="0">
                          <a:effectLst/>
                        </a:rPr>
                        <a:t>，涉及到支付、结算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ctr"/>
                      <a:r>
                        <a:rPr lang="en-US" altLang="zh-CN" sz="3200" dirty="0">
                          <a:effectLst/>
                        </a:rPr>
                        <a:t>4</a:t>
                      </a:r>
                      <a:r>
                        <a:rPr lang="zh-CN" altLang="en-US" sz="3200" dirty="0">
                          <a:effectLst/>
                        </a:rPr>
                        <a:t>，根据结算云业务流程用例，进行业务流程测试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</a:tr>
              <a:tr h="2172403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200" dirty="0">
                        <a:effectLst/>
                      </a:endParaRPr>
                    </a:p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>
                          <a:effectLst/>
                        </a:rPr>
                        <a:t>4.26-4.30</a:t>
                      </a:r>
                      <a:endParaRPr lang="en-US" altLang="zh-CN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1</a:t>
                      </a:r>
                      <a:r>
                        <a:rPr lang="zh-CN" altLang="en-US" sz="3200" dirty="0">
                          <a:effectLst/>
                        </a:rPr>
                        <a:t>，结算云界面</a:t>
                      </a:r>
                      <a:r>
                        <a:rPr lang="en-US" altLang="zh-CN" sz="3200" dirty="0">
                          <a:effectLst/>
                        </a:rPr>
                        <a:t>UI</a:t>
                      </a:r>
                      <a:r>
                        <a:rPr lang="zh-CN" altLang="en-US" sz="3200" dirty="0">
                          <a:effectLst/>
                        </a:rPr>
                        <a:t>测试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2</a:t>
                      </a:r>
                      <a:r>
                        <a:rPr lang="zh-CN" altLang="en-US" sz="3200" dirty="0">
                          <a:effectLst/>
                        </a:rPr>
                        <a:t>，学习</a:t>
                      </a:r>
                      <a:r>
                        <a:rPr lang="en-US" altLang="zh-CN" sz="3200" dirty="0" err="1">
                          <a:effectLst/>
                        </a:rPr>
                        <a:t>python,requests</a:t>
                      </a:r>
                      <a:r>
                        <a:rPr lang="zh-CN" altLang="en-US" sz="3200" dirty="0">
                          <a:effectLst/>
                        </a:rPr>
                        <a:t>库、</a:t>
                      </a:r>
                      <a:r>
                        <a:rPr lang="en-US" altLang="zh-CN" sz="3200" dirty="0" err="1">
                          <a:effectLst/>
                        </a:rPr>
                        <a:t>unittest</a:t>
                      </a:r>
                      <a:r>
                        <a:rPr lang="zh-CN" altLang="en-US" sz="3200" dirty="0">
                          <a:effectLst/>
                        </a:rPr>
                        <a:t>库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l"/>
                      <a:r>
                        <a:rPr lang="en-US" altLang="zh-CN" sz="3200" dirty="0">
                          <a:effectLst/>
                        </a:rPr>
                        <a:t>3</a:t>
                      </a:r>
                      <a:r>
                        <a:rPr lang="zh-CN" altLang="en-US" sz="3200" dirty="0">
                          <a:effectLst/>
                        </a:rPr>
                        <a:t>，编写结算云接口业务自动化脚本</a:t>
                      </a:r>
                      <a:endParaRPr lang="zh-CN" altLang="en-US" sz="3200" dirty="0">
                        <a:effectLst/>
                      </a:endParaRPr>
                    </a:p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30105" y="457984"/>
            <a:ext cx="2990374" cy="817373"/>
          </a:xfrm>
          <a:prstGeom prst="rect">
            <a:avLst/>
          </a:prstGeom>
          <a:solidFill>
            <a:srgbClr val="D7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工作与成果</a:t>
            </a:r>
            <a:endParaRPr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28dc9a5-f382-43d4-a1de-6f9d08563986}"/>
</p:tagLst>
</file>

<file path=ppt/tags/tag2.xml><?xml version="1.0" encoding="utf-8"?>
<p:tagLst xmlns:p="http://schemas.openxmlformats.org/presentationml/2006/main">
  <p:tag name="KSO_WM_UNIT_TABLE_BEAUTIFY" val="smartTable{671563c4-b953-445a-9c75-6317fd81228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4214</Words>
  <Application>WPS 演示</Application>
  <PresentationFormat>A3 纸张(297x420 毫米)</PresentationFormat>
  <Paragraphs>450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Microsoft YaHei UI Light</vt:lpstr>
      <vt:lpstr>方正书宋简体</vt:lpstr>
      <vt:lpstr>Calibri</vt:lpstr>
      <vt:lpstr>Arial Unicode MS</vt:lpstr>
      <vt:lpstr>Wingdings</vt:lpstr>
      <vt:lpstr>Times New Roman</vt:lpstr>
      <vt:lpstr>Office 主题​​</vt:lpstr>
      <vt:lpstr>自定义设计方案</vt:lpstr>
      <vt:lpstr>新员工转正答辩汇报</vt:lpstr>
      <vt:lpstr>PowerPoint 演示文稿</vt:lpstr>
      <vt:lpstr>PowerPoint 演示文稿</vt:lpstr>
      <vt:lpstr>PowerPoint 演示文稿</vt:lpstr>
      <vt:lpstr>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工作与成果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新员工转正答辩汇报</dc:title>
  <dc:creator>莫仲梨</dc:creator>
  <cp:lastModifiedBy>ice cream</cp:lastModifiedBy>
  <cp:revision>79</cp:revision>
  <dcterms:created xsi:type="dcterms:W3CDTF">2019-09-04T00:04:00Z</dcterms:created>
  <dcterms:modified xsi:type="dcterms:W3CDTF">2020-05-25T10:35:14Z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