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6" name="Rectangle 3"/>
          <p:cNvSpPr/>
          <p:nvPr/>
        </p:nvSpPr>
        <p:spPr>
          <a:xfrm>
            <a:off x="0" y="1268412"/>
            <a:ext cx="9144000" cy="432117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9" name="Group 6"/>
          <p:cNvGrpSpPr/>
          <p:nvPr/>
        </p:nvGrpSpPr>
        <p:grpSpPr>
          <a:xfrm>
            <a:off x="5454649" y="285749"/>
            <a:ext cx="3189290" cy="635002"/>
            <a:chOff x="0" y="0"/>
            <a:chExt cx="3189288" cy="635000"/>
          </a:xfrm>
        </p:grpSpPr>
        <p:grpSp>
          <p:nvGrpSpPr>
            <p:cNvPr id="34" name="Group 8"/>
            <p:cNvGrpSpPr/>
            <p:nvPr/>
          </p:nvGrpSpPr>
          <p:grpSpPr>
            <a:xfrm>
              <a:off x="82602" y="524504"/>
              <a:ext cx="742021" cy="110497"/>
              <a:chOff x="0" y="0"/>
              <a:chExt cx="742020" cy="110495"/>
            </a:xfrm>
          </p:grpSpPr>
          <p:sp>
            <p:nvSpPr>
              <p:cNvPr id="27" name="Freeform 9"/>
              <p:cNvSpPr/>
              <p:nvPr/>
            </p:nvSpPr>
            <p:spPr>
              <a:xfrm>
                <a:off x="639817" y="2797"/>
                <a:ext cx="102204" cy="10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91" y="4019"/>
                    </a:moveTo>
                    <a:lnTo>
                      <a:pt x="21600" y="4019"/>
                    </a:lnTo>
                    <a:lnTo>
                      <a:pt x="21600" y="0"/>
                    </a:lnTo>
                    <a:lnTo>
                      <a:pt x="11876" y="0"/>
                    </a:lnTo>
                    <a:lnTo>
                      <a:pt x="11876" y="4019"/>
                    </a:lnTo>
                    <a:lnTo>
                      <a:pt x="14660" y="4019"/>
                    </a:lnTo>
                    <a:lnTo>
                      <a:pt x="14660" y="8396"/>
                    </a:lnTo>
                    <a:lnTo>
                      <a:pt x="6940" y="8396"/>
                    </a:lnTo>
                    <a:lnTo>
                      <a:pt x="6940" y="4019"/>
                    </a:lnTo>
                    <a:lnTo>
                      <a:pt x="9724" y="4019"/>
                    </a:lnTo>
                    <a:lnTo>
                      <a:pt x="9724" y="0"/>
                    </a:lnTo>
                    <a:lnTo>
                      <a:pt x="0" y="0"/>
                    </a:lnTo>
                    <a:lnTo>
                      <a:pt x="0" y="4019"/>
                    </a:lnTo>
                    <a:lnTo>
                      <a:pt x="2709" y="4019"/>
                    </a:lnTo>
                    <a:lnTo>
                      <a:pt x="2709" y="17581"/>
                    </a:lnTo>
                    <a:lnTo>
                      <a:pt x="0" y="17581"/>
                    </a:lnTo>
                    <a:lnTo>
                      <a:pt x="0" y="21600"/>
                    </a:lnTo>
                    <a:lnTo>
                      <a:pt x="9724" y="21600"/>
                    </a:lnTo>
                    <a:lnTo>
                      <a:pt x="9724" y="17581"/>
                    </a:lnTo>
                    <a:lnTo>
                      <a:pt x="6940" y="17581"/>
                    </a:lnTo>
                    <a:lnTo>
                      <a:pt x="6940" y="12379"/>
                    </a:lnTo>
                    <a:lnTo>
                      <a:pt x="14660" y="12379"/>
                    </a:lnTo>
                    <a:lnTo>
                      <a:pt x="14660" y="17581"/>
                    </a:lnTo>
                    <a:lnTo>
                      <a:pt x="11876" y="17581"/>
                    </a:lnTo>
                    <a:lnTo>
                      <a:pt x="11876" y="21600"/>
                    </a:lnTo>
                    <a:lnTo>
                      <a:pt x="21600" y="21600"/>
                    </a:lnTo>
                    <a:lnTo>
                      <a:pt x="21600" y="17581"/>
                    </a:lnTo>
                    <a:lnTo>
                      <a:pt x="18891" y="17581"/>
                    </a:lnTo>
                    <a:lnTo>
                      <a:pt x="18891" y="4019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Freeform 10"/>
              <p:cNvSpPr/>
              <p:nvPr/>
            </p:nvSpPr>
            <p:spPr>
              <a:xfrm>
                <a:off x="532014" y="0"/>
                <a:ext cx="95204" cy="110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11" y="15515"/>
                    </a:moveTo>
                    <a:lnTo>
                      <a:pt x="18045" y="16090"/>
                    </a:lnTo>
                    <a:lnTo>
                      <a:pt x="17118" y="16563"/>
                    </a:lnTo>
                    <a:lnTo>
                      <a:pt x="16229" y="16901"/>
                    </a:lnTo>
                    <a:lnTo>
                      <a:pt x="15418" y="17206"/>
                    </a:lnTo>
                    <a:lnTo>
                      <a:pt x="14567" y="17442"/>
                    </a:lnTo>
                    <a:lnTo>
                      <a:pt x="13717" y="17611"/>
                    </a:lnTo>
                    <a:lnTo>
                      <a:pt x="12906" y="17713"/>
                    </a:lnTo>
                    <a:lnTo>
                      <a:pt x="11128" y="17713"/>
                    </a:lnTo>
                    <a:lnTo>
                      <a:pt x="10278" y="17611"/>
                    </a:lnTo>
                    <a:lnTo>
                      <a:pt x="9506" y="17442"/>
                    </a:lnTo>
                    <a:lnTo>
                      <a:pt x="8771" y="17206"/>
                    </a:lnTo>
                    <a:lnTo>
                      <a:pt x="8385" y="17070"/>
                    </a:lnTo>
                    <a:lnTo>
                      <a:pt x="8076" y="16935"/>
                    </a:lnTo>
                    <a:lnTo>
                      <a:pt x="7767" y="16732"/>
                    </a:lnTo>
                    <a:lnTo>
                      <a:pt x="7458" y="16597"/>
                    </a:lnTo>
                    <a:lnTo>
                      <a:pt x="6955" y="16225"/>
                    </a:lnTo>
                    <a:lnTo>
                      <a:pt x="6453" y="15752"/>
                    </a:lnTo>
                    <a:lnTo>
                      <a:pt x="6028" y="15245"/>
                    </a:lnTo>
                    <a:lnTo>
                      <a:pt x="5680" y="14704"/>
                    </a:lnTo>
                    <a:lnTo>
                      <a:pt x="5371" y="14096"/>
                    </a:lnTo>
                    <a:lnTo>
                      <a:pt x="5101" y="13487"/>
                    </a:lnTo>
                    <a:lnTo>
                      <a:pt x="4907" y="12777"/>
                    </a:lnTo>
                    <a:lnTo>
                      <a:pt x="4791" y="12101"/>
                    </a:lnTo>
                    <a:lnTo>
                      <a:pt x="4714" y="11324"/>
                    </a:lnTo>
                    <a:lnTo>
                      <a:pt x="4675" y="10546"/>
                    </a:lnTo>
                    <a:lnTo>
                      <a:pt x="4714" y="9735"/>
                    </a:lnTo>
                    <a:lnTo>
                      <a:pt x="4791" y="8992"/>
                    </a:lnTo>
                    <a:lnTo>
                      <a:pt x="4985" y="8315"/>
                    </a:lnTo>
                    <a:lnTo>
                      <a:pt x="5178" y="7673"/>
                    </a:lnTo>
                    <a:lnTo>
                      <a:pt x="5448" y="7065"/>
                    </a:lnTo>
                    <a:lnTo>
                      <a:pt x="5757" y="6490"/>
                    </a:lnTo>
                    <a:lnTo>
                      <a:pt x="6144" y="6017"/>
                    </a:lnTo>
                    <a:lnTo>
                      <a:pt x="6608" y="5544"/>
                    </a:lnTo>
                    <a:lnTo>
                      <a:pt x="7033" y="5104"/>
                    </a:lnTo>
                    <a:lnTo>
                      <a:pt x="7574" y="4766"/>
                    </a:lnTo>
                    <a:lnTo>
                      <a:pt x="8153" y="4462"/>
                    </a:lnTo>
                    <a:lnTo>
                      <a:pt x="8694" y="4192"/>
                    </a:lnTo>
                    <a:lnTo>
                      <a:pt x="9351" y="3989"/>
                    </a:lnTo>
                    <a:lnTo>
                      <a:pt x="10047" y="3854"/>
                    </a:lnTo>
                    <a:lnTo>
                      <a:pt x="11438" y="3718"/>
                    </a:lnTo>
                    <a:lnTo>
                      <a:pt x="12133" y="3786"/>
                    </a:lnTo>
                    <a:lnTo>
                      <a:pt x="12945" y="3921"/>
                    </a:lnTo>
                    <a:lnTo>
                      <a:pt x="13370" y="3989"/>
                    </a:lnTo>
                    <a:lnTo>
                      <a:pt x="13833" y="4124"/>
                    </a:lnTo>
                    <a:lnTo>
                      <a:pt x="14258" y="4259"/>
                    </a:lnTo>
                    <a:lnTo>
                      <a:pt x="15031" y="4665"/>
                    </a:lnTo>
                    <a:lnTo>
                      <a:pt x="15456" y="4901"/>
                    </a:lnTo>
                    <a:lnTo>
                      <a:pt x="15804" y="5172"/>
                    </a:lnTo>
                    <a:lnTo>
                      <a:pt x="16113" y="5442"/>
                    </a:lnTo>
                    <a:lnTo>
                      <a:pt x="16422" y="5746"/>
                    </a:lnTo>
                    <a:lnTo>
                      <a:pt x="16615" y="6085"/>
                    </a:lnTo>
                    <a:lnTo>
                      <a:pt x="16809" y="6456"/>
                    </a:lnTo>
                    <a:lnTo>
                      <a:pt x="16886" y="6896"/>
                    </a:lnTo>
                    <a:lnTo>
                      <a:pt x="17195" y="8856"/>
                    </a:lnTo>
                    <a:lnTo>
                      <a:pt x="21600" y="8146"/>
                    </a:lnTo>
                    <a:lnTo>
                      <a:pt x="21252" y="7132"/>
                    </a:lnTo>
                    <a:lnTo>
                      <a:pt x="21020" y="6220"/>
                    </a:lnTo>
                    <a:lnTo>
                      <a:pt x="20904" y="5375"/>
                    </a:lnTo>
                    <a:lnTo>
                      <a:pt x="20904" y="4530"/>
                    </a:lnTo>
                    <a:lnTo>
                      <a:pt x="20943" y="3786"/>
                    </a:lnTo>
                    <a:lnTo>
                      <a:pt x="21020" y="2907"/>
                    </a:lnTo>
                    <a:lnTo>
                      <a:pt x="21252" y="1961"/>
                    </a:lnTo>
                    <a:lnTo>
                      <a:pt x="21484" y="980"/>
                    </a:lnTo>
                    <a:lnTo>
                      <a:pt x="17234" y="338"/>
                    </a:lnTo>
                    <a:lnTo>
                      <a:pt x="17040" y="1589"/>
                    </a:lnTo>
                    <a:lnTo>
                      <a:pt x="16384" y="1183"/>
                    </a:lnTo>
                    <a:lnTo>
                      <a:pt x="15649" y="879"/>
                    </a:lnTo>
                    <a:lnTo>
                      <a:pt x="14954" y="608"/>
                    </a:lnTo>
                    <a:lnTo>
                      <a:pt x="14258" y="372"/>
                    </a:lnTo>
                    <a:lnTo>
                      <a:pt x="13524" y="237"/>
                    </a:lnTo>
                    <a:lnTo>
                      <a:pt x="12751" y="68"/>
                    </a:lnTo>
                    <a:lnTo>
                      <a:pt x="11979" y="0"/>
                    </a:lnTo>
                    <a:lnTo>
                      <a:pt x="10549" y="0"/>
                    </a:lnTo>
                    <a:lnTo>
                      <a:pt x="9931" y="34"/>
                    </a:lnTo>
                    <a:lnTo>
                      <a:pt x="9312" y="101"/>
                    </a:lnTo>
                    <a:lnTo>
                      <a:pt x="8771" y="203"/>
                    </a:lnTo>
                    <a:lnTo>
                      <a:pt x="8192" y="304"/>
                    </a:lnTo>
                    <a:lnTo>
                      <a:pt x="7651" y="473"/>
                    </a:lnTo>
                    <a:lnTo>
                      <a:pt x="7110" y="608"/>
                    </a:lnTo>
                    <a:lnTo>
                      <a:pt x="6608" y="811"/>
                    </a:lnTo>
                    <a:lnTo>
                      <a:pt x="6105" y="1048"/>
                    </a:lnTo>
                    <a:lnTo>
                      <a:pt x="5642" y="1251"/>
                    </a:lnTo>
                    <a:lnTo>
                      <a:pt x="5139" y="1487"/>
                    </a:lnTo>
                    <a:lnTo>
                      <a:pt x="4714" y="1792"/>
                    </a:lnTo>
                    <a:lnTo>
                      <a:pt x="4250" y="2062"/>
                    </a:lnTo>
                    <a:lnTo>
                      <a:pt x="3825" y="2400"/>
                    </a:lnTo>
                    <a:lnTo>
                      <a:pt x="3439" y="2738"/>
                    </a:lnTo>
                    <a:lnTo>
                      <a:pt x="3091" y="3076"/>
                    </a:lnTo>
                    <a:lnTo>
                      <a:pt x="2705" y="3448"/>
                    </a:lnTo>
                    <a:lnTo>
                      <a:pt x="2357" y="3854"/>
                    </a:lnTo>
                    <a:lnTo>
                      <a:pt x="2048" y="4225"/>
                    </a:lnTo>
                    <a:lnTo>
                      <a:pt x="1739" y="4665"/>
                    </a:lnTo>
                    <a:lnTo>
                      <a:pt x="1236" y="5544"/>
                    </a:lnTo>
                    <a:lnTo>
                      <a:pt x="1005" y="6017"/>
                    </a:lnTo>
                    <a:lnTo>
                      <a:pt x="773" y="6456"/>
                    </a:lnTo>
                    <a:lnTo>
                      <a:pt x="618" y="6930"/>
                    </a:lnTo>
                    <a:lnTo>
                      <a:pt x="309" y="7944"/>
                    </a:lnTo>
                    <a:lnTo>
                      <a:pt x="232" y="8485"/>
                    </a:lnTo>
                    <a:lnTo>
                      <a:pt x="116" y="8958"/>
                    </a:lnTo>
                    <a:lnTo>
                      <a:pt x="39" y="9499"/>
                    </a:lnTo>
                    <a:lnTo>
                      <a:pt x="39" y="10039"/>
                    </a:lnTo>
                    <a:lnTo>
                      <a:pt x="0" y="10614"/>
                    </a:lnTo>
                    <a:lnTo>
                      <a:pt x="39" y="11155"/>
                    </a:lnTo>
                    <a:lnTo>
                      <a:pt x="39" y="11730"/>
                    </a:lnTo>
                    <a:lnTo>
                      <a:pt x="116" y="12270"/>
                    </a:lnTo>
                    <a:lnTo>
                      <a:pt x="232" y="12811"/>
                    </a:lnTo>
                    <a:lnTo>
                      <a:pt x="309" y="13352"/>
                    </a:lnTo>
                    <a:lnTo>
                      <a:pt x="425" y="13859"/>
                    </a:lnTo>
                    <a:lnTo>
                      <a:pt x="618" y="14400"/>
                    </a:lnTo>
                    <a:lnTo>
                      <a:pt x="773" y="14907"/>
                    </a:lnTo>
                    <a:lnTo>
                      <a:pt x="1005" y="15346"/>
                    </a:lnTo>
                    <a:lnTo>
                      <a:pt x="1236" y="15854"/>
                    </a:lnTo>
                    <a:lnTo>
                      <a:pt x="1739" y="16732"/>
                    </a:lnTo>
                    <a:lnTo>
                      <a:pt x="2357" y="17611"/>
                    </a:lnTo>
                    <a:lnTo>
                      <a:pt x="2705" y="18017"/>
                    </a:lnTo>
                    <a:lnTo>
                      <a:pt x="3091" y="18355"/>
                    </a:lnTo>
                    <a:lnTo>
                      <a:pt x="3478" y="18761"/>
                    </a:lnTo>
                    <a:lnTo>
                      <a:pt x="3864" y="19099"/>
                    </a:lnTo>
                    <a:lnTo>
                      <a:pt x="4289" y="19403"/>
                    </a:lnTo>
                    <a:lnTo>
                      <a:pt x="5216" y="20011"/>
                    </a:lnTo>
                    <a:lnTo>
                      <a:pt x="5719" y="20282"/>
                    </a:lnTo>
                    <a:lnTo>
                      <a:pt x="6182" y="20518"/>
                    </a:lnTo>
                    <a:lnTo>
                      <a:pt x="6723" y="20755"/>
                    </a:lnTo>
                    <a:lnTo>
                      <a:pt x="7303" y="20958"/>
                    </a:lnTo>
                    <a:lnTo>
                      <a:pt x="7883" y="21093"/>
                    </a:lnTo>
                    <a:lnTo>
                      <a:pt x="8462" y="21262"/>
                    </a:lnTo>
                    <a:lnTo>
                      <a:pt x="9081" y="21363"/>
                    </a:lnTo>
                    <a:lnTo>
                      <a:pt x="9660" y="21499"/>
                    </a:lnTo>
                    <a:lnTo>
                      <a:pt x="10356" y="21566"/>
                    </a:lnTo>
                    <a:lnTo>
                      <a:pt x="11013" y="21600"/>
                    </a:lnTo>
                    <a:lnTo>
                      <a:pt x="12442" y="21600"/>
                    </a:lnTo>
                    <a:lnTo>
                      <a:pt x="13138" y="21532"/>
                    </a:lnTo>
                    <a:lnTo>
                      <a:pt x="13911" y="21499"/>
                    </a:lnTo>
                    <a:lnTo>
                      <a:pt x="14567" y="21363"/>
                    </a:lnTo>
                    <a:lnTo>
                      <a:pt x="15224" y="21262"/>
                    </a:lnTo>
                    <a:lnTo>
                      <a:pt x="15881" y="21093"/>
                    </a:lnTo>
                    <a:lnTo>
                      <a:pt x="17736" y="20485"/>
                    </a:lnTo>
                    <a:lnTo>
                      <a:pt x="18895" y="19944"/>
                    </a:lnTo>
                    <a:lnTo>
                      <a:pt x="19397" y="19639"/>
                    </a:lnTo>
                    <a:lnTo>
                      <a:pt x="19938" y="19335"/>
                    </a:lnTo>
                    <a:lnTo>
                      <a:pt x="20479" y="18997"/>
                    </a:lnTo>
                    <a:lnTo>
                      <a:pt x="21484" y="18254"/>
                    </a:lnTo>
                    <a:lnTo>
                      <a:pt x="19011" y="15515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Freeform 11"/>
              <p:cNvSpPr/>
              <p:nvPr/>
            </p:nvSpPr>
            <p:spPr>
              <a:xfrm>
                <a:off x="424211" y="2797"/>
                <a:ext cx="96604" cy="10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13491"/>
                    </a:lnTo>
                    <a:lnTo>
                      <a:pt x="17365" y="13491"/>
                    </a:lnTo>
                    <a:lnTo>
                      <a:pt x="17171" y="17581"/>
                    </a:lnTo>
                    <a:lnTo>
                      <a:pt x="7653" y="17581"/>
                    </a:lnTo>
                    <a:lnTo>
                      <a:pt x="7653" y="12379"/>
                    </a:lnTo>
                    <a:lnTo>
                      <a:pt x="10994" y="12379"/>
                    </a:lnTo>
                    <a:lnTo>
                      <a:pt x="10994" y="14603"/>
                    </a:lnTo>
                    <a:lnTo>
                      <a:pt x="15229" y="14603"/>
                    </a:lnTo>
                    <a:lnTo>
                      <a:pt x="15229" y="6171"/>
                    </a:lnTo>
                    <a:lnTo>
                      <a:pt x="10994" y="6171"/>
                    </a:lnTo>
                    <a:lnTo>
                      <a:pt x="10994" y="8396"/>
                    </a:lnTo>
                    <a:lnTo>
                      <a:pt x="7653" y="8396"/>
                    </a:lnTo>
                    <a:lnTo>
                      <a:pt x="7653" y="4019"/>
                    </a:lnTo>
                    <a:lnTo>
                      <a:pt x="16822" y="4019"/>
                    </a:lnTo>
                    <a:lnTo>
                      <a:pt x="17171" y="8109"/>
                    </a:lnTo>
                    <a:lnTo>
                      <a:pt x="21406" y="8109"/>
                    </a:lnTo>
                    <a:lnTo>
                      <a:pt x="21173" y="0"/>
                    </a:lnTo>
                    <a:lnTo>
                      <a:pt x="0" y="0"/>
                    </a:lnTo>
                    <a:lnTo>
                      <a:pt x="0" y="4019"/>
                    </a:lnTo>
                    <a:lnTo>
                      <a:pt x="3224" y="4019"/>
                    </a:lnTo>
                    <a:lnTo>
                      <a:pt x="3224" y="17581"/>
                    </a:lnTo>
                    <a:lnTo>
                      <a:pt x="0" y="1758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Freeform 12"/>
              <p:cNvSpPr/>
              <p:nvPr/>
            </p:nvSpPr>
            <p:spPr>
              <a:xfrm>
                <a:off x="317808" y="2797"/>
                <a:ext cx="105004" cy="10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23" y="21600"/>
                    </a:moveTo>
                    <a:lnTo>
                      <a:pt x="17415" y="21600"/>
                    </a:lnTo>
                    <a:lnTo>
                      <a:pt x="17415" y="17581"/>
                    </a:lnTo>
                    <a:lnTo>
                      <a:pt x="12930" y="17581"/>
                    </a:lnTo>
                    <a:lnTo>
                      <a:pt x="12930" y="4019"/>
                    </a:lnTo>
                    <a:lnTo>
                      <a:pt x="16817" y="4019"/>
                    </a:lnTo>
                    <a:lnTo>
                      <a:pt x="17377" y="10262"/>
                    </a:lnTo>
                    <a:lnTo>
                      <a:pt x="21600" y="9867"/>
                    </a:lnTo>
                    <a:lnTo>
                      <a:pt x="20853" y="0"/>
                    </a:lnTo>
                    <a:lnTo>
                      <a:pt x="747" y="0"/>
                    </a:lnTo>
                    <a:lnTo>
                      <a:pt x="0" y="9867"/>
                    </a:lnTo>
                    <a:lnTo>
                      <a:pt x="4260" y="10262"/>
                    </a:lnTo>
                    <a:lnTo>
                      <a:pt x="4821" y="4019"/>
                    </a:lnTo>
                    <a:lnTo>
                      <a:pt x="8670" y="4019"/>
                    </a:lnTo>
                    <a:lnTo>
                      <a:pt x="8670" y="17581"/>
                    </a:lnTo>
                    <a:lnTo>
                      <a:pt x="4223" y="17581"/>
                    </a:lnTo>
                    <a:lnTo>
                      <a:pt x="4223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33806" y="2797"/>
                <a:ext cx="84003" cy="104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17581"/>
                    </a:lnTo>
                    <a:lnTo>
                      <a:pt x="13453" y="17581"/>
                    </a:lnTo>
                    <a:lnTo>
                      <a:pt x="13453" y="4019"/>
                    </a:lnTo>
                    <a:lnTo>
                      <a:pt x="21600" y="4019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4019"/>
                    </a:lnTo>
                    <a:lnTo>
                      <a:pt x="8147" y="4019"/>
                    </a:lnTo>
                    <a:lnTo>
                      <a:pt x="8147" y="17581"/>
                    </a:lnTo>
                    <a:lnTo>
                      <a:pt x="0" y="1758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Freeform 14"/>
              <p:cNvSpPr/>
              <p:nvPr/>
            </p:nvSpPr>
            <p:spPr>
              <a:xfrm>
                <a:off x="114803" y="2797"/>
                <a:ext cx="109204" cy="106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81" y="0"/>
                    </a:moveTo>
                    <a:lnTo>
                      <a:pt x="0" y="0"/>
                    </a:lnTo>
                    <a:lnTo>
                      <a:pt x="0" y="3940"/>
                    </a:lnTo>
                    <a:lnTo>
                      <a:pt x="2174" y="3940"/>
                    </a:lnTo>
                    <a:lnTo>
                      <a:pt x="2174" y="17238"/>
                    </a:lnTo>
                    <a:lnTo>
                      <a:pt x="0" y="17238"/>
                    </a:lnTo>
                    <a:lnTo>
                      <a:pt x="0" y="21178"/>
                    </a:lnTo>
                    <a:lnTo>
                      <a:pt x="9834" y="21178"/>
                    </a:lnTo>
                    <a:lnTo>
                      <a:pt x="9834" y="17238"/>
                    </a:lnTo>
                    <a:lnTo>
                      <a:pt x="6107" y="17238"/>
                    </a:lnTo>
                    <a:lnTo>
                      <a:pt x="6107" y="5840"/>
                    </a:lnTo>
                    <a:lnTo>
                      <a:pt x="6176" y="5840"/>
                    </a:lnTo>
                    <a:lnTo>
                      <a:pt x="14527" y="21600"/>
                    </a:lnTo>
                    <a:lnTo>
                      <a:pt x="19461" y="21600"/>
                    </a:lnTo>
                    <a:lnTo>
                      <a:pt x="19461" y="3940"/>
                    </a:lnTo>
                    <a:lnTo>
                      <a:pt x="21600" y="3940"/>
                    </a:lnTo>
                    <a:lnTo>
                      <a:pt x="21600" y="0"/>
                    </a:lnTo>
                    <a:lnTo>
                      <a:pt x="11904" y="0"/>
                    </a:lnTo>
                    <a:lnTo>
                      <a:pt x="11904" y="3940"/>
                    </a:lnTo>
                    <a:lnTo>
                      <a:pt x="15493" y="3940"/>
                    </a:lnTo>
                    <a:lnTo>
                      <a:pt x="15493" y="15514"/>
                    </a:lnTo>
                    <a:lnTo>
                      <a:pt x="15424" y="15514"/>
                    </a:lnTo>
                    <a:lnTo>
                      <a:pt x="7281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Freeform 15"/>
              <p:cNvSpPr/>
              <p:nvPr/>
            </p:nvSpPr>
            <p:spPr>
              <a:xfrm>
                <a:off x="0" y="2797"/>
                <a:ext cx="107803" cy="107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896"/>
                    </a:moveTo>
                    <a:lnTo>
                      <a:pt x="2564" y="3896"/>
                    </a:lnTo>
                    <a:lnTo>
                      <a:pt x="2564" y="13843"/>
                    </a:lnTo>
                    <a:lnTo>
                      <a:pt x="2634" y="14957"/>
                    </a:lnTo>
                    <a:lnTo>
                      <a:pt x="2704" y="15443"/>
                    </a:lnTo>
                    <a:lnTo>
                      <a:pt x="2845" y="15930"/>
                    </a:lnTo>
                    <a:lnTo>
                      <a:pt x="2950" y="16417"/>
                    </a:lnTo>
                    <a:lnTo>
                      <a:pt x="3231" y="17252"/>
                    </a:lnTo>
                    <a:lnTo>
                      <a:pt x="3582" y="18017"/>
                    </a:lnTo>
                    <a:lnTo>
                      <a:pt x="3793" y="18365"/>
                    </a:lnTo>
                    <a:lnTo>
                      <a:pt x="4039" y="18713"/>
                    </a:lnTo>
                    <a:lnTo>
                      <a:pt x="4285" y="19026"/>
                    </a:lnTo>
                    <a:lnTo>
                      <a:pt x="4531" y="19304"/>
                    </a:lnTo>
                    <a:lnTo>
                      <a:pt x="5058" y="19826"/>
                    </a:lnTo>
                    <a:lnTo>
                      <a:pt x="5339" y="20070"/>
                    </a:lnTo>
                    <a:lnTo>
                      <a:pt x="5690" y="20243"/>
                    </a:lnTo>
                    <a:lnTo>
                      <a:pt x="6322" y="20661"/>
                    </a:lnTo>
                    <a:lnTo>
                      <a:pt x="6989" y="20974"/>
                    </a:lnTo>
                    <a:lnTo>
                      <a:pt x="7727" y="21217"/>
                    </a:lnTo>
                    <a:lnTo>
                      <a:pt x="8429" y="21357"/>
                    </a:lnTo>
                    <a:lnTo>
                      <a:pt x="9237" y="21530"/>
                    </a:lnTo>
                    <a:lnTo>
                      <a:pt x="10782" y="21600"/>
                    </a:lnTo>
                    <a:lnTo>
                      <a:pt x="12398" y="21530"/>
                    </a:lnTo>
                    <a:lnTo>
                      <a:pt x="13171" y="21357"/>
                    </a:lnTo>
                    <a:lnTo>
                      <a:pt x="13873" y="21217"/>
                    </a:lnTo>
                    <a:lnTo>
                      <a:pt x="14611" y="20974"/>
                    </a:lnTo>
                    <a:lnTo>
                      <a:pt x="15278" y="20661"/>
                    </a:lnTo>
                    <a:lnTo>
                      <a:pt x="15910" y="20243"/>
                    </a:lnTo>
                    <a:lnTo>
                      <a:pt x="16226" y="20070"/>
                    </a:lnTo>
                    <a:lnTo>
                      <a:pt x="16788" y="19583"/>
                    </a:lnTo>
                    <a:lnTo>
                      <a:pt x="17069" y="19304"/>
                    </a:lnTo>
                    <a:lnTo>
                      <a:pt x="17315" y="19026"/>
                    </a:lnTo>
                    <a:lnTo>
                      <a:pt x="17561" y="18713"/>
                    </a:lnTo>
                    <a:lnTo>
                      <a:pt x="17807" y="18365"/>
                    </a:lnTo>
                    <a:lnTo>
                      <a:pt x="17982" y="18017"/>
                    </a:lnTo>
                    <a:lnTo>
                      <a:pt x="18193" y="17635"/>
                    </a:lnTo>
                    <a:lnTo>
                      <a:pt x="18369" y="17252"/>
                    </a:lnTo>
                    <a:lnTo>
                      <a:pt x="18650" y="16417"/>
                    </a:lnTo>
                    <a:lnTo>
                      <a:pt x="18966" y="14957"/>
                    </a:lnTo>
                    <a:lnTo>
                      <a:pt x="19036" y="13843"/>
                    </a:lnTo>
                    <a:lnTo>
                      <a:pt x="19036" y="3896"/>
                    </a:lnTo>
                    <a:lnTo>
                      <a:pt x="21600" y="3896"/>
                    </a:lnTo>
                    <a:lnTo>
                      <a:pt x="21600" y="0"/>
                    </a:lnTo>
                    <a:lnTo>
                      <a:pt x="11836" y="0"/>
                    </a:lnTo>
                    <a:lnTo>
                      <a:pt x="11836" y="3896"/>
                    </a:lnTo>
                    <a:lnTo>
                      <a:pt x="15032" y="3896"/>
                    </a:lnTo>
                    <a:lnTo>
                      <a:pt x="15032" y="13113"/>
                    </a:lnTo>
                    <a:lnTo>
                      <a:pt x="14997" y="13670"/>
                    </a:lnTo>
                    <a:lnTo>
                      <a:pt x="14962" y="14191"/>
                    </a:lnTo>
                    <a:lnTo>
                      <a:pt x="14892" y="14713"/>
                    </a:lnTo>
                    <a:lnTo>
                      <a:pt x="14611" y="15548"/>
                    </a:lnTo>
                    <a:lnTo>
                      <a:pt x="14435" y="15896"/>
                    </a:lnTo>
                    <a:lnTo>
                      <a:pt x="14189" y="16243"/>
                    </a:lnTo>
                    <a:lnTo>
                      <a:pt x="13943" y="16522"/>
                    </a:lnTo>
                    <a:lnTo>
                      <a:pt x="13662" y="16800"/>
                    </a:lnTo>
                    <a:lnTo>
                      <a:pt x="13346" y="17009"/>
                    </a:lnTo>
                    <a:lnTo>
                      <a:pt x="12995" y="17217"/>
                    </a:lnTo>
                    <a:lnTo>
                      <a:pt x="12644" y="17357"/>
                    </a:lnTo>
                    <a:lnTo>
                      <a:pt x="12222" y="17496"/>
                    </a:lnTo>
                    <a:lnTo>
                      <a:pt x="11766" y="17565"/>
                    </a:lnTo>
                    <a:lnTo>
                      <a:pt x="11309" y="17600"/>
                    </a:lnTo>
                    <a:lnTo>
                      <a:pt x="10291" y="17600"/>
                    </a:lnTo>
                    <a:lnTo>
                      <a:pt x="9834" y="17565"/>
                    </a:lnTo>
                    <a:lnTo>
                      <a:pt x="9342" y="17496"/>
                    </a:lnTo>
                    <a:lnTo>
                      <a:pt x="8956" y="17357"/>
                    </a:lnTo>
                    <a:lnTo>
                      <a:pt x="8605" y="17217"/>
                    </a:lnTo>
                    <a:lnTo>
                      <a:pt x="8219" y="17009"/>
                    </a:lnTo>
                    <a:lnTo>
                      <a:pt x="7902" y="16800"/>
                    </a:lnTo>
                    <a:lnTo>
                      <a:pt x="7621" y="16522"/>
                    </a:lnTo>
                    <a:lnTo>
                      <a:pt x="7411" y="16243"/>
                    </a:lnTo>
                    <a:lnTo>
                      <a:pt x="7165" y="15896"/>
                    </a:lnTo>
                    <a:lnTo>
                      <a:pt x="6989" y="15548"/>
                    </a:lnTo>
                    <a:lnTo>
                      <a:pt x="6708" y="14713"/>
                    </a:lnTo>
                    <a:lnTo>
                      <a:pt x="6638" y="14191"/>
                    </a:lnTo>
                    <a:lnTo>
                      <a:pt x="6603" y="13670"/>
                    </a:lnTo>
                    <a:lnTo>
                      <a:pt x="6568" y="13113"/>
                    </a:lnTo>
                    <a:lnTo>
                      <a:pt x="6568" y="3896"/>
                    </a:lnTo>
                    <a:lnTo>
                      <a:pt x="9764" y="3896"/>
                    </a:lnTo>
                    <a:lnTo>
                      <a:pt x="9764" y="0"/>
                    </a:lnTo>
                    <a:lnTo>
                      <a:pt x="0" y="0"/>
                    </a:lnTo>
                    <a:lnTo>
                      <a:pt x="0" y="3896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5" name="Freeform 16"/>
            <p:cNvSpPr/>
            <p:nvPr/>
          </p:nvSpPr>
          <p:spPr>
            <a:xfrm>
              <a:off x="-1" y="23777"/>
              <a:ext cx="910027" cy="43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68" y="0"/>
                  </a:moveTo>
                  <a:lnTo>
                    <a:pt x="21600" y="0"/>
                  </a:lnTo>
                  <a:lnTo>
                    <a:pt x="21600" y="5304"/>
                  </a:lnTo>
                  <a:lnTo>
                    <a:pt x="18133" y="5304"/>
                  </a:lnTo>
                  <a:lnTo>
                    <a:pt x="18133" y="21409"/>
                  </a:lnTo>
                  <a:lnTo>
                    <a:pt x="15394" y="21478"/>
                  </a:lnTo>
                  <a:lnTo>
                    <a:pt x="15394" y="5304"/>
                  </a:lnTo>
                  <a:lnTo>
                    <a:pt x="13111" y="5304"/>
                  </a:lnTo>
                  <a:lnTo>
                    <a:pt x="13136" y="5609"/>
                  </a:lnTo>
                  <a:lnTo>
                    <a:pt x="13157" y="5904"/>
                  </a:lnTo>
                  <a:lnTo>
                    <a:pt x="13178" y="6217"/>
                  </a:lnTo>
                  <a:lnTo>
                    <a:pt x="13203" y="6826"/>
                  </a:lnTo>
                  <a:lnTo>
                    <a:pt x="13211" y="7148"/>
                  </a:lnTo>
                  <a:lnTo>
                    <a:pt x="13215" y="7452"/>
                  </a:lnTo>
                  <a:lnTo>
                    <a:pt x="13215" y="7774"/>
                  </a:lnTo>
                  <a:lnTo>
                    <a:pt x="13211" y="8487"/>
                  </a:lnTo>
                  <a:lnTo>
                    <a:pt x="13182" y="9174"/>
                  </a:lnTo>
                  <a:lnTo>
                    <a:pt x="13140" y="9870"/>
                  </a:lnTo>
                  <a:lnTo>
                    <a:pt x="13082" y="10557"/>
                  </a:lnTo>
                  <a:lnTo>
                    <a:pt x="13007" y="11217"/>
                  </a:lnTo>
                  <a:lnTo>
                    <a:pt x="12916" y="11870"/>
                  </a:lnTo>
                  <a:lnTo>
                    <a:pt x="12812" y="12513"/>
                  </a:lnTo>
                  <a:lnTo>
                    <a:pt x="12696" y="13139"/>
                  </a:lnTo>
                  <a:lnTo>
                    <a:pt x="12563" y="13757"/>
                  </a:lnTo>
                  <a:lnTo>
                    <a:pt x="12421" y="14348"/>
                  </a:lnTo>
                  <a:lnTo>
                    <a:pt x="12259" y="14930"/>
                  </a:lnTo>
                  <a:lnTo>
                    <a:pt x="12085" y="15487"/>
                  </a:lnTo>
                  <a:lnTo>
                    <a:pt x="11902" y="16035"/>
                  </a:lnTo>
                  <a:lnTo>
                    <a:pt x="11706" y="16557"/>
                  </a:lnTo>
                  <a:lnTo>
                    <a:pt x="11494" y="17061"/>
                  </a:lnTo>
                  <a:lnTo>
                    <a:pt x="11278" y="17539"/>
                  </a:lnTo>
                  <a:lnTo>
                    <a:pt x="11045" y="17991"/>
                  </a:lnTo>
                  <a:lnTo>
                    <a:pt x="10808" y="18426"/>
                  </a:lnTo>
                  <a:lnTo>
                    <a:pt x="10559" y="18843"/>
                  </a:lnTo>
                  <a:lnTo>
                    <a:pt x="10297" y="19235"/>
                  </a:lnTo>
                  <a:lnTo>
                    <a:pt x="10027" y="19591"/>
                  </a:lnTo>
                  <a:lnTo>
                    <a:pt x="9752" y="19930"/>
                  </a:lnTo>
                  <a:lnTo>
                    <a:pt x="9470" y="20235"/>
                  </a:lnTo>
                  <a:lnTo>
                    <a:pt x="9175" y="20513"/>
                  </a:lnTo>
                  <a:lnTo>
                    <a:pt x="8879" y="20757"/>
                  </a:lnTo>
                  <a:lnTo>
                    <a:pt x="8572" y="20974"/>
                  </a:lnTo>
                  <a:lnTo>
                    <a:pt x="8256" y="21165"/>
                  </a:lnTo>
                  <a:lnTo>
                    <a:pt x="7936" y="21313"/>
                  </a:lnTo>
                  <a:lnTo>
                    <a:pt x="7616" y="21443"/>
                  </a:lnTo>
                  <a:lnTo>
                    <a:pt x="7283" y="21530"/>
                  </a:lnTo>
                  <a:lnTo>
                    <a:pt x="6946" y="21583"/>
                  </a:lnTo>
                  <a:lnTo>
                    <a:pt x="6610" y="21600"/>
                  </a:lnTo>
                  <a:lnTo>
                    <a:pt x="6269" y="21583"/>
                  </a:lnTo>
                  <a:lnTo>
                    <a:pt x="5932" y="21530"/>
                  </a:lnTo>
                  <a:lnTo>
                    <a:pt x="5608" y="21443"/>
                  </a:lnTo>
                  <a:lnTo>
                    <a:pt x="5279" y="21313"/>
                  </a:lnTo>
                  <a:lnTo>
                    <a:pt x="4964" y="21165"/>
                  </a:lnTo>
                  <a:lnTo>
                    <a:pt x="4643" y="20974"/>
                  </a:lnTo>
                  <a:lnTo>
                    <a:pt x="4340" y="20757"/>
                  </a:lnTo>
                  <a:lnTo>
                    <a:pt x="4041" y="20513"/>
                  </a:lnTo>
                  <a:lnTo>
                    <a:pt x="3745" y="20235"/>
                  </a:lnTo>
                  <a:lnTo>
                    <a:pt x="3463" y="19930"/>
                  </a:lnTo>
                  <a:lnTo>
                    <a:pt x="3188" y="19591"/>
                  </a:lnTo>
                  <a:lnTo>
                    <a:pt x="2918" y="19235"/>
                  </a:lnTo>
                  <a:lnTo>
                    <a:pt x="2661" y="18843"/>
                  </a:lnTo>
                  <a:lnTo>
                    <a:pt x="2411" y="18426"/>
                  </a:lnTo>
                  <a:lnTo>
                    <a:pt x="2170" y="17991"/>
                  </a:lnTo>
                  <a:lnTo>
                    <a:pt x="1941" y="17539"/>
                  </a:lnTo>
                  <a:lnTo>
                    <a:pt x="1717" y="17061"/>
                  </a:lnTo>
                  <a:lnTo>
                    <a:pt x="1509" y="16557"/>
                  </a:lnTo>
                  <a:lnTo>
                    <a:pt x="1318" y="16035"/>
                  </a:lnTo>
                  <a:lnTo>
                    <a:pt x="1131" y="15487"/>
                  </a:lnTo>
                  <a:lnTo>
                    <a:pt x="960" y="14930"/>
                  </a:lnTo>
                  <a:lnTo>
                    <a:pt x="798" y="14348"/>
                  </a:lnTo>
                  <a:lnTo>
                    <a:pt x="653" y="13757"/>
                  </a:lnTo>
                  <a:lnTo>
                    <a:pt x="520" y="13139"/>
                  </a:lnTo>
                  <a:lnTo>
                    <a:pt x="403" y="12513"/>
                  </a:lnTo>
                  <a:lnTo>
                    <a:pt x="299" y="11870"/>
                  </a:lnTo>
                  <a:lnTo>
                    <a:pt x="208" y="11217"/>
                  </a:lnTo>
                  <a:lnTo>
                    <a:pt x="133" y="10557"/>
                  </a:lnTo>
                  <a:lnTo>
                    <a:pt x="75" y="9870"/>
                  </a:lnTo>
                  <a:lnTo>
                    <a:pt x="33" y="9174"/>
                  </a:lnTo>
                  <a:lnTo>
                    <a:pt x="8" y="8487"/>
                  </a:lnTo>
                  <a:lnTo>
                    <a:pt x="0" y="7774"/>
                  </a:lnTo>
                  <a:lnTo>
                    <a:pt x="0" y="7504"/>
                  </a:lnTo>
                  <a:lnTo>
                    <a:pt x="8" y="6965"/>
                  </a:lnTo>
                  <a:lnTo>
                    <a:pt x="21" y="6704"/>
                  </a:lnTo>
                  <a:lnTo>
                    <a:pt x="29" y="6435"/>
                  </a:lnTo>
                  <a:lnTo>
                    <a:pt x="42" y="6174"/>
                  </a:lnTo>
                  <a:lnTo>
                    <a:pt x="62" y="5922"/>
                  </a:lnTo>
                  <a:lnTo>
                    <a:pt x="75" y="5652"/>
                  </a:lnTo>
                  <a:lnTo>
                    <a:pt x="100" y="5391"/>
                  </a:lnTo>
                  <a:lnTo>
                    <a:pt x="116" y="5139"/>
                  </a:lnTo>
                  <a:lnTo>
                    <a:pt x="145" y="4887"/>
                  </a:lnTo>
                  <a:lnTo>
                    <a:pt x="170" y="4626"/>
                  </a:lnTo>
                  <a:lnTo>
                    <a:pt x="233" y="4139"/>
                  </a:lnTo>
                  <a:lnTo>
                    <a:pt x="303" y="3643"/>
                  </a:lnTo>
                  <a:lnTo>
                    <a:pt x="378" y="3157"/>
                  </a:lnTo>
                  <a:lnTo>
                    <a:pt x="466" y="2678"/>
                  </a:lnTo>
                  <a:lnTo>
                    <a:pt x="557" y="2200"/>
                  </a:lnTo>
                  <a:lnTo>
                    <a:pt x="661" y="1748"/>
                  </a:lnTo>
                  <a:lnTo>
                    <a:pt x="773" y="1296"/>
                  </a:lnTo>
                  <a:lnTo>
                    <a:pt x="890" y="852"/>
                  </a:lnTo>
                  <a:lnTo>
                    <a:pt x="1014" y="417"/>
                  </a:lnTo>
                  <a:lnTo>
                    <a:pt x="1147" y="0"/>
                  </a:lnTo>
                  <a:lnTo>
                    <a:pt x="12068" y="0"/>
                  </a:lnTo>
                  <a:close/>
                </a:path>
              </a:pathLst>
            </a:custGeom>
            <a:solidFill>
              <a:srgbClr val="DA25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Freeform 17"/>
            <p:cNvSpPr/>
            <p:nvPr/>
          </p:nvSpPr>
          <p:spPr>
            <a:xfrm>
              <a:off x="96602" y="-1"/>
              <a:ext cx="358411" cy="359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0"/>
                  </a:moveTo>
                  <a:lnTo>
                    <a:pt x="10248" y="11"/>
                  </a:lnTo>
                  <a:lnTo>
                    <a:pt x="9153" y="116"/>
                  </a:lnTo>
                  <a:lnTo>
                    <a:pt x="8627" y="221"/>
                  </a:lnTo>
                  <a:lnTo>
                    <a:pt x="8101" y="347"/>
                  </a:lnTo>
                  <a:lnTo>
                    <a:pt x="7596" y="494"/>
                  </a:lnTo>
                  <a:lnTo>
                    <a:pt x="7102" y="663"/>
                  </a:lnTo>
                  <a:lnTo>
                    <a:pt x="6607" y="852"/>
                  </a:lnTo>
                  <a:lnTo>
                    <a:pt x="6123" y="1062"/>
                  </a:lnTo>
                  <a:lnTo>
                    <a:pt x="5660" y="1304"/>
                  </a:lnTo>
                  <a:lnTo>
                    <a:pt x="5208" y="1567"/>
                  </a:lnTo>
                  <a:lnTo>
                    <a:pt x="4777" y="1840"/>
                  </a:lnTo>
                  <a:lnTo>
                    <a:pt x="4345" y="2156"/>
                  </a:lnTo>
                  <a:lnTo>
                    <a:pt x="3935" y="2471"/>
                  </a:lnTo>
                  <a:lnTo>
                    <a:pt x="3546" y="2818"/>
                  </a:lnTo>
                  <a:lnTo>
                    <a:pt x="3167" y="3176"/>
                  </a:lnTo>
                  <a:lnTo>
                    <a:pt x="2809" y="3544"/>
                  </a:lnTo>
                  <a:lnTo>
                    <a:pt x="2472" y="3944"/>
                  </a:lnTo>
                  <a:lnTo>
                    <a:pt x="2146" y="4354"/>
                  </a:lnTo>
                  <a:lnTo>
                    <a:pt x="1852" y="4764"/>
                  </a:lnTo>
                  <a:lnTo>
                    <a:pt x="1568" y="5216"/>
                  </a:lnTo>
                  <a:lnTo>
                    <a:pt x="1305" y="5668"/>
                  </a:lnTo>
                  <a:lnTo>
                    <a:pt x="1073" y="6120"/>
                  </a:lnTo>
                  <a:lnTo>
                    <a:pt x="852" y="6604"/>
                  </a:lnTo>
                  <a:lnTo>
                    <a:pt x="663" y="7088"/>
                  </a:lnTo>
                  <a:lnTo>
                    <a:pt x="484" y="7593"/>
                  </a:lnTo>
                  <a:lnTo>
                    <a:pt x="337" y="8108"/>
                  </a:lnTo>
                  <a:lnTo>
                    <a:pt x="221" y="8623"/>
                  </a:lnTo>
                  <a:lnTo>
                    <a:pt x="126" y="9170"/>
                  </a:lnTo>
                  <a:lnTo>
                    <a:pt x="53" y="9706"/>
                  </a:lnTo>
                  <a:lnTo>
                    <a:pt x="11" y="10243"/>
                  </a:lnTo>
                  <a:lnTo>
                    <a:pt x="0" y="10811"/>
                  </a:lnTo>
                  <a:lnTo>
                    <a:pt x="11" y="11357"/>
                  </a:lnTo>
                  <a:lnTo>
                    <a:pt x="53" y="11894"/>
                  </a:lnTo>
                  <a:lnTo>
                    <a:pt x="126" y="12441"/>
                  </a:lnTo>
                  <a:lnTo>
                    <a:pt x="221" y="12977"/>
                  </a:lnTo>
                  <a:lnTo>
                    <a:pt x="337" y="13492"/>
                  </a:lnTo>
                  <a:lnTo>
                    <a:pt x="484" y="14007"/>
                  </a:lnTo>
                  <a:lnTo>
                    <a:pt x="663" y="14512"/>
                  </a:lnTo>
                  <a:lnTo>
                    <a:pt x="852" y="14996"/>
                  </a:lnTo>
                  <a:lnTo>
                    <a:pt x="1073" y="15480"/>
                  </a:lnTo>
                  <a:lnTo>
                    <a:pt x="1305" y="15932"/>
                  </a:lnTo>
                  <a:lnTo>
                    <a:pt x="1568" y="16395"/>
                  </a:lnTo>
                  <a:lnTo>
                    <a:pt x="1852" y="16836"/>
                  </a:lnTo>
                  <a:lnTo>
                    <a:pt x="2146" y="17257"/>
                  </a:lnTo>
                  <a:lnTo>
                    <a:pt x="2472" y="17656"/>
                  </a:lnTo>
                  <a:lnTo>
                    <a:pt x="2809" y="18056"/>
                  </a:lnTo>
                  <a:lnTo>
                    <a:pt x="3167" y="18424"/>
                  </a:lnTo>
                  <a:lnTo>
                    <a:pt x="3546" y="18782"/>
                  </a:lnTo>
                  <a:lnTo>
                    <a:pt x="3935" y="19118"/>
                  </a:lnTo>
                  <a:lnTo>
                    <a:pt x="4345" y="19444"/>
                  </a:lnTo>
                  <a:lnTo>
                    <a:pt x="4777" y="19749"/>
                  </a:lnTo>
                  <a:lnTo>
                    <a:pt x="5208" y="20033"/>
                  </a:lnTo>
                  <a:lnTo>
                    <a:pt x="5660" y="20296"/>
                  </a:lnTo>
                  <a:lnTo>
                    <a:pt x="6123" y="20527"/>
                  </a:lnTo>
                  <a:lnTo>
                    <a:pt x="6607" y="20748"/>
                  </a:lnTo>
                  <a:lnTo>
                    <a:pt x="7102" y="20937"/>
                  </a:lnTo>
                  <a:lnTo>
                    <a:pt x="7596" y="21106"/>
                  </a:lnTo>
                  <a:lnTo>
                    <a:pt x="8101" y="21253"/>
                  </a:lnTo>
                  <a:lnTo>
                    <a:pt x="8627" y="21369"/>
                  </a:lnTo>
                  <a:lnTo>
                    <a:pt x="9153" y="21474"/>
                  </a:lnTo>
                  <a:lnTo>
                    <a:pt x="9701" y="21537"/>
                  </a:lnTo>
                  <a:lnTo>
                    <a:pt x="10248" y="21579"/>
                  </a:lnTo>
                  <a:lnTo>
                    <a:pt x="10805" y="21600"/>
                  </a:lnTo>
                  <a:lnTo>
                    <a:pt x="11352" y="21579"/>
                  </a:lnTo>
                  <a:lnTo>
                    <a:pt x="11899" y="21537"/>
                  </a:lnTo>
                  <a:lnTo>
                    <a:pt x="12447" y="21474"/>
                  </a:lnTo>
                  <a:lnTo>
                    <a:pt x="12973" y="21369"/>
                  </a:lnTo>
                  <a:lnTo>
                    <a:pt x="13499" y="21253"/>
                  </a:lnTo>
                  <a:lnTo>
                    <a:pt x="14004" y="21106"/>
                  </a:lnTo>
                  <a:lnTo>
                    <a:pt x="14498" y="20937"/>
                  </a:lnTo>
                  <a:lnTo>
                    <a:pt x="14993" y="20748"/>
                  </a:lnTo>
                  <a:lnTo>
                    <a:pt x="15477" y="20527"/>
                  </a:lnTo>
                  <a:lnTo>
                    <a:pt x="15940" y="20296"/>
                  </a:lnTo>
                  <a:lnTo>
                    <a:pt x="16392" y="20033"/>
                  </a:lnTo>
                  <a:lnTo>
                    <a:pt x="16823" y="19749"/>
                  </a:lnTo>
                  <a:lnTo>
                    <a:pt x="17255" y="19444"/>
                  </a:lnTo>
                  <a:lnTo>
                    <a:pt x="17665" y="19118"/>
                  </a:lnTo>
                  <a:lnTo>
                    <a:pt x="18054" y="18782"/>
                  </a:lnTo>
                  <a:lnTo>
                    <a:pt x="18433" y="18424"/>
                  </a:lnTo>
                  <a:lnTo>
                    <a:pt x="18791" y="18056"/>
                  </a:lnTo>
                  <a:lnTo>
                    <a:pt x="19128" y="17656"/>
                  </a:lnTo>
                  <a:lnTo>
                    <a:pt x="19454" y="17257"/>
                  </a:lnTo>
                  <a:lnTo>
                    <a:pt x="19748" y="16836"/>
                  </a:lnTo>
                  <a:lnTo>
                    <a:pt x="20032" y="16395"/>
                  </a:lnTo>
                  <a:lnTo>
                    <a:pt x="20295" y="15932"/>
                  </a:lnTo>
                  <a:lnTo>
                    <a:pt x="20527" y="15480"/>
                  </a:lnTo>
                  <a:lnTo>
                    <a:pt x="20748" y="14996"/>
                  </a:lnTo>
                  <a:lnTo>
                    <a:pt x="20937" y="14512"/>
                  </a:lnTo>
                  <a:lnTo>
                    <a:pt x="21116" y="14007"/>
                  </a:lnTo>
                  <a:lnTo>
                    <a:pt x="21263" y="13492"/>
                  </a:lnTo>
                  <a:lnTo>
                    <a:pt x="21379" y="12977"/>
                  </a:lnTo>
                  <a:lnTo>
                    <a:pt x="21474" y="12441"/>
                  </a:lnTo>
                  <a:lnTo>
                    <a:pt x="21547" y="11894"/>
                  </a:lnTo>
                  <a:lnTo>
                    <a:pt x="21589" y="11357"/>
                  </a:lnTo>
                  <a:lnTo>
                    <a:pt x="21600" y="10811"/>
                  </a:lnTo>
                  <a:lnTo>
                    <a:pt x="21589" y="10243"/>
                  </a:lnTo>
                  <a:lnTo>
                    <a:pt x="21547" y="9706"/>
                  </a:lnTo>
                  <a:lnTo>
                    <a:pt x="21474" y="9170"/>
                  </a:lnTo>
                  <a:lnTo>
                    <a:pt x="21379" y="8623"/>
                  </a:lnTo>
                  <a:lnTo>
                    <a:pt x="21263" y="8108"/>
                  </a:lnTo>
                  <a:lnTo>
                    <a:pt x="21116" y="7593"/>
                  </a:lnTo>
                  <a:lnTo>
                    <a:pt x="20937" y="7088"/>
                  </a:lnTo>
                  <a:lnTo>
                    <a:pt x="20748" y="6604"/>
                  </a:lnTo>
                  <a:lnTo>
                    <a:pt x="20527" y="6120"/>
                  </a:lnTo>
                  <a:lnTo>
                    <a:pt x="20295" y="5668"/>
                  </a:lnTo>
                  <a:lnTo>
                    <a:pt x="20032" y="5216"/>
                  </a:lnTo>
                  <a:lnTo>
                    <a:pt x="19748" y="4764"/>
                  </a:lnTo>
                  <a:lnTo>
                    <a:pt x="19454" y="4354"/>
                  </a:lnTo>
                  <a:lnTo>
                    <a:pt x="19128" y="3944"/>
                  </a:lnTo>
                  <a:lnTo>
                    <a:pt x="18791" y="3544"/>
                  </a:lnTo>
                  <a:lnTo>
                    <a:pt x="18433" y="3176"/>
                  </a:lnTo>
                  <a:lnTo>
                    <a:pt x="18054" y="2818"/>
                  </a:lnTo>
                  <a:lnTo>
                    <a:pt x="17665" y="2471"/>
                  </a:lnTo>
                  <a:lnTo>
                    <a:pt x="17255" y="2156"/>
                  </a:lnTo>
                  <a:lnTo>
                    <a:pt x="16823" y="1840"/>
                  </a:lnTo>
                  <a:lnTo>
                    <a:pt x="16392" y="1567"/>
                  </a:lnTo>
                  <a:lnTo>
                    <a:pt x="15940" y="1304"/>
                  </a:lnTo>
                  <a:lnTo>
                    <a:pt x="15477" y="1062"/>
                  </a:lnTo>
                  <a:lnTo>
                    <a:pt x="14993" y="852"/>
                  </a:lnTo>
                  <a:lnTo>
                    <a:pt x="14498" y="663"/>
                  </a:lnTo>
                  <a:lnTo>
                    <a:pt x="14004" y="494"/>
                  </a:lnTo>
                  <a:lnTo>
                    <a:pt x="13499" y="347"/>
                  </a:lnTo>
                  <a:lnTo>
                    <a:pt x="12973" y="221"/>
                  </a:lnTo>
                  <a:lnTo>
                    <a:pt x="12447" y="116"/>
                  </a:lnTo>
                  <a:lnTo>
                    <a:pt x="11352" y="11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18"/>
            <p:cNvSpPr/>
            <p:nvPr/>
          </p:nvSpPr>
          <p:spPr>
            <a:xfrm>
              <a:off x="109202" y="13986"/>
              <a:ext cx="334611" cy="33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0" y="11351"/>
                  </a:moveTo>
                  <a:lnTo>
                    <a:pt x="17546" y="11806"/>
                  </a:lnTo>
                  <a:lnTo>
                    <a:pt x="17501" y="12317"/>
                  </a:lnTo>
                  <a:lnTo>
                    <a:pt x="17434" y="12828"/>
                  </a:lnTo>
                  <a:lnTo>
                    <a:pt x="17355" y="13328"/>
                  </a:lnTo>
                  <a:lnTo>
                    <a:pt x="17264" y="13817"/>
                  </a:lnTo>
                  <a:lnTo>
                    <a:pt x="17151" y="14305"/>
                  </a:lnTo>
                  <a:lnTo>
                    <a:pt x="17117" y="14430"/>
                  </a:lnTo>
                  <a:lnTo>
                    <a:pt x="17061" y="14430"/>
                  </a:lnTo>
                  <a:lnTo>
                    <a:pt x="16700" y="14419"/>
                  </a:lnTo>
                  <a:lnTo>
                    <a:pt x="15954" y="14442"/>
                  </a:lnTo>
                  <a:lnTo>
                    <a:pt x="15571" y="14464"/>
                  </a:lnTo>
                  <a:lnTo>
                    <a:pt x="15187" y="14510"/>
                  </a:lnTo>
                  <a:lnTo>
                    <a:pt x="14791" y="14555"/>
                  </a:lnTo>
                  <a:lnTo>
                    <a:pt x="14385" y="14623"/>
                  </a:lnTo>
                  <a:lnTo>
                    <a:pt x="13978" y="14703"/>
                  </a:lnTo>
                  <a:lnTo>
                    <a:pt x="13583" y="14794"/>
                  </a:lnTo>
                  <a:lnTo>
                    <a:pt x="13154" y="14885"/>
                  </a:lnTo>
                  <a:lnTo>
                    <a:pt x="12748" y="14998"/>
                  </a:lnTo>
                  <a:lnTo>
                    <a:pt x="12319" y="15112"/>
                  </a:lnTo>
                  <a:lnTo>
                    <a:pt x="11890" y="15248"/>
                  </a:lnTo>
                  <a:lnTo>
                    <a:pt x="11472" y="15373"/>
                  </a:lnTo>
                  <a:lnTo>
                    <a:pt x="11212" y="15464"/>
                  </a:lnTo>
                  <a:lnTo>
                    <a:pt x="11212" y="11351"/>
                  </a:lnTo>
                  <a:lnTo>
                    <a:pt x="17580" y="11351"/>
                  </a:lnTo>
                  <a:close/>
                  <a:moveTo>
                    <a:pt x="16880" y="15214"/>
                  </a:moveTo>
                  <a:lnTo>
                    <a:pt x="16734" y="15669"/>
                  </a:lnTo>
                  <a:lnTo>
                    <a:pt x="16553" y="16101"/>
                  </a:lnTo>
                  <a:lnTo>
                    <a:pt x="16372" y="16510"/>
                  </a:lnTo>
                  <a:lnTo>
                    <a:pt x="16180" y="16919"/>
                  </a:lnTo>
                  <a:lnTo>
                    <a:pt x="15966" y="17305"/>
                  </a:lnTo>
                  <a:lnTo>
                    <a:pt x="15751" y="17680"/>
                  </a:lnTo>
                  <a:lnTo>
                    <a:pt x="15525" y="18032"/>
                  </a:lnTo>
                  <a:lnTo>
                    <a:pt x="15277" y="18362"/>
                  </a:lnTo>
                  <a:lnTo>
                    <a:pt x="15029" y="18680"/>
                  </a:lnTo>
                  <a:lnTo>
                    <a:pt x="14758" y="18975"/>
                  </a:lnTo>
                  <a:lnTo>
                    <a:pt x="14509" y="19259"/>
                  </a:lnTo>
                  <a:lnTo>
                    <a:pt x="14216" y="19498"/>
                  </a:lnTo>
                  <a:lnTo>
                    <a:pt x="13933" y="19748"/>
                  </a:lnTo>
                  <a:lnTo>
                    <a:pt x="13651" y="19952"/>
                  </a:lnTo>
                  <a:lnTo>
                    <a:pt x="13357" y="20146"/>
                  </a:lnTo>
                  <a:lnTo>
                    <a:pt x="13064" y="20327"/>
                  </a:lnTo>
                  <a:lnTo>
                    <a:pt x="12759" y="20475"/>
                  </a:lnTo>
                  <a:lnTo>
                    <a:pt x="12443" y="20600"/>
                  </a:lnTo>
                  <a:lnTo>
                    <a:pt x="12138" y="20702"/>
                  </a:lnTo>
                  <a:lnTo>
                    <a:pt x="11833" y="20793"/>
                  </a:lnTo>
                  <a:lnTo>
                    <a:pt x="11506" y="20850"/>
                  </a:lnTo>
                  <a:lnTo>
                    <a:pt x="11212" y="20884"/>
                  </a:lnTo>
                  <a:lnTo>
                    <a:pt x="11212" y="16305"/>
                  </a:lnTo>
                  <a:lnTo>
                    <a:pt x="11302" y="16282"/>
                  </a:lnTo>
                  <a:lnTo>
                    <a:pt x="11732" y="16135"/>
                  </a:lnTo>
                  <a:lnTo>
                    <a:pt x="12138" y="15998"/>
                  </a:lnTo>
                  <a:lnTo>
                    <a:pt x="12533" y="15873"/>
                  </a:lnTo>
                  <a:lnTo>
                    <a:pt x="12951" y="15760"/>
                  </a:lnTo>
                  <a:lnTo>
                    <a:pt x="13346" y="15657"/>
                  </a:lnTo>
                  <a:lnTo>
                    <a:pt x="14137" y="15476"/>
                  </a:lnTo>
                  <a:lnTo>
                    <a:pt x="14520" y="15407"/>
                  </a:lnTo>
                  <a:lnTo>
                    <a:pt x="14904" y="15351"/>
                  </a:lnTo>
                  <a:lnTo>
                    <a:pt x="15277" y="15294"/>
                  </a:lnTo>
                  <a:lnTo>
                    <a:pt x="15650" y="15260"/>
                  </a:lnTo>
                  <a:lnTo>
                    <a:pt x="16011" y="15237"/>
                  </a:lnTo>
                  <a:lnTo>
                    <a:pt x="16361" y="15214"/>
                  </a:lnTo>
                  <a:lnTo>
                    <a:pt x="16700" y="15203"/>
                  </a:lnTo>
                  <a:lnTo>
                    <a:pt x="16880" y="15214"/>
                  </a:lnTo>
                  <a:close/>
                  <a:moveTo>
                    <a:pt x="10422" y="20873"/>
                  </a:moveTo>
                  <a:lnTo>
                    <a:pt x="10207" y="20850"/>
                  </a:lnTo>
                  <a:lnTo>
                    <a:pt x="9891" y="20793"/>
                  </a:lnTo>
                  <a:lnTo>
                    <a:pt x="9575" y="20702"/>
                  </a:lnTo>
                  <a:lnTo>
                    <a:pt x="9270" y="20600"/>
                  </a:lnTo>
                  <a:lnTo>
                    <a:pt x="8965" y="20475"/>
                  </a:lnTo>
                  <a:lnTo>
                    <a:pt x="8649" y="20327"/>
                  </a:lnTo>
                  <a:lnTo>
                    <a:pt x="8355" y="20146"/>
                  </a:lnTo>
                  <a:lnTo>
                    <a:pt x="8062" y="19952"/>
                  </a:lnTo>
                  <a:lnTo>
                    <a:pt x="7780" y="19748"/>
                  </a:lnTo>
                  <a:lnTo>
                    <a:pt x="7497" y="19498"/>
                  </a:lnTo>
                  <a:lnTo>
                    <a:pt x="7215" y="19259"/>
                  </a:lnTo>
                  <a:lnTo>
                    <a:pt x="6955" y="18975"/>
                  </a:lnTo>
                  <a:lnTo>
                    <a:pt x="6684" y="18680"/>
                  </a:lnTo>
                  <a:lnTo>
                    <a:pt x="6436" y="18362"/>
                  </a:lnTo>
                  <a:lnTo>
                    <a:pt x="6199" y="18032"/>
                  </a:lnTo>
                  <a:lnTo>
                    <a:pt x="6154" y="17953"/>
                  </a:lnTo>
                  <a:lnTo>
                    <a:pt x="6300" y="17941"/>
                  </a:lnTo>
                  <a:lnTo>
                    <a:pt x="6650" y="17896"/>
                  </a:lnTo>
                  <a:lnTo>
                    <a:pt x="6989" y="17850"/>
                  </a:lnTo>
                  <a:lnTo>
                    <a:pt x="7712" y="17691"/>
                  </a:lnTo>
                  <a:lnTo>
                    <a:pt x="8084" y="17578"/>
                  </a:lnTo>
                  <a:lnTo>
                    <a:pt x="8830" y="17305"/>
                  </a:lnTo>
                  <a:lnTo>
                    <a:pt x="9214" y="17135"/>
                  </a:lnTo>
                  <a:lnTo>
                    <a:pt x="9643" y="16941"/>
                  </a:lnTo>
                  <a:lnTo>
                    <a:pt x="10049" y="16760"/>
                  </a:lnTo>
                  <a:lnTo>
                    <a:pt x="10422" y="16612"/>
                  </a:lnTo>
                  <a:lnTo>
                    <a:pt x="10422" y="20873"/>
                  </a:lnTo>
                  <a:close/>
                  <a:moveTo>
                    <a:pt x="5679" y="17191"/>
                  </a:moveTo>
                  <a:lnTo>
                    <a:pt x="5544" y="16919"/>
                  </a:lnTo>
                  <a:lnTo>
                    <a:pt x="5352" y="16510"/>
                  </a:lnTo>
                  <a:lnTo>
                    <a:pt x="5171" y="16101"/>
                  </a:lnTo>
                  <a:lnTo>
                    <a:pt x="4991" y="15669"/>
                  </a:lnTo>
                  <a:lnTo>
                    <a:pt x="4833" y="15214"/>
                  </a:lnTo>
                  <a:lnTo>
                    <a:pt x="4686" y="14771"/>
                  </a:lnTo>
                  <a:lnTo>
                    <a:pt x="4562" y="14305"/>
                  </a:lnTo>
                  <a:lnTo>
                    <a:pt x="4449" y="13817"/>
                  </a:lnTo>
                  <a:lnTo>
                    <a:pt x="4358" y="13328"/>
                  </a:lnTo>
                  <a:lnTo>
                    <a:pt x="4279" y="12828"/>
                  </a:lnTo>
                  <a:lnTo>
                    <a:pt x="4212" y="12317"/>
                  </a:lnTo>
                  <a:lnTo>
                    <a:pt x="4166" y="11806"/>
                  </a:lnTo>
                  <a:lnTo>
                    <a:pt x="4144" y="11351"/>
                  </a:lnTo>
                  <a:lnTo>
                    <a:pt x="10422" y="11351"/>
                  </a:lnTo>
                  <a:lnTo>
                    <a:pt x="10422" y="15760"/>
                  </a:lnTo>
                  <a:lnTo>
                    <a:pt x="10185" y="15851"/>
                  </a:lnTo>
                  <a:lnTo>
                    <a:pt x="9327" y="16214"/>
                  </a:lnTo>
                  <a:lnTo>
                    <a:pt x="8897" y="16407"/>
                  </a:lnTo>
                  <a:lnTo>
                    <a:pt x="8536" y="16566"/>
                  </a:lnTo>
                  <a:lnTo>
                    <a:pt x="8186" y="16703"/>
                  </a:lnTo>
                  <a:lnTo>
                    <a:pt x="7847" y="16828"/>
                  </a:lnTo>
                  <a:lnTo>
                    <a:pt x="7509" y="16919"/>
                  </a:lnTo>
                  <a:lnTo>
                    <a:pt x="7181" y="17010"/>
                  </a:lnTo>
                  <a:lnTo>
                    <a:pt x="6854" y="17066"/>
                  </a:lnTo>
                  <a:lnTo>
                    <a:pt x="6549" y="17112"/>
                  </a:lnTo>
                  <a:lnTo>
                    <a:pt x="6221" y="17146"/>
                  </a:lnTo>
                  <a:lnTo>
                    <a:pt x="5928" y="17169"/>
                  </a:lnTo>
                  <a:lnTo>
                    <a:pt x="5679" y="17191"/>
                  </a:lnTo>
                  <a:close/>
                  <a:moveTo>
                    <a:pt x="9383" y="0"/>
                  </a:moveTo>
                  <a:lnTo>
                    <a:pt x="9168" y="23"/>
                  </a:lnTo>
                  <a:lnTo>
                    <a:pt x="8626" y="125"/>
                  </a:lnTo>
                  <a:lnTo>
                    <a:pt x="8107" y="239"/>
                  </a:lnTo>
                  <a:lnTo>
                    <a:pt x="7599" y="386"/>
                  </a:lnTo>
                  <a:lnTo>
                    <a:pt x="7091" y="557"/>
                  </a:lnTo>
                  <a:lnTo>
                    <a:pt x="6605" y="761"/>
                  </a:lnTo>
                  <a:lnTo>
                    <a:pt x="6131" y="966"/>
                  </a:lnTo>
                  <a:lnTo>
                    <a:pt x="5657" y="1216"/>
                  </a:lnTo>
                  <a:lnTo>
                    <a:pt x="5205" y="1466"/>
                  </a:lnTo>
                  <a:lnTo>
                    <a:pt x="4765" y="1761"/>
                  </a:lnTo>
                  <a:lnTo>
                    <a:pt x="4347" y="2068"/>
                  </a:lnTo>
                  <a:lnTo>
                    <a:pt x="3929" y="2386"/>
                  </a:lnTo>
                  <a:lnTo>
                    <a:pt x="3545" y="2727"/>
                  </a:lnTo>
                  <a:lnTo>
                    <a:pt x="3173" y="3091"/>
                  </a:lnTo>
                  <a:lnTo>
                    <a:pt x="2812" y="3466"/>
                  </a:lnTo>
                  <a:lnTo>
                    <a:pt x="2461" y="3863"/>
                  </a:lnTo>
                  <a:lnTo>
                    <a:pt x="2145" y="4284"/>
                  </a:lnTo>
                  <a:lnTo>
                    <a:pt x="1852" y="4704"/>
                  </a:lnTo>
                  <a:lnTo>
                    <a:pt x="1649" y="5022"/>
                  </a:lnTo>
                  <a:lnTo>
                    <a:pt x="1694" y="5045"/>
                  </a:lnTo>
                  <a:lnTo>
                    <a:pt x="1840" y="5136"/>
                  </a:lnTo>
                  <a:lnTo>
                    <a:pt x="1987" y="5215"/>
                  </a:lnTo>
                  <a:lnTo>
                    <a:pt x="2157" y="5306"/>
                  </a:lnTo>
                  <a:lnTo>
                    <a:pt x="2337" y="5409"/>
                  </a:lnTo>
                  <a:lnTo>
                    <a:pt x="2541" y="5499"/>
                  </a:lnTo>
                  <a:lnTo>
                    <a:pt x="2992" y="5681"/>
                  </a:lnTo>
                  <a:lnTo>
                    <a:pt x="3241" y="5772"/>
                  </a:lnTo>
                  <a:lnTo>
                    <a:pt x="3500" y="5863"/>
                  </a:lnTo>
                  <a:lnTo>
                    <a:pt x="3760" y="5943"/>
                  </a:lnTo>
                  <a:lnTo>
                    <a:pt x="4054" y="5999"/>
                  </a:lnTo>
                  <a:lnTo>
                    <a:pt x="4087" y="5999"/>
                  </a:lnTo>
                  <a:lnTo>
                    <a:pt x="4178" y="5727"/>
                  </a:lnTo>
                  <a:lnTo>
                    <a:pt x="4279" y="5443"/>
                  </a:lnTo>
                  <a:lnTo>
                    <a:pt x="4392" y="5170"/>
                  </a:lnTo>
                  <a:lnTo>
                    <a:pt x="4516" y="4897"/>
                  </a:lnTo>
                  <a:lnTo>
                    <a:pt x="4629" y="4647"/>
                  </a:lnTo>
                  <a:lnTo>
                    <a:pt x="4754" y="4386"/>
                  </a:lnTo>
                  <a:lnTo>
                    <a:pt x="4866" y="4125"/>
                  </a:lnTo>
                  <a:lnTo>
                    <a:pt x="5013" y="3875"/>
                  </a:lnTo>
                  <a:lnTo>
                    <a:pt x="5149" y="3636"/>
                  </a:lnTo>
                  <a:lnTo>
                    <a:pt x="5296" y="3397"/>
                  </a:lnTo>
                  <a:lnTo>
                    <a:pt x="5589" y="2943"/>
                  </a:lnTo>
                  <a:lnTo>
                    <a:pt x="5747" y="2727"/>
                  </a:lnTo>
                  <a:lnTo>
                    <a:pt x="5917" y="2522"/>
                  </a:lnTo>
                  <a:lnTo>
                    <a:pt x="6063" y="2318"/>
                  </a:lnTo>
                  <a:lnTo>
                    <a:pt x="6233" y="2113"/>
                  </a:lnTo>
                  <a:lnTo>
                    <a:pt x="6413" y="1920"/>
                  </a:lnTo>
                  <a:lnTo>
                    <a:pt x="6583" y="1738"/>
                  </a:lnTo>
                  <a:lnTo>
                    <a:pt x="6763" y="1557"/>
                  </a:lnTo>
                  <a:lnTo>
                    <a:pt x="6955" y="1398"/>
                  </a:lnTo>
                  <a:lnTo>
                    <a:pt x="7136" y="1239"/>
                  </a:lnTo>
                  <a:lnTo>
                    <a:pt x="7328" y="1079"/>
                  </a:lnTo>
                  <a:lnTo>
                    <a:pt x="7520" y="932"/>
                  </a:lnTo>
                  <a:lnTo>
                    <a:pt x="7712" y="795"/>
                  </a:lnTo>
                  <a:lnTo>
                    <a:pt x="7915" y="670"/>
                  </a:lnTo>
                  <a:lnTo>
                    <a:pt x="8107" y="534"/>
                  </a:lnTo>
                  <a:lnTo>
                    <a:pt x="8322" y="420"/>
                  </a:lnTo>
                  <a:lnTo>
                    <a:pt x="8536" y="318"/>
                  </a:lnTo>
                  <a:lnTo>
                    <a:pt x="8943" y="136"/>
                  </a:lnTo>
                  <a:lnTo>
                    <a:pt x="9168" y="57"/>
                  </a:lnTo>
                  <a:lnTo>
                    <a:pt x="9383" y="0"/>
                  </a:lnTo>
                  <a:close/>
                  <a:moveTo>
                    <a:pt x="1242" y="5704"/>
                  </a:moveTo>
                  <a:lnTo>
                    <a:pt x="1061" y="6068"/>
                  </a:lnTo>
                  <a:lnTo>
                    <a:pt x="847" y="6545"/>
                  </a:lnTo>
                  <a:lnTo>
                    <a:pt x="655" y="7033"/>
                  </a:lnTo>
                  <a:lnTo>
                    <a:pt x="486" y="7545"/>
                  </a:lnTo>
                  <a:lnTo>
                    <a:pt x="350" y="8056"/>
                  </a:lnTo>
                  <a:lnTo>
                    <a:pt x="215" y="8590"/>
                  </a:lnTo>
                  <a:lnTo>
                    <a:pt x="124" y="9124"/>
                  </a:lnTo>
                  <a:lnTo>
                    <a:pt x="45" y="9669"/>
                  </a:lnTo>
                  <a:lnTo>
                    <a:pt x="11" y="10203"/>
                  </a:lnTo>
                  <a:lnTo>
                    <a:pt x="0" y="10647"/>
                  </a:lnTo>
                  <a:lnTo>
                    <a:pt x="3342" y="10647"/>
                  </a:lnTo>
                  <a:lnTo>
                    <a:pt x="3353" y="10147"/>
                  </a:lnTo>
                  <a:lnTo>
                    <a:pt x="3376" y="9635"/>
                  </a:lnTo>
                  <a:lnTo>
                    <a:pt x="3421" y="9147"/>
                  </a:lnTo>
                  <a:lnTo>
                    <a:pt x="3478" y="8658"/>
                  </a:lnTo>
                  <a:lnTo>
                    <a:pt x="3545" y="8158"/>
                  </a:lnTo>
                  <a:lnTo>
                    <a:pt x="3636" y="7692"/>
                  </a:lnTo>
                  <a:lnTo>
                    <a:pt x="3737" y="7227"/>
                  </a:lnTo>
                  <a:lnTo>
                    <a:pt x="3850" y="6761"/>
                  </a:lnTo>
                  <a:lnTo>
                    <a:pt x="3568" y="6704"/>
                  </a:lnTo>
                  <a:lnTo>
                    <a:pt x="3263" y="6613"/>
                  </a:lnTo>
                  <a:lnTo>
                    <a:pt x="2981" y="6522"/>
                  </a:lnTo>
                  <a:lnTo>
                    <a:pt x="2710" y="6431"/>
                  </a:lnTo>
                  <a:lnTo>
                    <a:pt x="2461" y="6329"/>
                  </a:lnTo>
                  <a:lnTo>
                    <a:pt x="2224" y="6227"/>
                  </a:lnTo>
                  <a:lnTo>
                    <a:pt x="1795" y="6011"/>
                  </a:lnTo>
                  <a:lnTo>
                    <a:pt x="1603" y="5908"/>
                  </a:lnTo>
                  <a:lnTo>
                    <a:pt x="1434" y="5818"/>
                  </a:lnTo>
                  <a:lnTo>
                    <a:pt x="1287" y="5727"/>
                  </a:lnTo>
                  <a:lnTo>
                    <a:pt x="1242" y="5704"/>
                  </a:lnTo>
                  <a:close/>
                  <a:moveTo>
                    <a:pt x="11" y="11351"/>
                  </a:moveTo>
                  <a:lnTo>
                    <a:pt x="45" y="11874"/>
                  </a:lnTo>
                  <a:lnTo>
                    <a:pt x="124" y="12419"/>
                  </a:lnTo>
                  <a:lnTo>
                    <a:pt x="215" y="12953"/>
                  </a:lnTo>
                  <a:lnTo>
                    <a:pt x="350" y="13487"/>
                  </a:lnTo>
                  <a:lnTo>
                    <a:pt x="486" y="13999"/>
                  </a:lnTo>
                  <a:lnTo>
                    <a:pt x="655" y="14510"/>
                  </a:lnTo>
                  <a:lnTo>
                    <a:pt x="847" y="14998"/>
                  </a:lnTo>
                  <a:lnTo>
                    <a:pt x="1061" y="15476"/>
                  </a:lnTo>
                  <a:lnTo>
                    <a:pt x="1298" y="15930"/>
                  </a:lnTo>
                  <a:lnTo>
                    <a:pt x="1536" y="16089"/>
                  </a:lnTo>
                  <a:lnTo>
                    <a:pt x="1671" y="16146"/>
                  </a:lnTo>
                  <a:lnTo>
                    <a:pt x="1795" y="16226"/>
                  </a:lnTo>
                  <a:lnTo>
                    <a:pt x="2270" y="16464"/>
                  </a:lnTo>
                  <a:lnTo>
                    <a:pt x="2450" y="16544"/>
                  </a:lnTo>
                  <a:lnTo>
                    <a:pt x="2642" y="16612"/>
                  </a:lnTo>
                  <a:lnTo>
                    <a:pt x="2834" y="16691"/>
                  </a:lnTo>
                  <a:lnTo>
                    <a:pt x="3060" y="16771"/>
                  </a:lnTo>
                  <a:lnTo>
                    <a:pt x="3274" y="16839"/>
                  </a:lnTo>
                  <a:lnTo>
                    <a:pt x="3500" y="16919"/>
                  </a:lnTo>
                  <a:lnTo>
                    <a:pt x="3737" y="16964"/>
                  </a:lnTo>
                  <a:lnTo>
                    <a:pt x="3986" y="17032"/>
                  </a:lnTo>
                  <a:lnTo>
                    <a:pt x="4245" y="17066"/>
                  </a:lnTo>
                  <a:lnTo>
                    <a:pt x="4494" y="17112"/>
                  </a:lnTo>
                  <a:lnTo>
                    <a:pt x="4765" y="17146"/>
                  </a:lnTo>
                  <a:lnTo>
                    <a:pt x="4629" y="16839"/>
                  </a:lnTo>
                  <a:lnTo>
                    <a:pt x="4483" y="16510"/>
                  </a:lnTo>
                  <a:lnTo>
                    <a:pt x="4347" y="16191"/>
                  </a:lnTo>
                  <a:lnTo>
                    <a:pt x="4212" y="15851"/>
                  </a:lnTo>
                  <a:lnTo>
                    <a:pt x="4099" y="15498"/>
                  </a:lnTo>
                  <a:lnTo>
                    <a:pt x="3986" y="15157"/>
                  </a:lnTo>
                  <a:lnTo>
                    <a:pt x="3884" y="14805"/>
                  </a:lnTo>
                  <a:lnTo>
                    <a:pt x="3794" y="14442"/>
                  </a:lnTo>
                  <a:lnTo>
                    <a:pt x="3704" y="14067"/>
                  </a:lnTo>
                  <a:lnTo>
                    <a:pt x="3545" y="13317"/>
                  </a:lnTo>
                  <a:lnTo>
                    <a:pt x="3500" y="12942"/>
                  </a:lnTo>
                  <a:lnTo>
                    <a:pt x="3444" y="12555"/>
                  </a:lnTo>
                  <a:lnTo>
                    <a:pt x="3410" y="12146"/>
                  </a:lnTo>
                  <a:lnTo>
                    <a:pt x="3365" y="11749"/>
                  </a:lnTo>
                  <a:lnTo>
                    <a:pt x="3353" y="11351"/>
                  </a:lnTo>
                  <a:lnTo>
                    <a:pt x="11" y="11351"/>
                  </a:lnTo>
                  <a:close/>
                  <a:moveTo>
                    <a:pt x="2157" y="17282"/>
                  </a:moveTo>
                  <a:lnTo>
                    <a:pt x="2461" y="17680"/>
                  </a:lnTo>
                  <a:lnTo>
                    <a:pt x="2812" y="18066"/>
                  </a:lnTo>
                  <a:lnTo>
                    <a:pt x="3173" y="18453"/>
                  </a:lnTo>
                  <a:lnTo>
                    <a:pt x="3545" y="18816"/>
                  </a:lnTo>
                  <a:lnTo>
                    <a:pt x="3929" y="19157"/>
                  </a:lnTo>
                  <a:lnTo>
                    <a:pt x="4347" y="19475"/>
                  </a:lnTo>
                  <a:lnTo>
                    <a:pt x="4765" y="19771"/>
                  </a:lnTo>
                  <a:lnTo>
                    <a:pt x="5205" y="20055"/>
                  </a:lnTo>
                  <a:lnTo>
                    <a:pt x="5657" y="20327"/>
                  </a:lnTo>
                  <a:lnTo>
                    <a:pt x="6131" y="20566"/>
                  </a:lnTo>
                  <a:lnTo>
                    <a:pt x="6605" y="20782"/>
                  </a:lnTo>
                  <a:lnTo>
                    <a:pt x="7091" y="20975"/>
                  </a:lnTo>
                  <a:lnTo>
                    <a:pt x="7599" y="21146"/>
                  </a:lnTo>
                  <a:lnTo>
                    <a:pt x="8107" y="21305"/>
                  </a:lnTo>
                  <a:lnTo>
                    <a:pt x="8626" y="21418"/>
                  </a:lnTo>
                  <a:lnTo>
                    <a:pt x="9157" y="21509"/>
                  </a:lnTo>
                  <a:lnTo>
                    <a:pt x="9699" y="21589"/>
                  </a:lnTo>
                  <a:lnTo>
                    <a:pt x="9835" y="21600"/>
                  </a:lnTo>
                  <a:lnTo>
                    <a:pt x="9485" y="21509"/>
                  </a:lnTo>
                  <a:lnTo>
                    <a:pt x="9157" y="21418"/>
                  </a:lnTo>
                  <a:lnTo>
                    <a:pt x="8830" y="21293"/>
                  </a:lnTo>
                  <a:lnTo>
                    <a:pt x="8514" y="21146"/>
                  </a:lnTo>
                  <a:lnTo>
                    <a:pt x="8186" y="20975"/>
                  </a:lnTo>
                  <a:lnTo>
                    <a:pt x="7881" y="20793"/>
                  </a:lnTo>
                  <a:lnTo>
                    <a:pt x="7588" y="20589"/>
                  </a:lnTo>
                  <a:lnTo>
                    <a:pt x="7294" y="20373"/>
                  </a:lnTo>
                  <a:lnTo>
                    <a:pt x="6989" y="20123"/>
                  </a:lnTo>
                  <a:lnTo>
                    <a:pt x="6707" y="19862"/>
                  </a:lnTo>
                  <a:lnTo>
                    <a:pt x="6436" y="19589"/>
                  </a:lnTo>
                  <a:lnTo>
                    <a:pt x="6188" y="19293"/>
                  </a:lnTo>
                  <a:lnTo>
                    <a:pt x="5928" y="18987"/>
                  </a:lnTo>
                  <a:lnTo>
                    <a:pt x="5679" y="18657"/>
                  </a:lnTo>
                  <a:lnTo>
                    <a:pt x="5454" y="18328"/>
                  </a:lnTo>
                  <a:lnTo>
                    <a:pt x="5228" y="17975"/>
                  </a:lnTo>
                  <a:lnTo>
                    <a:pt x="5002" y="17964"/>
                  </a:lnTo>
                  <a:lnTo>
                    <a:pt x="4686" y="17941"/>
                  </a:lnTo>
                  <a:lnTo>
                    <a:pt x="4392" y="17896"/>
                  </a:lnTo>
                  <a:lnTo>
                    <a:pt x="4099" y="17862"/>
                  </a:lnTo>
                  <a:lnTo>
                    <a:pt x="3816" y="17805"/>
                  </a:lnTo>
                  <a:lnTo>
                    <a:pt x="3545" y="17748"/>
                  </a:lnTo>
                  <a:lnTo>
                    <a:pt x="3286" y="17680"/>
                  </a:lnTo>
                  <a:lnTo>
                    <a:pt x="3049" y="17600"/>
                  </a:lnTo>
                  <a:lnTo>
                    <a:pt x="2800" y="17521"/>
                  </a:lnTo>
                  <a:lnTo>
                    <a:pt x="2574" y="17441"/>
                  </a:lnTo>
                  <a:lnTo>
                    <a:pt x="2349" y="17373"/>
                  </a:lnTo>
                  <a:lnTo>
                    <a:pt x="2157" y="17282"/>
                  </a:lnTo>
                  <a:close/>
                  <a:moveTo>
                    <a:pt x="11212" y="591"/>
                  </a:moveTo>
                  <a:lnTo>
                    <a:pt x="11506" y="625"/>
                  </a:lnTo>
                  <a:lnTo>
                    <a:pt x="11833" y="682"/>
                  </a:lnTo>
                  <a:lnTo>
                    <a:pt x="12138" y="773"/>
                  </a:lnTo>
                  <a:lnTo>
                    <a:pt x="12443" y="875"/>
                  </a:lnTo>
                  <a:lnTo>
                    <a:pt x="12759" y="1000"/>
                  </a:lnTo>
                  <a:lnTo>
                    <a:pt x="13064" y="1148"/>
                  </a:lnTo>
                  <a:lnTo>
                    <a:pt x="13357" y="1329"/>
                  </a:lnTo>
                  <a:lnTo>
                    <a:pt x="13651" y="1523"/>
                  </a:lnTo>
                  <a:lnTo>
                    <a:pt x="13933" y="1727"/>
                  </a:lnTo>
                  <a:lnTo>
                    <a:pt x="14216" y="1977"/>
                  </a:lnTo>
                  <a:lnTo>
                    <a:pt x="14509" y="2227"/>
                  </a:lnTo>
                  <a:lnTo>
                    <a:pt x="14758" y="2511"/>
                  </a:lnTo>
                  <a:lnTo>
                    <a:pt x="15029" y="2807"/>
                  </a:lnTo>
                  <a:lnTo>
                    <a:pt x="15277" y="3113"/>
                  </a:lnTo>
                  <a:lnTo>
                    <a:pt x="15525" y="3454"/>
                  </a:lnTo>
                  <a:lnTo>
                    <a:pt x="15548" y="3500"/>
                  </a:lnTo>
                  <a:lnTo>
                    <a:pt x="15187" y="3545"/>
                  </a:lnTo>
                  <a:lnTo>
                    <a:pt x="14769" y="3602"/>
                  </a:lnTo>
                  <a:lnTo>
                    <a:pt x="14362" y="3681"/>
                  </a:lnTo>
                  <a:lnTo>
                    <a:pt x="13933" y="3761"/>
                  </a:lnTo>
                  <a:lnTo>
                    <a:pt x="13516" y="3863"/>
                  </a:lnTo>
                  <a:lnTo>
                    <a:pt x="13075" y="3965"/>
                  </a:lnTo>
                  <a:lnTo>
                    <a:pt x="12657" y="4090"/>
                  </a:lnTo>
                  <a:lnTo>
                    <a:pt x="12217" y="4215"/>
                  </a:lnTo>
                  <a:lnTo>
                    <a:pt x="11777" y="4363"/>
                  </a:lnTo>
                  <a:lnTo>
                    <a:pt x="11325" y="4511"/>
                  </a:lnTo>
                  <a:lnTo>
                    <a:pt x="11212" y="4556"/>
                  </a:lnTo>
                  <a:lnTo>
                    <a:pt x="11212" y="591"/>
                  </a:lnTo>
                  <a:close/>
                  <a:moveTo>
                    <a:pt x="16011" y="4250"/>
                  </a:moveTo>
                  <a:lnTo>
                    <a:pt x="16180" y="4568"/>
                  </a:lnTo>
                  <a:lnTo>
                    <a:pt x="16372" y="4965"/>
                  </a:lnTo>
                  <a:lnTo>
                    <a:pt x="16734" y="5806"/>
                  </a:lnTo>
                  <a:lnTo>
                    <a:pt x="16880" y="6249"/>
                  </a:lnTo>
                  <a:lnTo>
                    <a:pt x="17027" y="6715"/>
                  </a:lnTo>
                  <a:lnTo>
                    <a:pt x="17151" y="7181"/>
                  </a:lnTo>
                  <a:lnTo>
                    <a:pt x="17264" y="7658"/>
                  </a:lnTo>
                  <a:lnTo>
                    <a:pt x="17355" y="8147"/>
                  </a:lnTo>
                  <a:lnTo>
                    <a:pt x="17434" y="8658"/>
                  </a:lnTo>
                  <a:lnTo>
                    <a:pt x="17501" y="9158"/>
                  </a:lnTo>
                  <a:lnTo>
                    <a:pt x="17546" y="9681"/>
                  </a:lnTo>
                  <a:lnTo>
                    <a:pt x="17580" y="10203"/>
                  </a:lnTo>
                  <a:lnTo>
                    <a:pt x="17592" y="10647"/>
                  </a:lnTo>
                  <a:lnTo>
                    <a:pt x="11212" y="10647"/>
                  </a:lnTo>
                  <a:lnTo>
                    <a:pt x="11212" y="5397"/>
                  </a:lnTo>
                  <a:lnTo>
                    <a:pt x="11596" y="5261"/>
                  </a:lnTo>
                  <a:lnTo>
                    <a:pt x="12025" y="5113"/>
                  </a:lnTo>
                  <a:lnTo>
                    <a:pt x="12443" y="4977"/>
                  </a:lnTo>
                  <a:lnTo>
                    <a:pt x="12861" y="4852"/>
                  </a:lnTo>
                  <a:lnTo>
                    <a:pt x="13278" y="4738"/>
                  </a:lnTo>
                  <a:lnTo>
                    <a:pt x="13696" y="4647"/>
                  </a:lnTo>
                  <a:lnTo>
                    <a:pt x="14103" y="4534"/>
                  </a:lnTo>
                  <a:lnTo>
                    <a:pt x="14509" y="4465"/>
                  </a:lnTo>
                  <a:lnTo>
                    <a:pt x="14904" y="4397"/>
                  </a:lnTo>
                  <a:lnTo>
                    <a:pt x="15288" y="4329"/>
                  </a:lnTo>
                  <a:lnTo>
                    <a:pt x="15672" y="4295"/>
                  </a:lnTo>
                  <a:lnTo>
                    <a:pt x="16011" y="4250"/>
                  </a:lnTo>
                  <a:close/>
                  <a:moveTo>
                    <a:pt x="10422" y="10647"/>
                  </a:moveTo>
                  <a:lnTo>
                    <a:pt x="4121" y="10647"/>
                  </a:lnTo>
                  <a:lnTo>
                    <a:pt x="4144" y="10203"/>
                  </a:lnTo>
                  <a:lnTo>
                    <a:pt x="4166" y="9681"/>
                  </a:lnTo>
                  <a:lnTo>
                    <a:pt x="4212" y="9158"/>
                  </a:lnTo>
                  <a:lnTo>
                    <a:pt x="4279" y="8658"/>
                  </a:lnTo>
                  <a:lnTo>
                    <a:pt x="4358" y="8147"/>
                  </a:lnTo>
                  <a:lnTo>
                    <a:pt x="4449" y="7658"/>
                  </a:lnTo>
                  <a:lnTo>
                    <a:pt x="4562" y="7181"/>
                  </a:lnTo>
                  <a:lnTo>
                    <a:pt x="4641" y="6908"/>
                  </a:lnTo>
                  <a:lnTo>
                    <a:pt x="4900" y="6942"/>
                  </a:lnTo>
                  <a:lnTo>
                    <a:pt x="5262" y="6977"/>
                  </a:lnTo>
                  <a:lnTo>
                    <a:pt x="5634" y="6988"/>
                  </a:lnTo>
                  <a:lnTo>
                    <a:pt x="6018" y="6988"/>
                  </a:lnTo>
                  <a:lnTo>
                    <a:pt x="6413" y="6965"/>
                  </a:lnTo>
                  <a:lnTo>
                    <a:pt x="6831" y="6920"/>
                  </a:lnTo>
                  <a:lnTo>
                    <a:pt x="7238" y="6852"/>
                  </a:lnTo>
                  <a:lnTo>
                    <a:pt x="7667" y="6761"/>
                  </a:lnTo>
                  <a:lnTo>
                    <a:pt x="8096" y="6647"/>
                  </a:lnTo>
                  <a:lnTo>
                    <a:pt x="8536" y="6511"/>
                  </a:lnTo>
                  <a:lnTo>
                    <a:pt x="8988" y="6340"/>
                  </a:lnTo>
                  <a:lnTo>
                    <a:pt x="9439" y="6147"/>
                  </a:lnTo>
                  <a:lnTo>
                    <a:pt x="9880" y="5954"/>
                  </a:lnTo>
                  <a:lnTo>
                    <a:pt x="10298" y="5761"/>
                  </a:lnTo>
                  <a:lnTo>
                    <a:pt x="10422" y="5704"/>
                  </a:lnTo>
                  <a:lnTo>
                    <a:pt x="10422" y="10647"/>
                  </a:lnTo>
                  <a:close/>
                  <a:moveTo>
                    <a:pt x="4866" y="6147"/>
                  </a:moveTo>
                  <a:lnTo>
                    <a:pt x="4991" y="5806"/>
                  </a:lnTo>
                  <a:lnTo>
                    <a:pt x="5352" y="4965"/>
                  </a:lnTo>
                  <a:lnTo>
                    <a:pt x="5544" y="4568"/>
                  </a:lnTo>
                  <a:lnTo>
                    <a:pt x="5747" y="4181"/>
                  </a:lnTo>
                  <a:lnTo>
                    <a:pt x="5962" y="3806"/>
                  </a:lnTo>
                  <a:lnTo>
                    <a:pt x="6199" y="3454"/>
                  </a:lnTo>
                  <a:lnTo>
                    <a:pt x="6436" y="3113"/>
                  </a:lnTo>
                  <a:lnTo>
                    <a:pt x="6684" y="2807"/>
                  </a:lnTo>
                  <a:lnTo>
                    <a:pt x="6955" y="2511"/>
                  </a:lnTo>
                  <a:lnTo>
                    <a:pt x="7215" y="2227"/>
                  </a:lnTo>
                  <a:lnTo>
                    <a:pt x="7780" y="1727"/>
                  </a:lnTo>
                  <a:lnTo>
                    <a:pt x="8062" y="1523"/>
                  </a:lnTo>
                  <a:lnTo>
                    <a:pt x="8355" y="1329"/>
                  </a:lnTo>
                  <a:lnTo>
                    <a:pt x="8649" y="1148"/>
                  </a:lnTo>
                  <a:lnTo>
                    <a:pt x="8965" y="1000"/>
                  </a:lnTo>
                  <a:lnTo>
                    <a:pt x="9270" y="875"/>
                  </a:lnTo>
                  <a:lnTo>
                    <a:pt x="9575" y="773"/>
                  </a:lnTo>
                  <a:lnTo>
                    <a:pt x="9891" y="682"/>
                  </a:lnTo>
                  <a:lnTo>
                    <a:pt x="10207" y="625"/>
                  </a:lnTo>
                  <a:lnTo>
                    <a:pt x="10422" y="602"/>
                  </a:lnTo>
                  <a:lnTo>
                    <a:pt x="10422" y="4852"/>
                  </a:lnTo>
                  <a:lnTo>
                    <a:pt x="10004" y="5034"/>
                  </a:lnTo>
                  <a:lnTo>
                    <a:pt x="9552" y="5227"/>
                  </a:lnTo>
                  <a:lnTo>
                    <a:pt x="9112" y="5420"/>
                  </a:lnTo>
                  <a:lnTo>
                    <a:pt x="8694" y="5602"/>
                  </a:lnTo>
                  <a:lnTo>
                    <a:pt x="8276" y="5761"/>
                  </a:lnTo>
                  <a:lnTo>
                    <a:pt x="7881" y="5886"/>
                  </a:lnTo>
                  <a:lnTo>
                    <a:pt x="7486" y="5988"/>
                  </a:lnTo>
                  <a:lnTo>
                    <a:pt x="7091" y="6068"/>
                  </a:lnTo>
                  <a:lnTo>
                    <a:pt x="6718" y="6136"/>
                  </a:lnTo>
                  <a:lnTo>
                    <a:pt x="6346" y="6170"/>
                  </a:lnTo>
                  <a:lnTo>
                    <a:pt x="5646" y="6193"/>
                  </a:lnTo>
                  <a:lnTo>
                    <a:pt x="5307" y="6181"/>
                  </a:lnTo>
                  <a:lnTo>
                    <a:pt x="4979" y="6158"/>
                  </a:lnTo>
                  <a:lnTo>
                    <a:pt x="4866" y="6147"/>
                  </a:lnTo>
                  <a:close/>
                  <a:moveTo>
                    <a:pt x="11980" y="21577"/>
                  </a:moveTo>
                  <a:lnTo>
                    <a:pt x="12443" y="21509"/>
                  </a:lnTo>
                  <a:lnTo>
                    <a:pt x="12974" y="21418"/>
                  </a:lnTo>
                  <a:lnTo>
                    <a:pt x="13493" y="21305"/>
                  </a:lnTo>
                  <a:lnTo>
                    <a:pt x="14001" y="21146"/>
                  </a:lnTo>
                  <a:lnTo>
                    <a:pt x="14509" y="20975"/>
                  </a:lnTo>
                  <a:lnTo>
                    <a:pt x="14995" y="20782"/>
                  </a:lnTo>
                  <a:lnTo>
                    <a:pt x="15469" y="20566"/>
                  </a:lnTo>
                  <a:lnTo>
                    <a:pt x="15943" y="20327"/>
                  </a:lnTo>
                  <a:lnTo>
                    <a:pt x="16395" y="20055"/>
                  </a:lnTo>
                  <a:lnTo>
                    <a:pt x="16835" y="19771"/>
                  </a:lnTo>
                  <a:lnTo>
                    <a:pt x="17253" y="19475"/>
                  </a:lnTo>
                  <a:lnTo>
                    <a:pt x="17671" y="19157"/>
                  </a:lnTo>
                  <a:lnTo>
                    <a:pt x="18055" y="18816"/>
                  </a:lnTo>
                  <a:lnTo>
                    <a:pt x="18427" y="18453"/>
                  </a:lnTo>
                  <a:lnTo>
                    <a:pt x="18788" y="18066"/>
                  </a:lnTo>
                  <a:lnTo>
                    <a:pt x="19139" y="17680"/>
                  </a:lnTo>
                  <a:lnTo>
                    <a:pt x="19455" y="17260"/>
                  </a:lnTo>
                  <a:lnTo>
                    <a:pt x="19748" y="16839"/>
                  </a:lnTo>
                  <a:lnTo>
                    <a:pt x="20031" y="16396"/>
                  </a:lnTo>
                  <a:lnTo>
                    <a:pt x="20177" y="16169"/>
                  </a:lnTo>
                  <a:lnTo>
                    <a:pt x="20008" y="16032"/>
                  </a:lnTo>
                  <a:lnTo>
                    <a:pt x="19805" y="15907"/>
                  </a:lnTo>
                  <a:lnTo>
                    <a:pt x="19579" y="15794"/>
                  </a:lnTo>
                  <a:lnTo>
                    <a:pt x="19342" y="15669"/>
                  </a:lnTo>
                  <a:lnTo>
                    <a:pt x="19093" y="15578"/>
                  </a:lnTo>
                  <a:lnTo>
                    <a:pt x="18834" y="15487"/>
                  </a:lnTo>
                  <a:lnTo>
                    <a:pt x="18563" y="15407"/>
                  </a:lnTo>
                  <a:lnTo>
                    <a:pt x="18280" y="15362"/>
                  </a:lnTo>
                  <a:lnTo>
                    <a:pt x="17987" y="15305"/>
                  </a:lnTo>
                  <a:lnTo>
                    <a:pt x="17693" y="15271"/>
                  </a:lnTo>
                  <a:lnTo>
                    <a:pt x="17603" y="15567"/>
                  </a:lnTo>
                  <a:lnTo>
                    <a:pt x="17377" y="16180"/>
                  </a:lnTo>
                  <a:lnTo>
                    <a:pt x="17004" y="17032"/>
                  </a:lnTo>
                  <a:lnTo>
                    <a:pt x="16869" y="17305"/>
                  </a:lnTo>
                  <a:lnTo>
                    <a:pt x="16734" y="17566"/>
                  </a:lnTo>
                  <a:lnTo>
                    <a:pt x="16575" y="17816"/>
                  </a:lnTo>
                  <a:lnTo>
                    <a:pt x="16417" y="18078"/>
                  </a:lnTo>
                  <a:lnTo>
                    <a:pt x="16271" y="18328"/>
                  </a:lnTo>
                  <a:lnTo>
                    <a:pt x="16101" y="18555"/>
                  </a:lnTo>
                  <a:lnTo>
                    <a:pt x="15932" y="18793"/>
                  </a:lnTo>
                  <a:lnTo>
                    <a:pt x="15762" y="19021"/>
                  </a:lnTo>
                  <a:lnTo>
                    <a:pt x="15401" y="19452"/>
                  </a:lnTo>
                  <a:lnTo>
                    <a:pt x="15220" y="19646"/>
                  </a:lnTo>
                  <a:lnTo>
                    <a:pt x="15029" y="19839"/>
                  </a:lnTo>
                  <a:lnTo>
                    <a:pt x="14837" y="20021"/>
                  </a:lnTo>
                  <a:lnTo>
                    <a:pt x="14633" y="20202"/>
                  </a:lnTo>
                  <a:lnTo>
                    <a:pt x="14441" y="20373"/>
                  </a:lnTo>
                  <a:lnTo>
                    <a:pt x="14238" y="20521"/>
                  </a:lnTo>
                  <a:lnTo>
                    <a:pt x="14012" y="20668"/>
                  </a:lnTo>
                  <a:lnTo>
                    <a:pt x="13809" y="20816"/>
                  </a:lnTo>
                  <a:lnTo>
                    <a:pt x="13595" y="20941"/>
                  </a:lnTo>
                  <a:lnTo>
                    <a:pt x="13369" y="21066"/>
                  </a:lnTo>
                  <a:lnTo>
                    <a:pt x="13143" y="21168"/>
                  </a:lnTo>
                  <a:lnTo>
                    <a:pt x="12917" y="21282"/>
                  </a:lnTo>
                  <a:lnTo>
                    <a:pt x="12691" y="21373"/>
                  </a:lnTo>
                  <a:lnTo>
                    <a:pt x="12454" y="21441"/>
                  </a:lnTo>
                  <a:lnTo>
                    <a:pt x="12228" y="21509"/>
                  </a:lnTo>
                  <a:lnTo>
                    <a:pt x="11980" y="21577"/>
                  </a:lnTo>
                  <a:close/>
                  <a:moveTo>
                    <a:pt x="20550" y="15453"/>
                  </a:moveTo>
                  <a:lnTo>
                    <a:pt x="20753" y="14998"/>
                  </a:lnTo>
                  <a:lnTo>
                    <a:pt x="20945" y="14510"/>
                  </a:lnTo>
                  <a:lnTo>
                    <a:pt x="21114" y="13999"/>
                  </a:lnTo>
                  <a:lnTo>
                    <a:pt x="21261" y="13487"/>
                  </a:lnTo>
                  <a:lnTo>
                    <a:pt x="21385" y="12953"/>
                  </a:lnTo>
                  <a:lnTo>
                    <a:pt x="21476" y="12419"/>
                  </a:lnTo>
                  <a:lnTo>
                    <a:pt x="21555" y="11874"/>
                  </a:lnTo>
                  <a:lnTo>
                    <a:pt x="21589" y="11351"/>
                  </a:lnTo>
                  <a:lnTo>
                    <a:pt x="18359" y="11351"/>
                  </a:lnTo>
                  <a:lnTo>
                    <a:pt x="18314" y="12169"/>
                  </a:lnTo>
                  <a:lnTo>
                    <a:pt x="18224" y="12965"/>
                  </a:lnTo>
                  <a:lnTo>
                    <a:pt x="18156" y="13351"/>
                  </a:lnTo>
                  <a:lnTo>
                    <a:pt x="18077" y="13749"/>
                  </a:lnTo>
                  <a:lnTo>
                    <a:pt x="17998" y="14124"/>
                  </a:lnTo>
                  <a:lnTo>
                    <a:pt x="17908" y="14498"/>
                  </a:lnTo>
                  <a:lnTo>
                    <a:pt x="18100" y="14521"/>
                  </a:lnTo>
                  <a:lnTo>
                    <a:pt x="18438" y="14567"/>
                  </a:lnTo>
                  <a:lnTo>
                    <a:pt x="18743" y="14646"/>
                  </a:lnTo>
                  <a:lnTo>
                    <a:pt x="19071" y="14737"/>
                  </a:lnTo>
                  <a:lnTo>
                    <a:pt x="19364" y="14828"/>
                  </a:lnTo>
                  <a:lnTo>
                    <a:pt x="19647" y="14942"/>
                  </a:lnTo>
                  <a:lnTo>
                    <a:pt x="19929" y="15078"/>
                  </a:lnTo>
                  <a:lnTo>
                    <a:pt x="20200" y="15214"/>
                  </a:lnTo>
                  <a:lnTo>
                    <a:pt x="20448" y="15385"/>
                  </a:lnTo>
                  <a:lnTo>
                    <a:pt x="20550" y="15453"/>
                  </a:lnTo>
                  <a:close/>
                  <a:moveTo>
                    <a:pt x="21600" y="10647"/>
                  </a:moveTo>
                  <a:lnTo>
                    <a:pt x="21589" y="10203"/>
                  </a:lnTo>
                  <a:lnTo>
                    <a:pt x="21555" y="9669"/>
                  </a:lnTo>
                  <a:lnTo>
                    <a:pt x="21476" y="9124"/>
                  </a:lnTo>
                  <a:lnTo>
                    <a:pt x="21385" y="8590"/>
                  </a:lnTo>
                  <a:lnTo>
                    <a:pt x="21261" y="8056"/>
                  </a:lnTo>
                  <a:lnTo>
                    <a:pt x="21114" y="7545"/>
                  </a:lnTo>
                  <a:lnTo>
                    <a:pt x="20945" y="7033"/>
                  </a:lnTo>
                  <a:lnTo>
                    <a:pt x="20753" y="6545"/>
                  </a:lnTo>
                  <a:lnTo>
                    <a:pt x="20539" y="6068"/>
                  </a:lnTo>
                  <a:lnTo>
                    <a:pt x="20290" y="5602"/>
                  </a:lnTo>
                  <a:lnTo>
                    <a:pt x="20031" y="5147"/>
                  </a:lnTo>
                  <a:lnTo>
                    <a:pt x="19827" y="4806"/>
                  </a:lnTo>
                  <a:lnTo>
                    <a:pt x="19782" y="4784"/>
                  </a:lnTo>
                  <a:lnTo>
                    <a:pt x="19534" y="4670"/>
                  </a:lnTo>
                  <a:lnTo>
                    <a:pt x="19274" y="4579"/>
                  </a:lnTo>
                  <a:lnTo>
                    <a:pt x="19003" y="4488"/>
                  </a:lnTo>
                  <a:lnTo>
                    <a:pt x="18721" y="4409"/>
                  </a:lnTo>
                  <a:lnTo>
                    <a:pt x="18427" y="4340"/>
                  </a:lnTo>
                  <a:lnTo>
                    <a:pt x="18122" y="4295"/>
                  </a:lnTo>
                  <a:lnTo>
                    <a:pt x="17795" y="4250"/>
                  </a:lnTo>
                  <a:lnTo>
                    <a:pt x="17467" y="4238"/>
                  </a:lnTo>
                  <a:lnTo>
                    <a:pt x="17129" y="4215"/>
                  </a:lnTo>
                  <a:lnTo>
                    <a:pt x="16880" y="4215"/>
                  </a:lnTo>
                  <a:lnTo>
                    <a:pt x="17219" y="4920"/>
                  </a:lnTo>
                  <a:lnTo>
                    <a:pt x="17377" y="5272"/>
                  </a:lnTo>
                  <a:lnTo>
                    <a:pt x="17513" y="5647"/>
                  </a:lnTo>
                  <a:lnTo>
                    <a:pt x="17761" y="6420"/>
                  </a:lnTo>
                  <a:lnTo>
                    <a:pt x="17874" y="6806"/>
                  </a:lnTo>
                  <a:lnTo>
                    <a:pt x="17976" y="7215"/>
                  </a:lnTo>
                  <a:lnTo>
                    <a:pt x="18066" y="7624"/>
                  </a:lnTo>
                  <a:lnTo>
                    <a:pt x="18145" y="8033"/>
                  </a:lnTo>
                  <a:lnTo>
                    <a:pt x="18213" y="8465"/>
                  </a:lnTo>
                  <a:lnTo>
                    <a:pt x="18269" y="8885"/>
                  </a:lnTo>
                  <a:lnTo>
                    <a:pt x="18314" y="9317"/>
                  </a:lnTo>
                  <a:lnTo>
                    <a:pt x="18348" y="9760"/>
                  </a:lnTo>
                  <a:lnTo>
                    <a:pt x="18371" y="10647"/>
                  </a:lnTo>
                  <a:lnTo>
                    <a:pt x="21600" y="10647"/>
                  </a:lnTo>
                  <a:close/>
                  <a:moveTo>
                    <a:pt x="18947" y="3647"/>
                  </a:moveTo>
                  <a:lnTo>
                    <a:pt x="18788" y="3466"/>
                  </a:lnTo>
                  <a:lnTo>
                    <a:pt x="18427" y="3091"/>
                  </a:lnTo>
                  <a:lnTo>
                    <a:pt x="18055" y="2727"/>
                  </a:lnTo>
                  <a:lnTo>
                    <a:pt x="17671" y="2386"/>
                  </a:lnTo>
                  <a:lnTo>
                    <a:pt x="17253" y="2068"/>
                  </a:lnTo>
                  <a:lnTo>
                    <a:pt x="16835" y="1761"/>
                  </a:lnTo>
                  <a:lnTo>
                    <a:pt x="16395" y="1466"/>
                  </a:lnTo>
                  <a:lnTo>
                    <a:pt x="15943" y="1216"/>
                  </a:lnTo>
                  <a:lnTo>
                    <a:pt x="15469" y="966"/>
                  </a:lnTo>
                  <a:lnTo>
                    <a:pt x="14995" y="761"/>
                  </a:lnTo>
                  <a:lnTo>
                    <a:pt x="14509" y="557"/>
                  </a:lnTo>
                  <a:lnTo>
                    <a:pt x="14001" y="386"/>
                  </a:lnTo>
                  <a:lnTo>
                    <a:pt x="13493" y="239"/>
                  </a:lnTo>
                  <a:lnTo>
                    <a:pt x="12974" y="125"/>
                  </a:lnTo>
                  <a:lnTo>
                    <a:pt x="12443" y="23"/>
                  </a:lnTo>
                  <a:lnTo>
                    <a:pt x="12409" y="23"/>
                  </a:lnTo>
                  <a:lnTo>
                    <a:pt x="12703" y="125"/>
                  </a:lnTo>
                  <a:lnTo>
                    <a:pt x="12996" y="239"/>
                  </a:lnTo>
                  <a:lnTo>
                    <a:pt x="13278" y="375"/>
                  </a:lnTo>
                  <a:lnTo>
                    <a:pt x="13561" y="523"/>
                  </a:lnTo>
                  <a:lnTo>
                    <a:pt x="13832" y="682"/>
                  </a:lnTo>
                  <a:lnTo>
                    <a:pt x="14103" y="864"/>
                  </a:lnTo>
                  <a:lnTo>
                    <a:pt x="14374" y="1068"/>
                  </a:lnTo>
                  <a:lnTo>
                    <a:pt x="14633" y="1273"/>
                  </a:lnTo>
                  <a:lnTo>
                    <a:pt x="14882" y="1500"/>
                  </a:lnTo>
                  <a:lnTo>
                    <a:pt x="15367" y="1988"/>
                  </a:lnTo>
                  <a:lnTo>
                    <a:pt x="15593" y="2250"/>
                  </a:lnTo>
                  <a:lnTo>
                    <a:pt x="15819" y="2534"/>
                  </a:lnTo>
                  <a:lnTo>
                    <a:pt x="16033" y="2818"/>
                  </a:lnTo>
                  <a:lnTo>
                    <a:pt x="16237" y="3125"/>
                  </a:lnTo>
                  <a:lnTo>
                    <a:pt x="16451" y="3443"/>
                  </a:lnTo>
                  <a:lnTo>
                    <a:pt x="16767" y="3431"/>
                  </a:lnTo>
                  <a:lnTo>
                    <a:pt x="17140" y="3431"/>
                  </a:lnTo>
                  <a:lnTo>
                    <a:pt x="17513" y="3443"/>
                  </a:lnTo>
                  <a:lnTo>
                    <a:pt x="17874" y="3466"/>
                  </a:lnTo>
                  <a:lnTo>
                    <a:pt x="18224" y="3511"/>
                  </a:lnTo>
                  <a:lnTo>
                    <a:pt x="18563" y="3568"/>
                  </a:lnTo>
                  <a:lnTo>
                    <a:pt x="18901" y="3636"/>
                  </a:lnTo>
                  <a:lnTo>
                    <a:pt x="18947" y="3647"/>
                  </a:lnTo>
                  <a:close/>
                </a:path>
              </a:pathLst>
            </a:custGeom>
            <a:solidFill>
              <a:srgbClr val="00519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19"/>
            <p:cNvSpPr/>
            <p:nvPr/>
          </p:nvSpPr>
          <p:spPr>
            <a:xfrm>
              <a:off x="1015027" y="61541"/>
              <a:ext cx="2174262" cy="50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" y="5303"/>
                  </a:moveTo>
                  <a:lnTo>
                    <a:pt x="1511" y="4946"/>
                  </a:lnTo>
                  <a:lnTo>
                    <a:pt x="1544" y="4581"/>
                  </a:lnTo>
                  <a:lnTo>
                    <a:pt x="1581" y="4223"/>
                  </a:lnTo>
                  <a:lnTo>
                    <a:pt x="1612" y="3866"/>
                  </a:lnTo>
                  <a:lnTo>
                    <a:pt x="1675" y="3166"/>
                  </a:lnTo>
                  <a:lnTo>
                    <a:pt x="1704" y="2815"/>
                  </a:lnTo>
                  <a:lnTo>
                    <a:pt x="1732" y="2465"/>
                  </a:lnTo>
                  <a:lnTo>
                    <a:pt x="1741" y="2339"/>
                  </a:lnTo>
                  <a:lnTo>
                    <a:pt x="1751" y="2242"/>
                  </a:lnTo>
                  <a:lnTo>
                    <a:pt x="1763" y="2153"/>
                  </a:lnTo>
                  <a:lnTo>
                    <a:pt x="1772" y="2100"/>
                  </a:lnTo>
                  <a:lnTo>
                    <a:pt x="1784" y="2011"/>
                  </a:lnTo>
                  <a:lnTo>
                    <a:pt x="1798" y="1914"/>
                  </a:lnTo>
                  <a:lnTo>
                    <a:pt x="1817" y="1825"/>
                  </a:lnTo>
                  <a:lnTo>
                    <a:pt x="1838" y="1735"/>
                  </a:lnTo>
                  <a:lnTo>
                    <a:pt x="1855" y="1601"/>
                  </a:lnTo>
                  <a:lnTo>
                    <a:pt x="1869" y="1482"/>
                  </a:lnTo>
                  <a:lnTo>
                    <a:pt x="1874" y="1430"/>
                  </a:lnTo>
                  <a:lnTo>
                    <a:pt x="1878" y="1370"/>
                  </a:lnTo>
                  <a:lnTo>
                    <a:pt x="1880" y="1326"/>
                  </a:lnTo>
                  <a:lnTo>
                    <a:pt x="1880" y="1281"/>
                  </a:lnTo>
                  <a:lnTo>
                    <a:pt x="1864" y="1229"/>
                  </a:lnTo>
                  <a:lnTo>
                    <a:pt x="1843" y="1177"/>
                  </a:lnTo>
                  <a:lnTo>
                    <a:pt x="1821" y="1117"/>
                  </a:lnTo>
                  <a:lnTo>
                    <a:pt x="1791" y="1058"/>
                  </a:lnTo>
                  <a:lnTo>
                    <a:pt x="1718" y="924"/>
                  </a:lnTo>
                  <a:lnTo>
                    <a:pt x="1628" y="775"/>
                  </a:lnTo>
                  <a:lnTo>
                    <a:pt x="1521" y="611"/>
                  </a:lnTo>
                  <a:lnTo>
                    <a:pt x="1395" y="425"/>
                  </a:lnTo>
                  <a:lnTo>
                    <a:pt x="1250" y="223"/>
                  </a:lnTo>
                  <a:lnTo>
                    <a:pt x="1090" y="0"/>
                  </a:lnTo>
                  <a:lnTo>
                    <a:pt x="1071" y="387"/>
                  </a:lnTo>
                  <a:lnTo>
                    <a:pt x="1052" y="782"/>
                  </a:lnTo>
                  <a:lnTo>
                    <a:pt x="1031" y="1169"/>
                  </a:lnTo>
                  <a:lnTo>
                    <a:pt x="1010" y="1549"/>
                  </a:lnTo>
                  <a:lnTo>
                    <a:pt x="988" y="1937"/>
                  </a:lnTo>
                  <a:lnTo>
                    <a:pt x="967" y="2316"/>
                  </a:lnTo>
                  <a:lnTo>
                    <a:pt x="941" y="2689"/>
                  </a:lnTo>
                  <a:lnTo>
                    <a:pt x="916" y="3061"/>
                  </a:lnTo>
                  <a:lnTo>
                    <a:pt x="889" y="3434"/>
                  </a:lnTo>
                  <a:lnTo>
                    <a:pt x="864" y="3799"/>
                  </a:lnTo>
                  <a:lnTo>
                    <a:pt x="835" y="4164"/>
                  </a:lnTo>
                  <a:lnTo>
                    <a:pt x="807" y="4529"/>
                  </a:lnTo>
                  <a:lnTo>
                    <a:pt x="774" y="4886"/>
                  </a:lnTo>
                  <a:lnTo>
                    <a:pt x="711" y="5601"/>
                  </a:lnTo>
                  <a:lnTo>
                    <a:pt x="678" y="5951"/>
                  </a:lnTo>
                  <a:lnTo>
                    <a:pt x="643" y="6294"/>
                  </a:lnTo>
                  <a:lnTo>
                    <a:pt x="609" y="6644"/>
                  </a:lnTo>
                  <a:lnTo>
                    <a:pt x="570" y="6986"/>
                  </a:lnTo>
                  <a:lnTo>
                    <a:pt x="532" y="7322"/>
                  </a:lnTo>
                  <a:lnTo>
                    <a:pt x="496" y="7664"/>
                  </a:lnTo>
                  <a:lnTo>
                    <a:pt x="456" y="7992"/>
                  </a:lnTo>
                  <a:lnTo>
                    <a:pt x="414" y="8327"/>
                  </a:lnTo>
                  <a:lnTo>
                    <a:pt x="372" y="8647"/>
                  </a:lnTo>
                  <a:lnTo>
                    <a:pt x="329" y="8975"/>
                  </a:lnTo>
                  <a:lnTo>
                    <a:pt x="285" y="9288"/>
                  </a:lnTo>
                  <a:lnTo>
                    <a:pt x="240" y="9616"/>
                  </a:lnTo>
                  <a:lnTo>
                    <a:pt x="195" y="9929"/>
                  </a:lnTo>
                  <a:lnTo>
                    <a:pt x="146" y="10241"/>
                  </a:lnTo>
                  <a:lnTo>
                    <a:pt x="99" y="10554"/>
                  </a:lnTo>
                  <a:lnTo>
                    <a:pt x="50" y="10860"/>
                  </a:lnTo>
                  <a:lnTo>
                    <a:pt x="0" y="11165"/>
                  </a:lnTo>
                  <a:lnTo>
                    <a:pt x="40" y="11277"/>
                  </a:lnTo>
                  <a:lnTo>
                    <a:pt x="96" y="11441"/>
                  </a:lnTo>
                  <a:lnTo>
                    <a:pt x="169" y="11642"/>
                  </a:lnTo>
                  <a:lnTo>
                    <a:pt x="343" y="12148"/>
                  </a:lnTo>
                  <a:lnTo>
                    <a:pt x="410" y="12357"/>
                  </a:lnTo>
                  <a:lnTo>
                    <a:pt x="459" y="12513"/>
                  </a:lnTo>
                  <a:lnTo>
                    <a:pt x="492" y="12632"/>
                  </a:lnTo>
                  <a:lnTo>
                    <a:pt x="537" y="12349"/>
                  </a:lnTo>
                  <a:lnTo>
                    <a:pt x="617" y="11835"/>
                  </a:lnTo>
                  <a:lnTo>
                    <a:pt x="652" y="11627"/>
                  </a:lnTo>
                  <a:lnTo>
                    <a:pt x="682" y="11426"/>
                  </a:lnTo>
                  <a:lnTo>
                    <a:pt x="708" y="11262"/>
                  </a:lnTo>
                  <a:lnTo>
                    <a:pt x="729" y="11105"/>
                  </a:lnTo>
                  <a:lnTo>
                    <a:pt x="746" y="10979"/>
                  </a:lnTo>
                  <a:lnTo>
                    <a:pt x="777" y="10770"/>
                  </a:lnTo>
                  <a:lnTo>
                    <a:pt x="800" y="10591"/>
                  </a:lnTo>
                  <a:lnTo>
                    <a:pt x="821" y="10450"/>
                  </a:lnTo>
                  <a:lnTo>
                    <a:pt x="831" y="10346"/>
                  </a:lnTo>
                  <a:lnTo>
                    <a:pt x="831" y="21138"/>
                  </a:lnTo>
                  <a:lnTo>
                    <a:pt x="1473" y="21138"/>
                  </a:lnTo>
                  <a:lnTo>
                    <a:pt x="1473" y="5303"/>
                  </a:lnTo>
                  <a:close/>
                  <a:moveTo>
                    <a:pt x="3994" y="4759"/>
                  </a:moveTo>
                  <a:lnTo>
                    <a:pt x="4032" y="4655"/>
                  </a:lnTo>
                  <a:lnTo>
                    <a:pt x="4078" y="4558"/>
                  </a:lnTo>
                  <a:lnTo>
                    <a:pt x="4133" y="4447"/>
                  </a:lnTo>
                  <a:lnTo>
                    <a:pt x="4199" y="4327"/>
                  </a:lnTo>
                  <a:lnTo>
                    <a:pt x="4272" y="4193"/>
                  </a:lnTo>
                  <a:lnTo>
                    <a:pt x="4356" y="4052"/>
                  </a:lnTo>
                  <a:lnTo>
                    <a:pt x="4448" y="3903"/>
                  </a:lnTo>
                  <a:lnTo>
                    <a:pt x="4549" y="3746"/>
                  </a:lnTo>
                  <a:lnTo>
                    <a:pt x="4542" y="3746"/>
                  </a:lnTo>
                  <a:lnTo>
                    <a:pt x="4540" y="3739"/>
                  </a:lnTo>
                  <a:lnTo>
                    <a:pt x="4542" y="3724"/>
                  </a:lnTo>
                  <a:lnTo>
                    <a:pt x="4549" y="3709"/>
                  </a:lnTo>
                  <a:lnTo>
                    <a:pt x="4636" y="3560"/>
                  </a:lnTo>
                  <a:lnTo>
                    <a:pt x="4598" y="3188"/>
                  </a:lnTo>
                  <a:lnTo>
                    <a:pt x="4556" y="2808"/>
                  </a:lnTo>
                  <a:lnTo>
                    <a:pt x="4507" y="2421"/>
                  </a:lnTo>
                  <a:lnTo>
                    <a:pt x="4460" y="2011"/>
                  </a:lnTo>
                  <a:lnTo>
                    <a:pt x="4406" y="1594"/>
                  </a:lnTo>
                  <a:lnTo>
                    <a:pt x="4351" y="1162"/>
                  </a:lnTo>
                  <a:lnTo>
                    <a:pt x="4291" y="722"/>
                  </a:lnTo>
                  <a:lnTo>
                    <a:pt x="4231" y="268"/>
                  </a:lnTo>
                  <a:lnTo>
                    <a:pt x="4038" y="633"/>
                  </a:lnTo>
                  <a:lnTo>
                    <a:pt x="3956" y="834"/>
                  </a:lnTo>
                  <a:lnTo>
                    <a:pt x="3879" y="1006"/>
                  </a:lnTo>
                  <a:lnTo>
                    <a:pt x="3812" y="1162"/>
                  </a:lnTo>
                  <a:lnTo>
                    <a:pt x="3693" y="1415"/>
                  </a:lnTo>
                  <a:lnTo>
                    <a:pt x="3645" y="1512"/>
                  </a:lnTo>
                  <a:lnTo>
                    <a:pt x="3603" y="1586"/>
                  </a:lnTo>
                  <a:lnTo>
                    <a:pt x="3566" y="1646"/>
                  </a:lnTo>
                  <a:lnTo>
                    <a:pt x="3631" y="2011"/>
                  </a:lnTo>
                  <a:lnTo>
                    <a:pt x="3690" y="2383"/>
                  </a:lnTo>
                  <a:lnTo>
                    <a:pt x="3747" y="2763"/>
                  </a:lnTo>
                  <a:lnTo>
                    <a:pt x="3803" y="3158"/>
                  </a:lnTo>
                  <a:lnTo>
                    <a:pt x="3855" y="3545"/>
                  </a:lnTo>
                  <a:lnTo>
                    <a:pt x="3904" y="3948"/>
                  </a:lnTo>
                  <a:lnTo>
                    <a:pt x="3951" y="4342"/>
                  </a:lnTo>
                  <a:lnTo>
                    <a:pt x="3994" y="4759"/>
                  </a:lnTo>
                  <a:close/>
                  <a:moveTo>
                    <a:pt x="2521" y="8052"/>
                  </a:moveTo>
                  <a:lnTo>
                    <a:pt x="2518" y="8461"/>
                  </a:lnTo>
                  <a:lnTo>
                    <a:pt x="2511" y="8863"/>
                  </a:lnTo>
                  <a:lnTo>
                    <a:pt x="2504" y="9273"/>
                  </a:lnTo>
                  <a:lnTo>
                    <a:pt x="2495" y="9668"/>
                  </a:lnTo>
                  <a:lnTo>
                    <a:pt x="2483" y="10063"/>
                  </a:lnTo>
                  <a:lnTo>
                    <a:pt x="2473" y="10450"/>
                  </a:lnTo>
                  <a:lnTo>
                    <a:pt x="2455" y="10837"/>
                  </a:lnTo>
                  <a:lnTo>
                    <a:pt x="2440" y="11217"/>
                  </a:lnTo>
                  <a:lnTo>
                    <a:pt x="2422" y="11590"/>
                  </a:lnTo>
                  <a:lnTo>
                    <a:pt x="2403" y="11962"/>
                  </a:lnTo>
                  <a:lnTo>
                    <a:pt x="2380" y="12334"/>
                  </a:lnTo>
                  <a:lnTo>
                    <a:pt x="2356" y="12699"/>
                  </a:lnTo>
                  <a:lnTo>
                    <a:pt x="2332" y="13057"/>
                  </a:lnTo>
                  <a:lnTo>
                    <a:pt x="2304" y="13414"/>
                  </a:lnTo>
                  <a:lnTo>
                    <a:pt x="2274" y="13772"/>
                  </a:lnTo>
                  <a:lnTo>
                    <a:pt x="2241" y="14122"/>
                  </a:lnTo>
                  <a:lnTo>
                    <a:pt x="2210" y="14457"/>
                  </a:lnTo>
                  <a:lnTo>
                    <a:pt x="2175" y="14800"/>
                  </a:lnTo>
                  <a:lnTo>
                    <a:pt x="2139" y="15135"/>
                  </a:lnTo>
                  <a:lnTo>
                    <a:pt x="2099" y="15470"/>
                  </a:lnTo>
                  <a:lnTo>
                    <a:pt x="2061" y="15798"/>
                  </a:lnTo>
                  <a:lnTo>
                    <a:pt x="2017" y="16126"/>
                  </a:lnTo>
                  <a:lnTo>
                    <a:pt x="1974" y="16438"/>
                  </a:lnTo>
                  <a:lnTo>
                    <a:pt x="1927" y="16759"/>
                  </a:lnTo>
                  <a:lnTo>
                    <a:pt x="1880" y="17064"/>
                  </a:lnTo>
                  <a:lnTo>
                    <a:pt x="1831" y="17369"/>
                  </a:lnTo>
                  <a:lnTo>
                    <a:pt x="1779" y="17675"/>
                  </a:lnTo>
                  <a:lnTo>
                    <a:pt x="1671" y="18271"/>
                  </a:lnTo>
                  <a:lnTo>
                    <a:pt x="1614" y="18554"/>
                  </a:lnTo>
                  <a:lnTo>
                    <a:pt x="1555" y="18844"/>
                  </a:lnTo>
                  <a:lnTo>
                    <a:pt x="1495" y="19127"/>
                  </a:lnTo>
                  <a:lnTo>
                    <a:pt x="1596" y="19477"/>
                  </a:lnTo>
                  <a:lnTo>
                    <a:pt x="1687" y="19790"/>
                  </a:lnTo>
                  <a:lnTo>
                    <a:pt x="1767" y="20058"/>
                  </a:lnTo>
                  <a:lnTo>
                    <a:pt x="1836" y="20297"/>
                  </a:lnTo>
                  <a:lnTo>
                    <a:pt x="1895" y="20490"/>
                  </a:lnTo>
                  <a:lnTo>
                    <a:pt x="1942" y="20654"/>
                  </a:lnTo>
                  <a:lnTo>
                    <a:pt x="1981" y="20781"/>
                  </a:lnTo>
                  <a:lnTo>
                    <a:pt x="2008" y="20863"/>
                  </a:lnTo>
                  <a:lnTo>
                    <a:pt x="2078" y="20580"/>
                  </a:lnTo>
                  <a:lnTo>
                    <a:pt x="2146" y="20282"/>
                  </a:lnTo>
                  <a:lnTo>
                    <a:pt x="2274" y="19671"/>
                  </a:lnTo>
                  <a:lnTo>
                    <a:pt x="2335" y="19343"/>
                  </a:lnTo>
                  <a:lnTo>
                    <a:pt x="2393" y="19023"/>
                  </a:lnTo>
                  <a:lnTo>
                    <a:pt x="2450" y="18695"/>
                  </a:lnTo>
                  <a:lnTo>
                    <a:pt x="2504" y="18353"/>
                  </a:lnTo>
                  <a:lnTo>
                    <a:pt x="2558" y="18002"/>
                  </a:lnTo>
                  <a:lnTo>
                    <a:pt x="2607" y="17652"/>
                  </a:lnTo>
                  <a:lnTo>
                    <a:pt x="2653" y="17295"/>
                  </a:lnTo>
                  <a:lnTo>
                    <a:pt x="2702" y="16922"/>
                  </a:lnTo>
                  <a:lnTo>
                    <a:pt x="2746" y="16543"/>
                  </a:lnTo>
                  <a:lnTo>
                    <a:pt x="2787" y="16163"/>
                  </a:lnTo>
                  <a:lnTo>
                    <a:pt x="2824" y="15775"/>
                  </a:lnTo>
                  <a:lnTo>
                    <a:pt x="2862" y="15373"/>
                  </a:lnTo>
                  <a:lnTo>
                    <a:pt x="2897" y="14971"/>
                  </a:lnTo>
                  <a:lnTo>
                    <a:pt x="2930" y="14561"/>
                  </a:lnTo>
                  <a:lnTo>
                    <a:pt x="2961" y="14144"/>
                  </a:lnTo>
                  <a:lnTo>
                    <a:pt x="2989" y="13720"/>
                  </a:lnTo>
                  <a:lnTo>
                    <a:pt x="3015" y="13288"/>
                  </a:lnTo>
                  <a:lnTo>
                    <a:pt x="3040" y="12848"/>
                  </a:lnTo>
                  <a:lnTo>
                    <a:pt x="3062" y="12394"/>
                  </a:lnTo>
                  <a:lnTo>
                    <a:pt x="3081" y="11947"/>
                  </a:lnTo>
                  <a:lnTo>
                    <a:pt x="3100" y="11478"/>
                  </a:lnTo>
                  <a:lnTo>
                    <a:pt x="3114" y="11016"/>
                  </a:lnTo>
                  <a:lnTo>
                    <a:pt x="3128" y="10539"/>
                  </a:lnTo>
                  <a:lnTo>
                    <a:pt x="3139" y="10055"/>
                  </a:lnTo>
                  <a:lnTo>
                    <a:pt x="3147" y="9564"/>
                  </a:lnTo>
                  <a:lnTo>
                    <a:pt x="3154" y="9072"/>
                  </a:lnTo>
                  <a:lnTo>
                    <a:pt x="3159" y="8558"/>
                  </a:lnTo>
                  <a:lnTo>
                    <a:pt x="3161" y="8052"/>
                  </a:lnTo>
                  <a:lnTo>
                    <a:pt x="4957" y="8052"/>
                  </a:lnTo>
                  <a:lnTo>
                    <a:pt x="4957" y="5489"/>
                  </a:lnTo>
                  <a:lnTo>
                    <a:pt x="3226" y="5489"/>
                  </a:lnTo>
                  <a:lnTo>
                    <a:pt x="3226" y="1445"/>
                  </a:lnTo>
                  <a:lnTo>
                    <a:pt x="3229" y="1326"/>
                  </a:lnTo>
                  <a:lnTo>
                    <a:pt x="3233" y="1214"/>
                  </a:lnTo>
                  <a:lnTo>
                    <a:pt x="3236" y="1095"/>
                  </a:lnTo>
                  <a:lnTo>
                    <a:pt x="3243" y="983"/>
                  </a:lnTo>
                  <a:lnTo>
                    <a:pt x="3250" y="864"/>
                  </a:lnTo>
                  <a:lnTo>
                    <a:pt x="3259" y="752"/>
                  </a:lnTo>
                  <a:lnTo>
                    <a:pt x="3267" y="633"/>
                  </a:lnTo>
                  <a:lnTo>
                    <a:pt x="3267" y="268"/>
                  </a:lnTo>
                  <a:lnTo>
                    <a:pt x="3262" y="238"/>
                  </a:lnTo>
                  <a:lnTo>
                    <a:pt x="3253" y="209"/>
                  </a:lnTo>
                  <a:lnTo>
                    <a:pt x="3243" y="186"/>
                  </a:lnTo>
                  <a:lnTo>
                    <a:pt x="3231" y="164"/>
                  </a:lnTo>
                  <a:lnTo>
                    <a:pt x="3215" y="134"/>
                  </a:lnTo>
                  <a:lnTo>
                    <a:pt x="3196" y="119"/>
                  </a:lnTo>
                  <a:lnTo>
                    <a:pt x="3179" y="104"/>
                  </a:lnTo>
                  <a:lnTo>
                    <a:pt x="3158" y="82"/>
                  </a:lnTo>
                  <a:lnTo>
                    <a:pt x="3107" y="67"/>
                  </a:lnTo>
                  <a:lnTo>
                    <a:pt x="2980" y="67"/>
                  </a:lnTo>
                  <a:lnTo>
                    <a:pt x="2906" y="89"/>
                  </a:lnTo>
                  <a:lnTo>
                    <a:pt x="2563" y="89"/>
                  </a:lnTo>
                  <a:lnTo>
                    <a:pt x="2563" y="5489"/>
                  </a:lnTo>
                  <a:lnTo>
                    <a:pt x="1666" y="5489"/>
                  </a:lnTo>
                  <a:lnTo>
                    <a:pt x="1666" y="8052"/>
                  </a:lnTo>
                  <a:lnTo>
                    <a:pt x="2521" y="8052"/>
                  </a:lnTo>
                  <a:close/>
                  <a:moveTo>
                    <a:pt x="3865" y="10346"/>
                  </a:moveTo>
                  <a:lnTo>
                    <a:pt x="3872" y="9884"/>
                  </a:lnTo>
                  <a:lnTo>
                    <a:pt x="3878" y="9653"/>
                  </a:lnTo>
                  <a:lnTo>
                    <a:pt x="3888" y="9430"/>
                  </a:lnTo>
                  <a:lnTo>
                    <a:pt x="3899" y="9340"/>
                  </a:lnTo>
                  <a:lnTo>
                    <a:pt x="3904" y="9266"/>
                  </a:lnTo>
                  <a:lnTo>
                    <a:pt x="3907" y="9206"/>
                  </a:lnTo>
                  <a:lnTo>
                    <a:pt x="3909" y="9146"/>
                  </a:lnTo>
                  <a:lnTo>
                    <a:pt x="3902" y="9132"/>
                  </a:lnTo>
                  <a:lnTo>
                    <a:pt x="3892" y="9102"/>
                  </a:lnTo>
                  <a:lnTo>
                    <a:pt x="3879" y="9087"/>
                  </a:lnTo>
                  <a:lnTo>
                    <a:pt x="3864" y="9065"/>
                  </a:lnTo>
                  <a:lnTo>
                    <a:pt x="3822" y="9027"/>
                  </a:lnTo>
                  <a:lnTo>
                    <a:pt x="3772" y="8998"/>
                  </a:lnTo>
                  <a:lnTo>
                    <a:pt x="3705" y="8960"/>
                  </a:lnTo>
                  <a:lnTo>
                    <a:pt x="3629" y="8923"/>
                  </a:lnTo>
                  <a:lnTo>
                    <a:pt x="3542" y="8901"/>
                  </a:lnTo>
                  <a:lnTo>
                    <a:pt x="3441" y="8878"/>
                  </a:lnTo>
                  <a:lnTo>
                    <a:pt x="3205" y="8878"/>
                  </a:lnTo>
                  <a:lnTo>
                    <a:pt x="3205" y="19150"/>
                  </a:lnTo>
                  <a:lnTo>
                    <a:pt x="3206" y="19261"/>
                  </a:lnTo>
                  <a:lnTo>
                    <a:pt x="3208" y="19366"/>
                  </a:lnTo>
                  <a:lnTo>
                    <a:pt x="3213" y="19462"/>
                  </a:lnTo>
                  <a:lnTo>
                    <a:pt x="3219" y="19567"/>
                  </a:lnTo>
                  <a:lnTo>
                    <a:pt x="3222" y="19663"/>
                  </a:lnTo>
                  <a:lnTo>
                    <a:pt x="3231" y="19753"/>
                  </a:lnTo>
                  <a:lnTo>
                    <a:pt x="3238" y="19842"/>
                  </a:lnTo>
                  <a:lnTo>
                    <a:pt x="3246" y="19924"/>
                  </a:lnTo>
                  <a:lnTo>
                    <a:pt x="3267" y="20073"/>
                  </a:lnTo>
                  <a:lnTo>
                    <a:pt x="3279" y="20155"/>
                  </a:lnTo>
                  <a:lnTo>
                    <a:pt x="3292" y="20222"/>
                  </a:lnTo>
                  <a:lnTo>
                    <a:pt x="3321" y="20349"/>
                  </a:lnTo>
                  <a:lnTo>
                    <a:pt x="3337" y="20408"/>
                  </a:lnTo>
                  <a:lnTo>
                    <a:pt x="3356" y="20468"/>
                  </a:lnTo>
                  <a:lnTo>
                    <a:pt x="3373" y="20520"/>
                  </a:lnTo>
                  <a:lnTo>
                    <a:pt x="3392" y="20565"/>
                  </a:lnTo>
                  <a:lnTo>
                    <a:pt x="3434" y="20654"/>
                  </a:lnTo>
                  <a:lnTo>
                    <a:pt x="3457" y="20684"/>
                  </a:lnTo>
                  <a:lnTo>
                    <a:pt x="3479" y="20721"/>
                  </a:lnTo>
                  <a:lnTo>
                    <a:pt x="3506" y="20758"/>
                  </a:lnTo>
                  <a:lnTo>
                    <a:pt x="3558" y="20803"/>
                  </a:lnTo>
                  <a:lnTo>
                    <a:pt x="3586" y="20825"/>
                  </a:lnTo>
                  <a:lnTo>
                    <a:pt x="3613" y="20840"/>
                  </a:lnTo>
                  <a:lnTo>
                    <a:pt x="3674" y="20855"/>
                  </a:lnTo>
                  <a:lnTo>
                    <a:pt x="3739" y="20863"/>
                  </a:lnTo>
                  <a:lnTo>
                    <a:pt x="4272" y="20863"/>
                  </a:lnTo>
                  <a:lnTo>
                    <a:pt x="4328" y="20878"/>
                  </a:lnTo>
                  <a:lnTo>
                    <a:pt x="4429" y="20878"/>
                  </a:lnTo>
                  <a:lnTo>
                    <a:pt x="4476" y="20855"/>
                  </a:lnTo>
                  <a:lnTo>
                    <a:pt x="4519" y="20840"/>
                  </a:lnTo>
                  <a:lnTo>
                    <a:pt x="4561" y="20803"/>
                  </a:lnTo>
                  <a:lnTo>
                    <a:pt x="4601" y="20773"/>
                  </a:lnTo>
                  <a:lnTo>
                    <a:pt x="4636" y="20729"/>
                  </a:lnTo>
                  <a:lnTo>
                    <a:pt x="4671" y="20676"/>
                  </a:lnTo>
                  <a:lnTo>
                    <a:pt x="4700" y="20624"/>
                  </a:lnTo>
                  <a:lnTo>
                    <a:pt x="4728" y="20557"/>
                  </a:lnTo>
                  <a:lnTo>
                    <a:pt x="4754" y="20490"/>
                  </a:lnTo>
                  <a:lnTo>
                    <a:pt x="4775" y="20416"/>
                  </a:lnTo>
                  <a:lnTo>
                    <a:pt x="4797" y="20334"/>
                  </a:lnTo>
                  <a:lnTo>
                    <a:pt x="4813" y="20237"/>
                  </a:lnTo>
                  <a:lnTo>
                    <a:pt x="4829" y="20133"/>
                  </a:lnTo>
                  <a:lnTo>
                    <a:pt x="4846" y="20036"/>
                  </a:lnTo>
                  <a:lnTo>
                    <a:pt x="4864" y="19924"/>
                  </a:lnTo>
                  <a:lnTo>
                    <a:pt x="4881" y="19790"/>
                  </a:lnTo>
                  <a:lnTo>
                    <a:pt x="4897" y="19641"/>
                  </a:lnTo>
                  <a:lnTo>
                    <a:pt x="4912" y="19485"/>
                  </a:lnTo>
                  <a:lnTo>
                    <a:pt x="4926" y="19306"/>
                  </a:lnTo>
                  <a:lnTo>
                    <a:pt x="4938" y="19112"/>
                  </a:lnTo>
                  <a:lnTo>
                    <a:pt x="4952" y="18896"/>
                  </a:lnTo>
                  <a:lnTo>
                    <a:pt x="4963" y="18673"/>
                  </a:lnTo>
                  <a:lnTo>
                    <a:pt x="4973" y="18442"/>
                  </a:lnTo>
                  <a:lnTo>
                    <a:pt x="4984" y="18174"/>
                  </a:lnTo>
                  <a:lnTo>
                    <a:pt x="4992" y="17906"/>
                  </a:lnTo>
                  <a:lnTo>
                    <a:pt x="5001" y="17615"/>
                  </a:lnTo>
                  <a:lnTo>
                    <a:pt x="5010" y="17310"/>
                  </a:lnTo>
                  <a:lnTo>
                    <a:pt x="5015" y="16997"/>
                  </a:lnTo>
                  <a:lnTo>
                    <a:pt x="5020" y="16654"/>
                  </a:lnTo>
                  <a:lnTo>
                    <a:pt x="4935" y="16587"/>
                  </a:lnTo>
                  <a:lnTo>
                    <a:pt x="4848" y="16513"/>
                  </a:lnTo>
                  <a:lnTo>
                    <a:pt x="4761" y="16431"/>
                  </a:lnTo>
                  <a:lnTo>
                    <a:pt x="4672" y="16334"/>
                  </a:lnTo>
                  <a:lnTo>
                    <a:pt x="4585" y="16237"/>
                  </a:lnTo>
                  <a:lnTo>
                    <a:pt x="4497" y="16148"/>
                  </a:lnTo>
                  <a:lnTo>
                    <a:pt x="4405" y="16036"/>
                  </a:lnTo>
                  <a:lnTo>
                    <a:pt x="4316" y="15924"/>
                  </a:lnTo>
                  <a:lnTo>
                    <a:pt x="4314" y="16274"/>
                  </a:lnTo>
                  <a:lnTo>
                    <a:pt x="4314" y="16587"/>
                  </a:lnTo>
                  <a:lnTo>
                    <a:pt x="4312" y="16870"/>
                  </a:lnTo>
                  <a:lnTo>
                    <a:pt x="4311" y="17116"/>
                  </a:lnTo>
                  <a:lnTo>
                    <a:pt x="4307" y="17325"/>
                  </a:lnTo>
                  <a:lnTo>
                    <a:pt x="4304" y="17503"/>
                  </a:lnTo>
                  <a:lnTo>
                    <a:pt x="4300" y="17652"/>
                  </a:lnTo>
                  <a:lnTo>
                    <a:pt x="4293" y="17749"/>
                  </a:lnTo>
                  <a:lnTo>
                    <a:pt x="4288" y="17846"/>
                  </a:lnTo>
                  <a:lnTo>
                    <a:pt x="4278" y="17913"/>
                  </a:lnTo>
                  <a:lnTo>
                    <a:pt x="4265" y="17980"/>
                  </a:lnTo>
                  <a:lnTo>
                    <a:pt x="4250" y="18032"/>
                  </a:lnTo>
                  <a:lnTo>
                    <a:pt x="4234" y="18077"/>
                  </a:lnTo>
                  <a:lnTo>
                    <a:pt x="4215" y="18099"/>
                  </a:lnTo>
                  <a:lnTo>
                    <a:pt x="4191" y="18114"/>
                  </a:lnTo>
                  <a:lnTo>
                    <a:pt x="4165" y="18122"/>
                  </a:lnTo>
                  <a:lnTo>
                    <a:pt x="4038" y="18122"/>
                  </a:lnTo>
                  <a:lnTo>
                    <a:pt x="4015" y="18137"/>
                  </a:lnTo>
                  <a:lnTo>
                    <a:pt x="3992" y="18137"/>
                  </a:lnTo>
                  <a:lnTo>
                    <a:pt x="3973" y="18122"/>
                  </a:lnTo>
                  <a:lnTo>
                    <a:pt x="3956" y="18114"/>
                  </a:lnTo>
                  <a:lnTo>
                    <a:pt x="3937" y="18099"/>
                  </a:lnTo>
                  <a:lnTo>
                    <a:pt x="3923" y="18077"/>
                  </a:lnTo>
                  <a:lnTo>
                    <a:pt x="3909" y="18047"/>
                  </a:lnTo>
                  <a:lnTo>
                    <a:pt x="3899" y="18002"/>
                  </a:lnTo>
                  <a:lnTo>
                    <a:pt x="3888" y="17965"/>
                  </a:lnTo>
                  <a:lnTo>
                    <a:pt x="3879" y="17913"/>
                  </a:lnTo>
                  <a:lnTo>
                    <a:pt x="3874" y="17861"/>
                  </a:lnTo>
                  <a:lnTo>
                    <a:pt x="3871" y="17794"/>
                  </a:lnTo>
                  <a:lnTo>
                    <a:pt x="3865" y="17727"/>
                  </a:lnTo>
                  <a:lnTo>
                    <a:pt x="3864" y="17652"/>
                  </a:lnTo>
                  <a:lnTo>
                    <a:pt x="3864" y="17570"/>
                  </a:lnTo>
                  <a:lnTo>
                    <a:pt x="3865" y="17481"/>
                  </a:lnTo>
                  <a:lnTo>
                    <a:pt x="3865" y="10346"/>
                  </a:lnTo>
                  <a:close/>
                  <a:moveTo>
                    <a:pt x="6366" y="4759"/>
                  </a:moveTo>
                  <a:lnTo>
                    <a:pt x="6382" y="4439"/>
                  </a:lnTo>
                  <a:lnTo>
                    <a:pt x="6395" y="4126"/>
                  </a:lnTo>
                  <a:lnTo>
                    <a:pt x="6409" y="3806"/>
                  </a:lnTo>
                  <a:lnTo>
                    <a:pt x="6420" y="3493"/>
                  </a:lnTo>
                  <a:lnTo>
                    <a:pt x="6429" y="3188"/>
                  </a:lnTo>
                  <a:lnTo>
                    <a:pt x="6439" y="2882"/>
                  </a:lnTo>
                  <a:lnTo>
                    <a:pt x="6448" y="2577"/>
                  </a:lnTo>
                  <a:lnTo>
                    <a:pt x="6453" y="2279"/>
                  </a:lnTo>
                  <a:lnTo>
                    <a:pt x="6349" y="2234"/>
                  </a:lnTo>
                  <a:lnTo>
                    <a:pt x="6291" y="2190"/>
                  </a:lnTo>
                  <a:lnTo>
                    <a:pt x="6227" y="2145"/>
                  </a:lnTo>
                  <a:lnTo>
                    <a:pt x="6161" y="2093"/>
                  </a:lnTo>
                  <a:lnTo>
                    <a:pt x="6093" y="2041"/>
                  </a:lnTo>
                  <a:lnTo>
                    <a:pt x="6016" y="1981"/>
                  </a:lnTo>
                  <a:lnTo>
                    <a:pt x="5940" y="1914"/>
                  </a:lnTo>
                  <a:lnTo>
                    <a:pt x="5811" y="1825"/>
                  </a:lnTo>
                  <a:lnTo>
                    <a:pt x="5808" y="2868"/>
                  </a:lnTo>
                  <a:lnTo>
                    <a:pt x="5797" y="3895"/>
                  </a:lnTo>
                  <a:lnTo>
                    <a:pt x="5787" y="4394"/>
                  </a:lnTo>
                  <a:lnTo>
                    <a:pt x="5778" y="4894"/>
                  </a:lnTo>
                  <a:lnTo>
                    <a:pt x="5766" y="5385"/>
                  </a:lnTo>
                  <a:lnTo>
                    <a:pt x="5752" y="5877"/>
                  </a:lnTo>
                  <a:lnTo>
                    <a:pt x="5736" y="6361"/>
                  </a:lnTo>
                  <a:lnTo>
                    <a:pt x="5719" y="6838"/>
                  </a:lnTo>
                  <a:lnTo>
                    <a:pt x="5700" y="7314"/>
                  </a:lnTo>
                  <a:lnTo>
                    <a:pt x="5679" y="7783"/>
                  </a:lnTo>
                  <a:lnTo>
                    <a:pt x="5656" y="8245"/>
                  </a:lnTo>
                  <a:lnTo>
                    <a:pt x="5630" y="8707"/>
                  </a:lnTo>
                  <a:lnTo>
                    <a:pt x="5604" y="9154"/>
                  </a:lnTo>
                  <a:lnTo>
                    <a:pt x="5575" y="9608"/>
                  </a:lnTo>
                  <a:lnTo>
                    <a:pt x="5627" y="9668"/>
                  </a:lnTo>
                  <a:lnTo>
                    <a:pt x="5683" y="9735"/>
                  </a:lnTo>
                  <a:lnTo>
                    <a:pt x="5743" y="9809"/>
                  </a:lnTo>
                  <a:lnTo>
                    <a:pt x="5811" y="9914"/>
                  </a:lnTo>
                  <a:lnTo>
                    <a:pt x="5883" y="10010"/>
                  </a:lnTo>
                  <a:lnTo>
                    <a:pt x="5961" y="10137"/>
                  </a:lnTo>
                  <a:lnTo>
                    <a:pt x="6043" y="10279"/>
                  </a:lnTo>
                  <a:lnTo>
                    <a:pt x="6131" y="10428"/>
                  </a:lnTo>
                  <a:lnTo>
                    <a:pt x="6152" y="10063"/>
                  </a:lnTo>
                  <a:lnTo>
                    <a:pt x="6173" y="9690"/>
                  </a:lnTo>
                  <a:lnTo>
                    <a:pt x="6194" y="9310"/>
                  </a:lnTo>
                  <a:lnTo>
                    <a:pt x="6211" y="8916"/>
                  </a:lnTo>
                  <a:lnTo>
                    <a:pt x="6230" y="8528"/>
                  </a:lnTo>
                  <a:lnTo>
                    <a:pt x="6249" y="8126"/>
                  </a:lnTo>
                  <a:lnTo>
                    <a:pt x="6265" y="7731"/>
                  </a:lnTo>
                  <a:lnTo>
                    <a:pt x="6281" y="7322"/>
                  </a:lnTo>
                  <a:lnTo>
                    <a:pt x="6601" y="7322"/>
                  </a:lnTo>
                  <a:lnTo>
                    <a:pt x="6601" y="11441"/>
                  </a:lnTo>
                  <a:lnTo>
                    <a:pt x="6495" y="11619"/>
                  </a:lnTo>
                  <a:lnTo>
                    <a:pt x="6383" y="11783"/>
                  </a:lnTo>
                  <a:lnTo>
                    <a:pt x="6272" y="11940"/>
                  </a:lnTo>
                  <a:lnTo>
                    <a:pt x="6157" y="12081"/>
                  </a:lnTo>
                  <a:lnTo>
                    <a:pt x="6043" y="12208"/>
                  </a:lnTo>
                  <a:lnTo>
                    <a:pt x="5924" y="12327"/>
                  </a:lnTo>
                  <a:lnTo>
                    <a:pt x="5804" y="12439"/>
                  </a:lnTo>
                  <a:lnTo>
                    <a:pt x="5683" y="12535"/>
                  </a:lnTo>
                  <a:lnTo>
                    <a:pt x="5575" y="12632"/>
                  </a:lnTo>
                  <a:lnTo>
                    <a:pt x="5594" y="12856"/>
                  </a:lnTo>
                  <a:lnTo>
                    <a:pt x="5615" y="13102"/>
                  </a:lnTo>
                  <a:lnTo>
                    <a:pt x="5639" y="13392"/>
                  </a:lnTo>
                  <a:lnTo>
                    <a:pt x="5667" y="13705"/>
                  </a:lnTo>
                  <a:lnTo>
                    <a:pt x="5698" y="14055"/>
                  </a:lnTo>
                  <a:lnTo>
                    <a:pt x="5731" y="14435"/>
                  </a:lnTo>
                  <a:lnTo>
                    <a:pt x="5770" y="14837"/>
                  </a:lnTo>
                  <a:lnTo>
                    <a:pt x="5811" y="15284"/>
                  </a:lnTo>
                  <a:lnTo>
                    <a:pt x="5808" y="15232"/>
                  </a:lnTo>
                  <a:lnTo>
                    <a:pt x="5804" y="15202"/>
                  </a:lnTo>
                  <a:lnTo>
                    <a:pt x="5808" y="15202"/>
                  </a:lnTo>
                  <a:lnTo>
                    <a:pt x="5811" y="15239"/>
                  </a:lnTo>
                  <a:lnTo>
                    <a:pt x="5827" y="15381"/>
                  </a:lnTo>
                  <a:lnTo>
                    <a:pt x="5855" y="15649"/>
                  </a:lnTo>
                  <a:lnTo>
                    <a:pt x="5865" y="15686"/>
                  </a:lnTo>
                  <a:lnTo>
                    <a:pt x="5874" y="15723"/>
                  </a:lnTo>
                  <a:lnTo>
                    <a:pt x="5886" y="15746"/>
                  </a:lnTo>
                  <a:lnTo>
                    <a:pt x="5896" y="15768"/>
                  </a:lnTo>
                  <a:lnTo>
                    <a:pt x="5907" y="15775"/>
                  </a:lnTo>
                  <a:lnTo>
                    <a:pt x="5917" y="15775"/>
                  </a:lnTo>
                  <a:lnTo>
                    <a:pt x="5928" y="15761"/>
                  </a:lnTo>
                  <a:lnTo>
                    <a:pt x="5940" y="15738"/>
                  </a:lnTo>
                  <a:lnTo>
                    <a:pt x="5968" y="15671"/>
                  </a:lnTo>
                  <a:lnTo>
                    <a:pt x="6001" y="15589"/>
                  </a:lnTo>
                  <a:lnTo>
                    <a:pt x="6037" y="15492"/>
                  </a:lnTo>
                  <a:lnTo>
                    <a:pt x="6079" y="15403"/>
                  </a:lnTo>
                  <a:lnTo>
                    <a:pt x="6122" y="15291"/>
                  </a:lnTo>
                  <a:lnTo>
                    <a:pt x="6171" y="15172"/>
                  </a:lnTo>
                  <a:lnTo>
                    <a:pt x="6225" y="15053"/>
                  </a:lnTo>
                  <a:lnTo>
                    <a:pt x="6281" y="14919"/>
                  </a:lnTo>
                  <a:lnTo>
                    <a:pt x="6335" y="14807"/>
                  </a:lnTo>
                  <a:lnTo>
                    <a:pt x="6382" y="14703"/>
                  </a:lnTo>
                  <a:lnTo>
                    <a:pt x="6427" y="14606"/>
                  </a:lnTo>
                  <a:lnTo>
                    <a:pt x="6469" y="14509"/>
                  </a:lnTo>
                  <a:lnTo>
                    <a:pt x="6507" y="14420"/>
                  </a:lnTo>
                  <a:lnTo>
                    <a:pt x="6542" y="14330"/>
                  </a:lnTo>
                  <a:lnTo>
                    <a:pt x="6573" y="14256"/>
                  </a:lnTo>
                  <a:lnTo>
                    <a:pt x="6601" y="14189"/>
                  </a:lnTo>
                  <a:lnTo>
                    <a:pt x="6601" y="21138"/>
                  </a:lnTo>
                  <a:lnTo>
                    <a:pt x="7265" y="21138"/>
                  </a:lnTo>
                  <a:lnTo>
                    <a:pt x="7265" y="13273"/>
                  </a:lnTo>
                  <a:lnTo>
                    <a:pt x="7734" y="12446"/>
                  </a:lnTo>
                  <a:lnTo>
                    <a:pt x="7734" y="13638"/>
                  </a:lnTo>
                  <a:lnTo>
                    <a:pt x="8333" y="13638"/>
                  </a:lnTo>
                  <a:lnTo>
                    <a:pt x="7863" y="14919"/>
                  </a:lnTo>
                  <a:lnTo>
                    <a:pt x="7901" y="15232"/>
                  </a:lnTo>
                  <a:lnTo>
                    <a:pt x="7941" y="15559"/>
                  </a:lnTo>
                  <a:lnTo>
                    <a:pt x="7987" y="15924"/>
                  </a:lnTo>
                  <a:lnTo>
                    <a:pt x="8033" y="16319"/>
                  </a:lnTo>
                  <a:lnTo>
                    <a:pt x="8082" y="16721"/>
                  </a:lnTo>
                  <a:lnTo>
                    <a:pt x="8134" y="17168"/>
                  </a:lnTo>
                  <a:lnTo>
                    <a:pt x="8190" y="17630"/>
                  </a:lnTo>
                  <a:lnTo>
                    <a:pt x="8247" y="18122"/>
                  </a:lnTo>
                  <a:lnTo>
                    <a:pt x="8887" y="16654"/>
                  </a:lnTo>
                  <a:lnTo>
                    <a:pt x="8887" y="16625"/>
                  </a:lnTo>
                  <a:lnTo>
                    <a:pt x="8880" y="16565"/>
                  </a:lnTo>
                  <a:lnTo>
                    <a:pt x="8873" y="16490"/>
                  </a:lnTo>
                  <a:lnTo>
                    <a:pt x="8828" y="16103"/>
                  </a:lnTo>
                  <a:lnTo>
                    <a:pt x="8781" y="15738"/>
                  </a:lnTo>
                  <a:lnTo>
                    <a:pt x="8739" y="15396"/>
                  </a:lnTo>
                  <a:lnTo>
                    <a:pt x="8703" y="15060"/>
                  </a:lnTo>
                  <a:lnTo>
                    <a:pt x="8666" y="14762"/>
                  </a:lnTo>
                  <a:lnTo>
                    <a:pt x="8637" y="14487"/>
                  </a:lnTo>
                  <a:lnTo>
                    <a:pt x="8609" y="14226"/>
                  </a:lnTo>
                  <a:lnTo>
                    <a:pt x="8583" y="14010"/>
                  </a:lnTo>
                  <a:lnTo>
                    <a:pt x="8564" y="13817"/>
                  </a:lnTo>
                  <a:lnTo>
                    <a:pt x="8546" y="13638"/>
                  </a:lnTo>
                  <a:lnTo>
                    <a:pt x="9251" y="13638"/>
                  </a:lnTo>
                  <a:lnTo>
                    <a:pt x="9251" y="17667"/>
                  </a:lnTo>
                  <a:lnTo>
                    <a:pt x="9249" y="17816"/>
                  </a:lnTo>
                  <a:lnTo>
                    <a:pt x="9245" y="17943"/>
                  </a:lnTo>
                  <a:lnTo>
                    <a:pt x="9242" y="18017"/>
                  </a:lnTo>
                  <a:lnTo>
                    <a:pt x="9235" y="18062"/>
                  </a:lnTo>
                  <a:lnTo>
                    <a:pt x="9232" y="18114"/>
                  </a:lnTo>
                  <a:lnTo>
                    <a:pt x="9223" y="18166"/>
                  </a:lnTo>
                  <a:lnTo>
                    <a:pt x="9218" y="18211"/>
                  </a:lnTo>
                  <a:lnTo>
                    <a:pt x="9200" y="18286"/>
                  </a:lnTo>
                  <a:lnTo>
                    <a:pt x="9190" y="18323"/>
                  </a:lnTo>
                  <a:lnTo>
                    <a:pt x="9179" y="18345"/>
                  </a:lnTo>
                  <a:lnTo>
                    <a:pt x="9167" y="18360"/>
                  </a:lnTo>
                  <a:lnTo>
                    <a:pt x="9157" y="18382"/>
                  </a:lnTo>
                  <a:lnTo>
                    <a:pt x="9145" y="18397"/>
                  </a:lnTo>
                  <a:lnTo>
                    <a:pt x="9134" y="18420"/>
                  </a:lnTo>
                  <a:lnTo>
                    <a:pt x="9122" y="18442"/>
                  </a:lnTo>
                  <a:lnTo>
                    <a:pt x="9106" y="18457"/>
                  </a:lnTo>
                  <a:lnTo>
                    <a:pt x="9089" y="18472"/>
                  </a:lnTo>
                  <a:lnTo>
                    <a:pt x="9045" y="18502"/>
                  </a:lnTo>
                  <a:lnTo>
                    <a:pt x="8990" y="18516"/>
                  </a:lnTo>
                  <a:lnTo>
                    <a:pt x="8844" y="18516"/>
                  </a:lnTo>
                  <a:lnTo>
                    <a:pt x="8753" y="18509"/>
                  </a:lnTo>
                  <a:lnTo>
                    <a:pt x="8653" y="18487"/>
                  </a:lnTo>
                  <a:lnTo>
                    <a:pt x="8679" y="18710"/>
                  </a:lnTo>
                  <a:lnTo>
                    <a:pt x="8706" y="18963"/>
                  </a:lnTo>
                  <a:lnTo>
                    <a:pt x="8733" y="19261"/>
                  </a:lnTo>
                  <a:lnTo>
                    <a:pt x="8760" y="19582"/>
                  </a:lnTo>
                  <a:lnTo>
                    <a:pt x="8786" y="19946"/>
                  </a:lnTo>
                  <a:lnTo>
                    <a:pt x="8814" y="20341"/>
                  </a:lnTo>
                  <a:lnTo>
                    <a:pt x="8839" y="20773"/>
                  </a:lnTo>
                  <a:lnTo>
                    <a:pt x="8866" y="21235"/>
                  </a:lnTo>
                  <a:lnTo>
                    <a:pt x="9019" y="21250"/>
                  </a:lnTo>
                  <a:lnTo>
                    <a:pt x="9160" y="21257"/>
                  </a:lnTo>
                  <a:lnTo>
                    <a:pt x="9287" y="21235"/>
                  </a:lnTo>
                  <a:lnTo>
                    <a:pt x="9400" y="21213"/>
                  </a:lnTo>
                  <a:lnTo>
                    <a:pt x="9451" y="21198"/>
                  </a:lnTo>
                  <a:lnTo>
                    <a:pt x="9501" y="21168"/>
                  </a:lnTo>
                  <a:lnTo>
                    <a:pt x="9546" y="21146"/>
                  </a:lnTo>
                  <a:lnTo>
                    <a:pt x="9588" y="21108"/>
                  </a:lnTo>
                  <a:lnTo>
                    <a:pt x="9626" y="21086"/>
                  </a:lnTo>
                  <a:lnTo>
                    <a:pt x="9661" y="21041"/>
                  </a:lnTo>
                  <a:lnTo>
                    <a:pt x="9692" y="21004"/>
                  </a:lnTo>
                  <a:lnTo>
                    <a:pt x="9748" y="20915"/>
                  </a:lnTo>
                  <a:lnTo>
                    <a:pt x="9776" y="20855"/>
                  </a:lnTo>
                  <a:lnTo>
                    <a:pt x="9800" y="20796"/>
                  </a:lnTo>
                  <a:lnTo>
                    <a:pt x="9825" y="20729"/>
                  </a:lnTo>
                  <a:lnTo>
                    <a:pt x="9845" y="20654"/>
                  </a:lnTo>
                  <a:lnTo>
                    <a:pt x="9863" y="20565"/>
                  </a:lnTo>
                  <a:lnTo>
                    <a:pt x="9882" y="20483"/>
                  </a:lnTo>
                  <a:lnTo>
                    <a:pt x="9898" y="20393"/>
                  </a:lnTo>
                  <a:lnTo>
                    <a:pt x="9911" y="20289"/>
                  </a:lnTo>
                  <a:lnTo>
                    <a:pt x="9932" y="20066"/>
                  </a:lnTo>
                  <a:lnTo>
                    <a:pt x="9941" y="19946"/>
                  </a:lnTo>
                  <a:lnTo>
                    <a:pt x="9948" y="19820"/>
                  </a:lnTo>
                  <a:lnTo>
                    <a:pt x="9953" y="19686"/>
                  </a:lnTo>
                  <a:lnTo>
                    <a:pt x="9955" y="19552"/>
                  </a:lnTo>
                  <a:lnTo>
                    <a:pt x="9957" y="19403"/>
                  </a:lnTo>
                  <a:lnTo>
                    <a:pt x="9957" y="13638"/>
                  </a:lnTo>
                  <a:lnTo>
                    <a:pt x="10511" y="13638"/>
                  </a:lnTo>
                  <a:lnTo>
                    <a:pt x="10511" y="11165"/>
                  </a:lnTo>
                  <a:lnTo>
                    <a:pt x="9957" y="11165"/>
                  </a:lnTo>
                  <a:lnTo>
                    <a:pt x="9957" y="9333"/>
                  </a:lnTo>
                  <a:lnTo>
                    <a:pt x="10597" y="9333"/>
                  </a:lnTo>
                  <a:lnTo>
                    <a:pt x="10597" y="6867"/>
                  </a:lnTo>
                  <a:lnTo>
                    <a:pt x="9421" y="6867"/>
                  </a:lnTo>
                  <a:lnTo>
                    <a:pt x="9421" y="4856"/>
                  </a:lnTo>
                  <a:lnTo>
                    <a:pt x="10277" y="4856"/>
                  </a:lnTo>
                  <a:lnTo>
                    <a:pt x="10277" y="2465"/>
                  </a:lnTo>
                  <a:lnTo>
                    <a:pt x="9421" y="2465"/>
                  </a:lnTo>
                  <a:lnTo>
                    <a:pt x="9421" y="2011"/>
                  </a:lnTo>
                  <a:lnTo>
                    <a:pt x="9423" y="1728"/>
                  </a:lnTo>
                  <a:lnTo>
                    <a:pt x="9428" y="1445"/>
                  </a:lnTo>
                  <a:lnTo>
                    <a:pt x="9433" y="1140"/>
                  </a:lnTo>
                  <a:lnTo>
                    <a:pt x="9444" y="819"/>
                  </a:lnTo>
                  <a:lnTo>
                    <a:pt x="9447" y="670"/>
                  </a:lnTo>
                  <a:lnTo>
                    <a:pt x="9447" y="417"/>
                  </a:lnTo>
                  <a:lnTo>
                    <a:pt x="9444" y="313"/>
                  </a:lnTo>
                  <a:lnTo>
                    <a:pt x="9440" y="268"/>
                  </a:lnTo>
                  <a:lnTo>
                    <a:pt x="9435" y="238"/>
                  </a:lnTo>
                  <a:lnTo>
                    <a:pt x="9432" y="194"/>
                  </a:lnTo>
                  <a:lnTo>
                    <a:pt x="9428" y="171"/>
                  </a:lnTo>
                  <a:lnTo>
                    <a:pt x="9416" y="119"/>
                  </a:lnTo>
                  <a:lnTo>
                    <a:pt x="9407" y="104"/>
                  </a:lnTo>
                  <a:lnTo>
                    <a:pt x="9402" y="89"/>
                  </a:lnTo>
                  <a:lnTo>
                    <a:pt x="9388" y="67"/>
                  </a:lnTo>
                  <a:lnTo>
                    <a:pt x="9374" y="52"/>
                  </a:lnTo>
                  <a:lnTo>
                    <a:pt x="9357" y="30"/>
                  </a:lnTo>
                  <a:lnTo>
                    <a:pt x="9336" y="15"/>
                  </a:lnTo>
                  <a:lnTo>
                    <a:pt x="9289" y="0"/>
                  </a:lnTo>
                  <a:lnTo>
                    <a:pt x="8694" y="0"/>
                  </a:lnTo>
                  <a:lnTo>
                    <a:pt x="8694" y="2465"/>
                  </a:lnTo>
                  <a:lnTo>
                    <a:pt x="7905" y="2465"/>
                  </a:lnTo>
                  <a:lnTo>
                    <a:pt x="7905" y="4856"/>
                  </a:lnTo>
                  <a:lnTo>
                    <a:pt x="8717" y="4856"/>
                  </a:lnTo>
                  <a:lnTo>
                    <a:pt x="8717" y="6867"/>
                  </a:lnTo>
                  <a:lnTo>
                    <a:pt x="7734" y="6867"/>
                  </a:lnTo>
                  <a:lnTo>
                    <a:pt x="7734" y="4856"/>
                  </a:lnTo>
                  <a:lnTo>
                    <a:pt x="7265" y="4856"/>
                  </a:lnTo>
                  <a:lnTo>
                    <a:pt x="7265" y="2331"/>
                  </a:lnTo>
                  <a:lnTo>
                    <a:pt x="7267" y="2100"/>
                  </a:lnTo>
                  <a:lnTo>
                    <a:pt x="7270" y="1877"/>
                  </a:lnTo>
                  <a:lnTo>
                    <a:pt x="7281" y="1415"/>
                  </a:lnTo>
                  <a:lnTo>
                    <a:pt x="7289" y="1184"/>
                  </a:lnTo>
                  <a:lnTo>
                    <a:pt x="7296" y="961"/>
                  </a:lnTo>
                  <a:lnTo>
                    <a:pt x="7307" y="730"/>
                  </a:lnTo>
                  <a:lnTo>
                    <a:pt x="7310" y="603"/>
                  </a:lnTo>
                  <a:lnTo>
                    <a:pt x="7312" y="484"/>
                  </a:lnTo>
                  <a:lnTo>
                    <a:pt x="7314" y="380"/>
                  </a:lnTo>
                  <a:lnTo>
                    <a:pt x="7312" y="298"/>
                  </a:lnTo>
                  <a:lnTo>
                    <a:pt x="7308" y="223"/>
                  </a:lnTo>
                  <a:lnTo>
                    <a:pt x="7303" y="164"/>
                  </a:lnTo>
                  <a:lnTo>
                    <a:pt x="7294" y="119"/>
                  </a:lnTo>
                  <a:lnTo>
                    <a:pt x="7284" y="89"/>
                  </a:lnTo>
                  <a:lnTo>
                    <a:pt x="7272" y="67"/>
                  </a:lnTo>
                  <a:lnTo>
                    <a:pt x="7260" y="52"/>
                  </a:lnTo>
                  <a:lnTo>
                    <a:pt x="7242" y="30"/>
                  </a:lnTo>
                  <a:lnTo>
                    <a:pt x="7227" y="15"/>
                  </a:lnTo>
                  <a:lnTo>
                    <a:pt x="7185" y="0"/>
                  </a:lnTo>
                  <a:lnTo>
                    <a:pt x="6601" y="0"/>
                  </a:lnTo>
                  <a:lnTo>
                    <a:pt x="6601" y="4759"/>
                  </a:lnTo>
                  <a:lnTo>
                    <a:pt x="6366" y="4759"/>
                  </a:lnTo>
                  <a:close/>
                  <a:moveTo>
                    <a:pt x="7668" y="9981"/>
                  </a:moveTo>
                  <a:lnTo>
                    <a:pt x="7265" y="10614"/>
                  </a:lnTo>
                  <a:lnTo>
                    <a:pt x="7265" y="7322"/>
                  </a:lnTo>
                  <a:lnTo>
                    <a:pt x="7649" y="7322"/>
                  </a:lnTo>
                  <a:lnTo>
                    <a:pt x="7649" y="9333"/>
                  </a:lnTo>
                  <a:lnTo>
                    <a:pt x="9251" y="9333"/>
                  </a:lnTo>
                  <a:lnTo>
                    <a:pt x="9251" y="11165"/>
                  </a:lnTo>
                  <a:lnTo>
                    <a:pt x="7712" y="11165"/>
                  </a:lnTo>
                  <a:lnTo>
                    <a:pt x="7668" y="9981"/>
                  </a:lnTo>
                  <a:close/>
                  <a:moveTo>
                    <a:pt x="14785" y="5028"/>
                  </a:moveTo>
                  <a:lnTo>
                    <a:pt x="14778" y="4953"/>
                  </a:lnTo>
                  <a:lnTo>
                    <a:pt x="14772" y="4856"/>
                  </a:lnTo>
                  <a:lnTo>
                    <a:pt x="14758" y="4737"/>
                  </a:lnTo>
                  <a:lnTo>
                    <a:pt x="14737" y="4596"/>
                  </a:lnTo>
                  <a:lnTo>
                    <a:pt x="14716" y="4439"/>
                  </a:lnTo>
                  <a:lnTo>
                    <a:pt x="14688" y="4260"/>
                  </a:lnTo>
                  <a:lnTo>
                    <a:pt x="14657" y="4067"/>
                  </a:lnTo>
                  <a:lnTo>
                    <a:pt x="14619" y="3843"/>
                  </a:lnTo>
                  <a:lnTo>
                    <a:pt x="14533" y="3344"/>
                  </a:lnTo>
                  <a:lnTo>
                    <a:pt x="14429" y="2763"/>
                  </a:lnTo>
                  <a:lnTo>
                    <a:pt x="14306" y="2100"/>
                  </a:lnTo>
                  <a:lnTo>
                    <a:pt x="14165" y="1370"/>
                  </a:lnTo>
                  <a:lnTo>
                    <a:pt x="13631" y="3017"/>
                  </a:lnTo>
                  <a:lnTo>
                    <a:pt x="13692" y="3322"/>
                  </a:lnTo>
                  <a:lnTo>
                    <a:pt x="13753" y="3657"/>
                  </a:lnTo>
                  <a:lnTo>
                    <a:pt x="13819" y="4007"/>
                  </a:lnTo>
                  <a:lnTo>
                    <a:pt x="13888" y="4372"/>
                  </a:lnTo>
                  <a:lnTo>
                    <a:pt x="13958" y="4759"/>
                  </a:lnTo>
                  <a:lnTo>
                    <a:pt x="14033" y="5169"/>
                  </a:lnTo>
                  <a:lnTo>
                    <a:pt x="14107" y="5594"/>
                  </a:lnTo>
                  <a:lnTo>
                    <a:pt x="14187" y="6041"/>
                  </a:lnTo>
                  <a:lnTo>
                    <a:pt x="14224" y="6286"/>
                  </a:lnTo>
                  <a:lnTo>
                    <a:pt x="14257" y="6473"/>
                  </a:lnTo>
                  <a:lnTo>
                    <a:pt x="14278" y="6599"/>
                  </a:lnTo>
                  <a:lnTo>
                    <a:pt x="14293" y="6681"/>
                  </a:lnTo>
                  <a:lnTo>
                    <a:pt x="14785" y="5028"/>
                  </a:lnTo>
                  <a:close/>
                  <a:moveTo>
                    <a:pt x="14848" y="89"/>
                  </a:moveTo>
                  <a:lnTo>
                    <a:pt x="14848" y="12908"/>
                  </a:lnTo>
                  <a:lnTo>
                    <a:pt x="13419" y="13817"/>
                  </a:lnTo>
                  <a:lnTo>
                    <a:pt x="13652" y="12997"/>
                  </a:lnTo>
                  <a:lnTo>
                    <a:pt x="13610" y="12729"/>
                  </a:lnTo>
                  <a:lnTo>
                    <a:pt x="13558" y="12416"/>
                  </a:lnTo>
                  <a:lnTo>
                    <a:pt x="13495" y="12059"/>
                  </a:lnTo>
                  <a:lnTo>
                    <a:pt x="13422" y="11664"/>
                  </a:lnTo>
                  <a:lnTo>
                    <a:pt x="13340" y="11232"/>
                  </a:lnTo>
                  <a:lnTo>
                    <a:pt x="13248" y="10770"/>
                  </a:lnTo>
                  <a:lnTo>
                    <a:pt x="13146" y="10249"/>
                  </a:lnTo>
                  <a:lnTo>
                    <a:pt x="13033" y="9698"/>
                  </a:lnTo>
                  <a:lnTo>
                    <a:pt x="12734" y="10614"/>
                  </a:lnTo>
                  <a:lnTo>
                    <a:pt x="12734" y="8513"/>
                  </a:lnTo>
                  <a:lnTo>
                    <a:pt x="13460" y="8513"/>
                  </a:lnTo>
                  <a:lnTo>
                    <a:pt x="13460" y="6137"/>
                  </a:lnTo>
                  <a:lnTo>
                    <a:pt x="12734" y="6137"/>
                  </a:lnTo>
                  <a:lnTo>
                    <a:pt x="12734" y="3292"/>
                  </a:lnTo>
                  <a:lnTo>
                    <a:pt x="12824" y="3247"/>
                  </a:lnTo>
                  <a:lnTo>
                    <a:pt x="12913" y="3210"/>
                  </a:lnTo>
                  <a:lnTo>
                    <a:pt x="13003" y="3166"/>
                  </a:lnTo>
                  <a:lnTo>
                    <a:pt x="13092" y="3128"/>
                  </a:lnTo>
                  <a:lnTo>
                    <a:pt x="13266" y="3069"/>
                  </a:lnTo>
                  <a:lnTo>
                    <a:pt x="13353" y="3046"/>
                  </a:lnTo>
                  <a:lnTo>
                    <a:pt x="13438" y="3017"/>
                  </a:lnTo>
                  <a:lnTo>
                    <a:pt x="13448" y="2987"/>
                  </a:lnTo>
                  <a:lnTo>
                    <a:pt x="13453" y="2950"/>
                  </a:lnTo>
                  <a:lnTo>
                    <a:pt x="13459" y="2890"/>
                  </a:lnTo>
                  <a:lnTo>
                    <a:pt x="13460" y="2830"/>
                  </a:lnTo>
                  <a:lnTo>
                    <a:pt x="13459" y="2756"/>
                  </a:lnTo>
                  <a:lnTo>
                    <a:pt x="13453" y="2674"/>
                  </a:lnTo>
                  <a:lnTo>
                    <a:pt x="13448" y="2577"/>
                  </a:lnTo>
                  <a:lnTo>
                    <a:pt x="13438" y="2465"/>
                  </a:lnTo>
                  <a:lnTo>
                    <a:pt x="13415" y="2264"/>
                  </a:lnTo>
                  <a:lnTo>
                    <a:pt x="13384" y="2011"/>
                  </a:lnTo>
                  <a:lnTo>
                    <a:pt x="13351" y="1713"/>
                  </a:lnTo>
                  <a:lnTo>
                    <a:pt x="13311" y="1370"/>
                  </a:lnTo>
                  <a:lnTo>
                    <a:pt x="13262" y="1028"/>
                  </a:lnTo>
                  <a:lnTo>
                    <a:pt x="13220" y="730"/>
                  </a:lnTo>
                  <a:lnTo>
                    <a:pt x="13187" y="477"/>
                  </a:lnTo>
                  <a:lnTo>
                    <a:pt x="13161" y="268"/>
                  </a:lnTo>
                  <a:lnTo>
                    <a:pt x="13038" y="395"/>
                  </a:lnTo>
                  <a:lnTo>
                    <a:pt x="12914" y="514"/>
                  </a:lnTo>
                  <a:lnTo>
                    <a:pt x="12793" y="626"/>
                  </a:lnTo>
                  <a:lnTo>
                    <a:pt x="12668" y="730"/>
                  </a:lnTo>
                  <a:lnTo>
                    <a:pt x="12544" y="834"/>
                  </a:lnTo>
                  <a:lnTo>
                    <a:pt x="12421" y="924"/>
                  </a:lnTo>
                  <a:lnTo>
                    <a:pt x="12297" y="1020"/>
                  </a:lnTo>
                  <a:lnTo>
                    <a:pt x="12172" y="1095"/>
                  </a:lnTo>
                  <a:lnTo>
                    <a:pt x="12048" y="1169"/>
                  </a:lnTo>
                  <a:lnTo>
                    <a:pt x="11923" y="1244"/>
                  </a:lnTo>
                  <a:lnTo>
                    <a:pt x="11798" y="1311"/>
                  </a:lnTo>
                  <a:lnTo>
                    <a:pt x="11675" y="1370"/>
                  </a:lnTo>
                  <a:lnTo>
                    <a:pt x="11424" y="1475"/>
                  </a:lnTo>
                  <a:lnTo>
                    <a:pt x="11299" y="1519"/>
                  </a:lnTo>
                  <a:lnTo>
                    <a:pt x="11174" y="1549"/>
                  </a:lnTo>
                  <a:lnTo>
                    <a:pt x="11198" y="1691"/>
                  </a:lnTo>
                  <a:lnTo>
                    <a:pt x="11221" y="1832"/>
                  </a:lnTo>
                  <a:lnTo>
                    <a:pt x="11242" y="1966"/>
                  </a:lnTo>
                  <a:lnTo>
                    <a:pt x="11261" y="2100"/>
                  </a:lnTo>
                  <a:lnTo>
                    <a:pt x="11280" y="2249"/>
                  </a:lnTo>
                  <a:lnTo>
                    <a:pt x="11297" y="2391"/>
                  </a:lnTo>
                  <a:lnTo>
                    <a:pt x="11313" y="2525"/>
                  </a:lnTo>
                  <a:lnTo>
                    <a:pt x="11329" y="2674"/>
                  </a:lnTo>
                  <a:lnTo>
                    <a:pt x="11343" y="2815"/>
                  </a:lnTo>
                  <a:lnTo>
                    <a:pt x="11356" y="2964"/>
                  </a:lnTo>
                  <a:lnTo>
                    <a:pt x="11367" y="3106"/>
                  </a:lnTo>
                  <a:lnTo>
                    <a:pt x="11379" y="3247"/>
                  </a:lnTo>
                  <a:lnTo>
                    <a:pt x="11388" y="3404"/>
                  </a:lnTo>
                  <a:lnTo>
                    <a:pt x="11396" y="3545"/>
                  </a:lnTo>
                  <a:lnTo>
                    <a:pt x="11402" y="3687"/>
                  </a:lnTo>
                  <a:lnTo>
                    <a:pt x="11410" y="3843"/>
                  </a:lnTo>
                  <a:lnTo>
                    <a:pt x="11499" y="3799"/>
                  </a:lnTo>
                  <a:lnTo>
                    <a:pt x="11588" y="3761"/>
                  </a:lnTo>
                  <a:lnTo>
                    <a:pt x="11675" y="3717"/>
                  </a:lnTo>
                  <a:lnTo>
                    <a:pt x="11760" y="3679"/>
                  </a:lnTo>
                  <a:lnTo>
                    <a:pt x="11845" y="3650"/>
                  </a:lnTo>
                  <a:lnTo>
                    <a:pt x="11929" y="3612"/>
                  </a:lnTo>
                  <a:lnTo>
                    <a:pt x="12012" y="3590"/>
                  </a:lnTo>
                  <a:lnTo>
                    <a:pt x="12094" y="3560"/>
                  </a:lnTo>
                  <a:lnTo>
                    <a:pt x="12094" y="6137"/>
                  </a:lnTo>
                  <a:lnTo>
                    <a:pt x="11195" y="6137"/>
                  </a:lnTo>
                  <a:lnTo>
                    <a:pt x="11195" y="8513"/>
                  </a:lnTo>
                  <a:lnTo>
                    <a:pt x="11986" y="8513"/>
                  </a:lnTo>
                  <a:lnTo>
                    <a:pt x="11960" y="8863"/>
                  </a:lnTo>
                  <a:lnTo>
                    <a:pt x="11929" y="9243"/>
                  </a:lnTo>
                  <a:lnTo>
                    <a:pt x="11895" y="9616"/>
                  </a:lnTo>
                  <a:lnTo>
                    <a:pt x="11855" y="10003"/>
                  </a:lnTo>
                  <a:lnTo>
                    <a:pt x="11814" y="10405"/>
                  </a:lnTo>
                  <a:lnTo>
                    <a:pt x="11767" y="10800"/>
                  </a:lnTo>
                  <a:lnTo>
                    <a:pt x="11715" y="11217"/>
                  </a:lnTo>
                  <a:lnTo>
                    <a:pt x="11659" y="11642"/>
                  </a:lnTo>
                  <a:lnTo>
                    <a:pt x="11600" y="12074"/>
                  </a:lnTo>
                  <a:lnTo>
                    <a:pt x="11537" y="12521"/>
                  </a:lnTo>
                  <a:lnTo>
                    <a:pt x="11469" y="12975"/>
                  </a:lnTo>
                  <a:lnTo>
                    <a:pt x="11396" y="13429"/>
                  </a:lnTo>
                  <a:lnTo>
                    <a:pt x="11322" y="13906"/>
                  </a:lnTo>
                  <a:lnTo>
                    <a:pt x="11240" y="14390"/>
                  </a:lnTo>
                  <a:lnTo>
                    <a:pt x="11156" y="14874"/>
                  </a:lnTo>
                  <a:lnTo>
                    <a:pt x="11068" y="15373"/>
                  </a:lnTo>
                  <a:lnTo>
                    <a:pt x="11130" y="15738"/>
                  </a:lnTo>
                  <a:lnTo>
                    <a:pt x="11193" y="16036"/>
                  </a:lnTo>
                  <a:lnTo>
                    <a:pt x="11250" y="16312"/>
                  </a:lnTo>
                  <a:lnTo>
                    <a:pt x="11303" y="16572"/>
                  </a:lnTo>
                  <a:lnTo>
                    <a:pt x="11351" y="16818"/>
                  </a:lnTo>
                  <a:lnTo>
                    <a:pt x="11393" y="17057"/>
                  </a:lnTo>
                  <a:lnTo>
                    <a:pt x="11431" y="17265"/>
                  </a:lnTo>
                  <a:lnTo>
                    <a:pt x="11466" y="17474"/>
                  </a:lnTo>
                  <a:lnTo>
                    <a:pt x="11494" y="17667"/>
                  </a:lnTo>
                  <a:lnTo>
                    <a:pt x="11539" y="17392"/>
                  </a:lnTo>
                  <a:lnTo>
                    <a:pt x="11586" y="17086"/>
                  </a:lnTo>
                  <a:lnTo>
                    <a:pt x="11638" y="16744"/>
                  </a:lnTo>
                  <a:lnTo>
                    <a:pt x="11692" y="16356"/>
                  </a:lnTo>
                  <a:lnTo>
                    <a:pt x="11751" y="15947"/>
                  </a:lnTo>
                  <a:lnTo>
                    <a:pt x="11810" y="15485"/>
                  </a:lnTo>
                  <a:lnTo>
                    <a:pt x="11876" y="14993"/>
                  </a:lnTo>
                  <a:lnTo>
                    <a:pt x="11942" y="14457"/>
                  </a:lnTo>
                  <a:lnTo>
                    <a:pt x="11993" y="14077"/>
                  </a:lnTo>
                  <a:lnTo>
                    <a:pt x="12035" y="13757"/>
                  </a:lnTo>
                  <a:lnTo>
                    <a:pt x="12068" y="13481"/>
                  </a:lnTo>
                  <a:lnTo>
                    <a:pt x="12094" y="13273"/>
                  </a:lnTo>
                  <a:lnTo>
                    <a:pt x="12094" y="21049"/>
                  </a:lnTo>
                  <a:lnTo>
                    <a:pt x="12734" y="21049"/>
                  </a:lnTo>
                  <a:lnTo>
                    <a:pt x="12734" y="12357"/>
                  </a:lnTo>
                  <a:lnTo>
                    <a:pt x="12777" y="12565"/>
                  </a:lnTo>
                  <a:lnTo>
                    <a:pt x="12819" y="12789"/>
                  </a:lnTo>
                  <a:lnTo>
                    <a:pt x="12862" y="13005"/>
                  </a:lnTo>
                  <a:lnTo>
                    <a:pt x="12906" y="13243"/>
                  </a:lnTo>
                  <a:lnTo>
                    <a:pt x="12947" y="13489"/>
                  </a:lnTo>
                  <a:lnTo>
                    <a:pt x="12991" y="13750"/>
                  </a:lnTo>
                  <a:lnTo>
                    <a:pt x="13033" y="14010"/>
                  </a:lnTo>
                  <a:lnTo>
                    <a:pt x="13076" y="14278"/>
                  </a:lnTo>
                  <a:lnTo>
                    <a:pt x="13139" y="14643"/>
                  </a:lnTo>
                  <a:lnTo>
                    <a:pt x="13224" y="14368"/>
                  </a:lnTo>
                  <a:lnTo>
                    <a:pt x="13290" y="16386"/>
                  </a:lnTo>
                  <a:lnTo>
                    <a:pt x="14848" y="15373"/>
                  </a:lnTo>
                  <a:lnTo>
                    <a:pt x="14848" y="21235"/>
                  </a:lnTo>
                  <a:lnTo>
                    <a:pt x="15531" y="21235"/>
                  </a:lnTo>
                  <a:lnTo>
                    <a:pt x="15531" y="14919"/>
                  </a:lnTo>
                  <a:lnTo>
                    <a:pt x="16152" y="14457"/>
                  </a:lnTo>
                  <a:lnTo>
                    <a:pt x="16110" y="12081"/>
                  </a:lnTo>
                  <a:lnTo>
                    <a:pt x="15531" y="12446"/>
                  </a:lnTo>
                  <a:lnTo>
                    <a:pt x="15531" y="2197"/>
                  </a:lnTo>
                  <a:lnTo>
                    <a:pt x="15535" y="1825"/>
                  </a:lnTo>
                  <a:lnTo>
                    <a:pt x="15538" y="1646"/>
                  </a:lnTo>
                  <a:lnTo>
                    <a:pt x="15544" y="1460"/>
                  </a:lnTo>
                  <a:lnTo>
                    <a:pt x="15549" y="1281"/>
                  </a:lnTo>
                  <a:lnTo>
                    <a:pt x="15557" y="1095"/>
                  </a:lnTo>
                  <a:lnTo>
                    <a:pt x="15564" y="916"/>
                  </a:lnTo>
                  <a:lnTo>
                    <a:pt x="15575" y="730"/>
                  </a:lnTo>
                  <a:lnTo>
                    <a:pt x="15575" y="454"/>
                  </a:lnTo>
                  <a:lnTo>
                    <a:pt x="15573" y="417"/>
                  </a:lnTo>
                  <a:lnTo>
                    <a:pt x="15571" y="372"/>
                  </a:lnTo>
                  <a:lnTo>
                    <a:pt x="15564" y="328"/>
                  </a:lnTo>
                  <a:lnTo>
                    <a:pt x="15557" y="298"/>
                  </a:lnTo>
                  <a:lnTo>
                    <a:pt x="15547" y="261"/>
                  </a:lnTo>
                  <a:lnTo>
                    <a:pt x="15535" y="231"/>
                  </a:lnTo>
                  <a:lnTo>
                    <a:pt x="15521" y="201"/>
                  </a:lnTo>
                  <a:lnTo>
                    <a:pt x="15505" y="179"/>
                  </a:lnTo>
                  <a:lnTo>
                    <a:pt x="15486" y="164"/>
                  </a:lnTo>
                  <a:lnTo>
                    <a:pt x="15467" y="142"/>
                  </a:lnTo>
                  <a:lnTo>
                    <a:pt x="15444" y="127"/>
                  </a:lnTo>
                  <a:lnTo>
                    <a:pt x="15418" y="112"/>
                  </a:lnTo>
                  <a:lnTo>
                    <a:pt x="15361" y="89"/>
                  </a:lnTo>
                  <a:lnTo>
                    <a:pt x="14848" y="89"/>
                  </a:lnTo>
                  <a:close/>
                  <a:moveTo>
                    <a:pt x="14634" y="11254"/>
                  </a:moveTo>
                  <a:lnTo>
                    <a:pt x="14575" y="10711"/>
                  </a:lnTo>
                  <a:lnTo>
                    <a:pt x="14514" y="10167"/>
                  </a:lnTo>
                  <a:lnTo>
                    <a:pt x="14386" y="9079"/>
                  </a:lnTo>
                  <a:lnTo>
                    <a:pt x="14246" y="8007"/>
                  </a:lnTo>
                  <a:lnTo>
                    <a:pt x="14175" y="7486"/>
                  </a:lnTo>
                  <a:lnTo>
                    <a:pt x="14102" y="6957"/>
                  </a:lnTo>
                  <a:lnTo>
                    <a:pt x="13523" y="8417"/>
                  </a:lnTo>
                  <a:lnTo>
                    <a:pt x="13607" y="8945"/>
                  </a:lnTo>
                  <a:lnTo>
                    <a:pt x="13686" y="9459"/>
                  </a:lnTo>
                  <a:lnTo>
                    <a:pt x="13760" y="9973"/>
                  </a:lnTo>
                  <a:lnTo>
                    <a:pt x="13829" y="10480"/>
                  </a:lnTo>
                  <a:lnTo>
                    <a:pt x="13893" y="10979"/>
                  </a:lnTo>
                  <a:lnTo>
                    <a:pt x="13953" y="11470"/>
                  </a:lnTo>
                  <a:lnTo>
                    <a:pt x="14008" y="11962"/>
                  </a:lnTo>
                  <a:lnTo>
                    <a:pt x="14059" y="12446"/>
                  </a:lnTo>
                  <a:lnTo>
                    <a:pt x="14634" y="11254"/>
                  </a:lnTo>
                  <a:close/>
                  <a:moveTo>
                    <a:pt x="16601" y="4759"/>
                  </a:moveTo>
                  <a:lnTo>
                    <a:pt x="16601" y="7232"/>
                  </a:lnTo>
                  <a:lnTo>
                    <a:pt x="17392" y="7232"/>
                  </a:lnTo>
                  <a:lnTo>
                    <a:pt x="17392" y="10428"/>
                  </a:lnTo>
                  <a:lnTo>
                    <a:pt x="17270" y="10591"/>
                  </a:lnTo>
                  <a:lnTo>
                    <a:pt x="17155" y="10733"/>
                  </a:lnTo>
                  <a:lnTo>
                    <a:pt x="17046" y="10860"/>
                  </a:lnTo>
                  <a:lnTo>
                    <a:pt x="16942" y="10979"/>
                  </a:lnTo>
                  <a:lnTo>
                    <a:pt x="16844" y="11090"/>
                  </a:lnTo>
                  <a:lnTo>
                    <a:pt x="16750" y="11195"/>
                  </a:lnTo>
                  <a:lnTo>
                    <a:pt x="16662" y="11277"/>
                  </a:lnTo>
                  <a:lnTo>
                    <a:pt x="16580" y="11351"/>
                  </a:lnTo>
                  <a:lnTo>
                    <a:pt x="16575" y="11351"/>
                  </a:lnTo>
                  <a:lnTo>
                    <a:pt x="16570" y="11359"/>
                  </a:lnTo>
                  <a:lnTo>
                    <a:pt x="16566" y="11381"/>
                  </a:lnTo>
                  <a:lnTo>
                    <a:pt x="16564" y="11396"/>
                  </a:lnTo>
                  <a:lnTo>
                    <a:pt x="16559" y="11455"/>
                  </a:lnTo>
                  <a:lnTo>
                    <a:pt x="16557" y="11530"/>
                  </a:lnTo>
                  <a:lnTo>
                    <a:pt x="16589" y="11984"/>
                  </a:lnTo>
                  <a:lnTo>
                    <a:pt x="16618" y="12409"/>
                  </a:lnTo>
                  <a:lnTo>
                    <a:pt x="16649" y="12804"/>
                  </a:lnTo>
                  <a:lnTo>
                    <a:pt x="16676" y="13176"/>
                  </a:lnTo>
                  <a:lnTo>
                    <a:pt x="16702" y="13534"/>
                  </a:lnTo>
                  <a:lnTo>
                    <a:pt x="16726" y="13861"/>
                  </a:lnTo>
                  <a:lnTo>
                    <a:pt x="16750" y="14182"/>
                  </a:lnTo>
                  <a:lnTo>
                    <a:pt x="16771" y="14457"/>
                  </a:lnTo>
                  <a:lnTo>
                    <a:pt x="16778" y="14487"/>
                  </a:lnTo>
                  <a:lnTo>
                    <a:pt x="16783" y="14494"/>
                  </a:lnTo>
                  <a:lnTo>
                    <a:pt x="16787" y="14502"/>
                  </a:lnTo>
                  <a:lnTo>
                    <a:pt x="16794" y="14509"/>
                  </a:lnTo>
                  <a:lnTo>
                    <a:pt x="16799" y="14502"/>
                  </a:lnTo>
                  <a:lnTo>
                    <a:pt x="16803" y="14494"/>
                  </a:lnTo>
                  <a:lnTo>
                    <a:pt x="16809" y="14487"/>
                  </a:lnTo>
                  <a:lnTo>
                    <a:pt x="16815" y="14457"/>
                  </a:lnTo>
                  <a:lnTo>
                    <a:pt x="16843" y="14405"/>
                  </a:lnTo>
                  <a:lnTo>
                    <a:pt x="16872" y="14345"/>
                  </a:lnTo>
                  <a:lnTo>
                    <a:pt x="16907" y="14278"/>
                  </a:lnTo>
                  <a:lnTo>
                    <a:pt x="16943" y="14211"/>
                  </a:lnTo>
                  <a:lnTo>
                    <a:pt x="16982" y="14129"/>
                  </a:lnTo>
                  <a:lnTo>
                    <a:pt x="17023" y="14033"/>
                  </a:lnTo>
                  <a:lnTo>
                    <a:pt x="17067" y="13936"/>
                  </a:lnTo>
                  <a:lnTo>
                    <a:pt x="17114" y="13817"/>
                  </a:lnTo>
                  <a:lnTo>
                    <a:pt x="17195" y="13645"/>
                  </a:lnTo>
                  <a:lnTo>
                    <a:pt x="17269" y="13496"/>
                  </a:lnTo>
                  <a:lnTo>
                    <a:pt x="17335" y="13370"/>
                  </a:lnTo>
                  <a:lnTo>
                    <a:pt x="17392" y="13273"/>
                  </a:lnTo>
                  <a:lnTo>
                    <a:pt x="17392" y="17392"/>
                  </a:lnTo>
                  <a:lnTo>
                    <a:pt x="17389" y="17541"/>
                  </a:lnTo>
                  <a:lnTo>
                    <a:pt x="17385" y="17675"/>
                  </a:lnTo>
                  <a:lnTo>
                    <a:pt x="17380" y="17794"/>
                  </a:lnTo>
                  <a:lnTo>
                    <a:pt x="17369" y="17898"/>
                  </a:lnTo>
                  <a:lnTo>
                    <a:pt x="17364" y="17935"/>
                  </a:lnTo>
                  <a:lnTo>
                    <a:pt x="17357" y="17973"/>
                  </a:lnTo>
                  <a:lnTo>
                    <a:pt x="17350" y="18017"/>
                  </a:lnTo>
                  <a:lnTo>
                    <a:pt x="17343" y="18040"/>
                  </a:lnTo>
                  <a:lnTo>
                    <a:pt x="17335" y="18062"/>
                  </a:lnTo>
                  <a:lnTo>
                    <a:pt x="17326" y="18092"/>
                  </a:lnTo>
                  <a:lnTo>
                    <a:pt x="17315" y="18107"/>
                  </a:lnTo>
                  <a:lnTo>
                    <a:pt x="17307" y="18122"/>
                  </a:lnTo>
                  <a:lnTo>
                    <a:pt x="17284" y="18144"/>
                  </a:lnTo>
                  <a:lnTo>
                    <a:pt x="17249" y="18159"/>
                  </a:lnTo>
                  <a:lnTo>
                    <a:pt x="17202" y="18174"/>
                  </a:lnTo>
                  <a:lnTo>
                    <a:pt x="17145" y="18189"/>
                  </a:lnTo>
                  <a:lnTo>
                    <a:pt x="17077" y="18204"/>
                  </a:lnTo>
                  <a:lnTo>
                    <a:pt x="16994" y="18211"/>
                  </a:lnTo>
                  <a:lnTo>
                    <a:pt x="16794" y="18211"/>
                  </a:lnTo>
                  <a:lnTo>
                    <a:pt x="16829" y="18516"/>
                  </a:lnTo>
                  <a:lnTo>
                    <a:pt x="16865" y="18837"/>
                  </a:lnTo>
                  <a:lnTo>
                    <a:pt x="16896" y="19172"/>
                  </a:lnTo>
                  <a:lnTo>
                    <a:pt x="16926" y="19514"/>
                  </a:lnTo>
                  <a:lnTo>
                    <a:pt x="16956" y="19879"/>
                  </a:lnTo>
                  <a:lnTo>
                    <a:pt x="16982" y="20252"/>
                  </a:lnTo>
                  <a:lnTo>
                    <a:pt x="17006" y="20647"/>
                  </a:lnTo>
                  <a:lnTo>
                    <a:pt x="17029" y="21049"/>
                  </a:lnTo>
                  <a:lnTo>
                    <a:pt x="17178" y="21019"/>
                  </a:lnTo>
                  <a:lnTo>
                    <a:pt x="17244" y="21004"/>
                  </a:lnTo>
                  <a:lnTo>
                    <a:pt x="17312" y="20974"/>
                  </a:lnTo>
                  <a:lnTo>
                    <a:pt x="17373" y="20952"/>
                  </a:lnTo>
                  <a:lnTo>
                    <a:pt x="17434" y="20915"/>
                  </a:lnTo>
                  <a:lnTo>
                    <a:pt x="17488" y="20885"/>
                  </a:lnTo>
                  <a:lnTo>
                    <a:pt x="17542" y="20848"/>
                  </a:lnTo>
                  <a:lnTo>
                    <a:pt x="17590" y="20803"/>
                  </a:lnTo>
                  <a:lnTo>
                    <a:pt x="17635" y="20758"/>
                  </a:lnTo>
                  <a:lnTo>
                    <a:pt x="17679" y="20714"/>
                  </a:lnTo>
                  <a:lnTo>
                    <a:pt x="17715" y="20654"/>
                  </a:lnTo>
                  <a:lnTo>
                    <a:pt x="17752" y="20602"/>
                  </a:lnTo>
                  <a:lnTo>
                    <a:pt x="17785" y="20542"/>
                  </a:lnTo>
                  <a:lnTo>
                    <a:pt x="17813" y="20475"/>
                  </a:lnTo>
                  <a:lnTo>
                    <a:pt x="17839" y="20408"/>
                  </a:lnTo>
                  <a:lnTo>
                    <a:pt x="17865" y="20349"/>
                  </a:lnTo>
                  <a:lnTo>
                    <a:pt x="17891" y="20282"/>
                  </a:lnTo>
                  <a:lnTo>
                    <a:pt x="17912" y="20207"/>
                  </a:lnTo>
                  <a:lnTo>
                    <a:pt x="17935" y="20118"/>
                  </a:lnTo>
                  <a:lnTo>
                    <a:pt x="17952" y="20028"/>
                  </a:lnTo>
                  <a:lnTo>
                    <a:pt x="17969" y="19924"/>
                  </a:lnTo>
                  <a:lnTo>
                    <a:pt x="17985" y="19820"/>
                  </a:lnTo>
                  <a:lnTo>
                    <a:pt x="18001" y="19701"/>
                  </a:lnTo>
                  <a:lnTo>
                    <a:pt x="18013" y="19574"/>
                  </a:lnTo>
                  <a:lnTo>
                    <a:pt x="18023" y="19447"/>
                  </a:lnTo>
                  <a:lnTo>
                    <a:pt x="18034" y="19306"/>
                  </a:lnTo>
                  <a:lnTo>
                    <a:pt x="18048" y="19008"/>
                  </a:lnTo>
                  <a:lnTo>
                    <a:pt x="18051" y="18837"/>
                  </a:lnTo>
                  <a:lnTo>
                    <a:pt x="18053" y="18665"/>
                  </a:lnTo>
                  <a:lnTo>
                    <a:pt x="18054" y="18487"/>
                  </a:lnTo>
                  <a:lnTo>
                    <a:pt x="18054" y="12178"/>
                  </a:lnTo>
                  <a:lnTo>
                    <a:pt x="18168" y="11984"/>
                  </a:lnTo>
                  <a:lnTo>
                    <a:pt x="18267" y="11813"/>
                  </a:lnTo>
                  <a:lnTo>
                    <a:pt x="18348" y="11664"/>
                  </a:lnTo>
                  <a:lnTo>
                    <a:pt x="18411" y="11560"/>
                  </a:lnTo>
                  <a:lnTo>
                    <a:pt x="18460" y="11463"/>
                  </a:lnTo>
                  <a:lnTo>
                    <a:pt x="18491" y="11403"/>
                  </a:lnTo>
                  <a:lnTo>
                    <a:pt x="18505" y="11359"/>
                  </a:lnTo>
                  <a:lnTo>
                    <a:pt x="18507" y="11351"/>
                  </a:lnTo>
                  <a:lnTo>
                    <a:pt x="18503" y="11351"/>
                  </a:lnTo>
                  <a:lnTo>
                    <a:pt x="18493" y="11009"/>
                  </a:lnTo>
                  <a:lnTo>
                    <a:pt x="18484" y="10673"/>
                  </a:lnTo>
                  <a:lnTo>
                    <a:pt x="18470" y="10018"/>
                  </a:lnTo>
                  <a:lnTo>
                    <a:pt x="18465" y="9705"/>
                  </a:lnTo>
                  <a:lnTo>
                    <a:pt x="18463" y="9392"/>
                  </a:lnTo>
                  <a:lnTo>
                    <a:pt x="18460" y="8782"/>
                  </a:lnTo>
                  <a:lnTo>
                    <a:pt x="18435" y="8834"/>
                  </a:lnTo>
                  <a:lnTo>
                    <a:pt x="18402" y="8893"/>
                  </a:lnTo>
                  <a:lnTo>
                    <a:pt x="18362" y="8960"/>
                  </a:lnTo>
                  <a:lnTo>
                    <a:pt x="18317" y="9035"/>
                  </a:lnTo>
                  <a:lnTo>
                    <a:pt x="18261" y="9124"/>
                  </a:lnTo>
                  <a:lnTo>
                    <a:pt x="18199" y="9214"/>
                  </a:lnTo>
                  <a:lnTo>
                    <a:pt x="18129" y="9318"/>
                  </a:lnTo>
                  <a:lnTo>
                    <a:pt x="18054" y="9430"/>
                  </a:lnTo>
                  <a:lnTo>
                    <a:pt x="18054" y="7232"/>
                  </a:lnTo>
                  <a:lnTo>
                    <a:pt x="18588" y="7232"/>
                  </a:lnTo>
                  <a:lnTo>
                    <a:pt x="18588" y="5854"/>
                  </a:lnTo>
                  <a:lnTo>
                    <a:pt x="19486" y="5854"/>
                  </a:lnTo>
                  <a:lnTo>
                    <a:pt x="19486" y="8417"/>
                  </a:lnTo>
                  <a:lnTo>
                    <a:pt x="18651" y="8417"/>
                  </a:lnTo>
                  <a:lnTo>
                    <a:pt x="18651" y="10889"/>
                  </a:lnTo>
                  <a:lnTo>
                    <a:pt x="18759" y="10889"/>
                  </a:lnTo>
                  <a:lnTo>
                    <a:pt x="18825" y="11679"/>
                  </a:lnTo>
                  <a:lnTo>
                    <a:pt x="18860" y="12066"/>
                  </a:lnTo>
                  <a:lnTo>
                    <a:pt x="18894" y="12446"/>
                  </a:lnTo>
                  <a:lnTo>
                    <a:pt x="18933" y="12818"/>
                  </a:lnTo>
                  <a:lnTo>
                    <a:pt x="18969" y="13183"/>
                  </a:lnTo>
                  <a:lnTo>
                    <a:pt x="19007" y="13548"/>
                  </a:lnTo>
                  <a:lnTo>
                    <a:pt x="19087" y="14263"/>
                  </a:lnTo>
                  <a:lnTo>
                    <a:pt x="19129" y="14614"/>
                  </a:lnTo>
                  <a:lnTo>
                    <a:pt x="19216" y="15284"/>
                  </a:lnTo>
                  <a:lnTo>
                    <a:pt x="19260" y="15612"/>
                  </a:lnTo>
                  <a:lnTo>
                    <a:pt x="19305" y="15932"/>
                  </a:lnTo>
                  <a:lnTo>
                    <a:pt x="19352" y="16260"/>
                  </a:lnTo>
                  <a:lnTo>
                    <a:pt x="19400" y="16565"/>
                  </a:lnTo>
                  <a:lnTo>
                    <a:pt x="19336" y="16766"/>
                  </a:lnTo>
                  <a:lnTo>
                    <a:pt x="19273" y="16960"/>
                  </a:lnTo>
                  <a:lnTo>
                    <a:pt x="19138" y="17332"/>
                  </a:lnTo>
                  <a:lnTo>
                    <a:pt x="18995" y="17675"/>
                  </a:lnTo>
                  <a:lnTo>
                    <a:pt x="18920" y="17839"/>
                  </a:lnTo>
                  <a:lnTo>
                    <a:pt x="18846" y="17988"/>
                  </a:lnTo>
                  <a:lnTo>
                    <a:pt x="18766" y="18137"/>
                  </a:lnTo>
                  <a:lnTo>
                    <a:pt x="18684" y="18271"/>
                  </a:lnTo>
                  <a:lnTo>
                    <a:pt x="18604" y="18397"/>
                  </a:lnTo>
                  <a:lnTo>
                    <a:pt x="18519" y="18524"/>
                  </a:lnTo>
                  <a:lnTo>
                    <a:pt x="18432" y="18643"/>
                  </a:lnTo>
                  <a:lnTo>
                    <a:pt x="18343" y="18755"/>
                  </a:lnTo>
                  <a:lnTo>
                    <a:pt x="18253" y="18852"/>
                  </a:lnTo>
                  <a:lnTo>
                    <a:pt x="18161" y="18948"/>
                  </a:lnTo>
                  <a:lnTo>
                    <a:pt x="18206" y="19112"/>
                  </a:lnTo>
                  <a:lnTo>
                    <a:pt x="18247" y="19269"/>
                  </a:lnTo>
                  <a:lnTo>
                    <a:pt x="18289" y="19433"/>
                  </a:lnTo>
                  <a:lnTo>
                    <a:pt x="18327" y="19589"/>
                  </a:lnTo>
                  <a:lnTo>
                    <a:pt x="18364" y="19753"/>
                  </a:lnTo>
                  <a:lnTo>
                    <a:pt x="18399" y="19924"/>
                  </a:lnTo>
                  <a:lnTo>
                    <a:pt x="18434" y="20088"/>
                  </a:lnTo>
                  <a:lnTo>
                    <a:pt x="18465" y="20252"/>
                  </a:lnTo>
                  <a:lnTo>
                    <a:pt x="18494" y="20416"/>
                  </a:lnTo>
                  <a:lnTo>
                    <a:pt x="18522" y="20587"/>
                  </a:lnTo>
                  <a:lnTo>
                    <a:pt x="18548" y="20758"/>
                  </a:lnTo>
                  <a:lnTo>
                    <a:pt x="18574" y="20915"/>
                  </a:lnTo>
                  <a:lnTo>
                    <a:pt x="18616" y="21257"/>
                  </a:lnTo>
                  <a:lnTo>
                    <a:pt x="18635" y="21436"/>
                  </a:lnTo>
                  <a:lnTo>
                    <a:pt x="18651" y="21600"/>
                  </a:lnTo>
                  <a:lnTo>
                    <a:pt x="18726" y="21458"/>
                  </a:lnTo>
                  <a:lnTo>
                    <a:pt x="18802" y="21317"/>
                  </a:lnTo>
                  <a:lnTo>
                    <a:pt x="18879" y="21153"/>
                  </a:lnTo>
                  <a:lnTo>
                    <a:pt x="18953" y="20989"/>
                  </a:lnTo>
                  <a:lnTo>
                    <a:pt x="19030" y="20825"/>
                  </a:lnTo>
                  <a:lnTo>
                    <a:pt x="19183" y="20468"/>
                  </a:lnTo>
                  <a:lnTo>
                    <a:pt x="19261" y="20274"/>
                  </a:lnTo>
                  <a:lnTo>
                    <a:pt x="19338" y="20073"/>
                  </a:lnTo>
                  <a:lnTo>
                    <a:pt x="19418" y="19872"/>
                  </a:lnTo>
                  <a:lnTo>
                    <a:pt x="19494" y="19663"/>
                  </a:lnTo>
                  <a:lnTo>
                    <a:pt x="19574" y="19440"/>
                  </a:lnTo>
                  <a:lnTo>
                    <a:pt x="19731" y="18978"/>
                  </a:lnTo>
                  <a:lnTo>
                    <a:pt x="19891" y="18487"/>
                  </a:lnTo>
                  <a:lnTo>
                    <a:pt x="19950" y="18688"/>
                  </a:lnTo>
                  <a:lnTo>
                    <a:pt x="20079" y="19060"/>
                  </a:lnTo>
                  <a:lnTo>
                    <a:pt x="20148" y="19254"/>
                  </a:lnTo>
                  <a:lnTo>
                    <a:pt x="20219" y="19433"/>
                  </a:lnTo>
                  <a:lnTo>
                    <a:pt x="20294" y="19619"/>
                  </a:lnTo>
                  <a:lnTo>
                    <a:pt x="20451" y="19976"/>
                  </a:lnTo>
                  <a:lnTo>
                    <a:pt x="20534" y="20155"/>
                  </a:lnTo>
                  <a:lnTo>
                    <a:pt x="20619" y="20319"/>
                  </a:lnTo>
                  <a:lnTo>
                    <a:pt x="20708" y="20498"/>
                  </a:lnTo>
                  <a:lnTo>
                    <a:pt x="20800" y="20669"/>
                  </a:lnTo>
                  <a:lnTo>
                    <a:pt x="20896" y="20833"/>
                  </a:lnTo>
                  <a:lnTo>
                    <a:pt x="20991" y="21004"/>
                  </a:lnTo>
                  <a:lnTo>
                    <a:pt x="21091" y="21161"/>
                  </a:lnTo>
                  <a:lnTo>
                    <a:pt x="21195" y="21324"/>
                  </a:lnTo>
                  <a:lnTo>
                    <a:pt x="21233" y="20945"/>
                  </a:lnTo>
                  <a:lnTo>
                    <a:pt x="21275" y="20550"/>
                  </a:lnTo>
                  <a:lnTo>
                    <a:pt x="21320" y="20170"/>
                  </a:lnTo>
                  <a:lnTo>
                    <a:pt x="21370" y="19798"/>
                  </a:lnTo>
                  <a:lnTo>
                    <a:pt x="21424" y="19418"/>
                  </a:lnTo>
                  <a:lnTo>
                    <a:pt x="21480" y="19038"/>
                  </a:lnTo>
                  <a:lnTo>
                    <a:pt x="21539" y="18673"/>
                  </a:lnTo>
                  <a:lnTo>
                    <a:pt x="21600" y="18300"/>
                  </a:lnTo>
                  <a:lnTo>
                    <a:pt x="21506" y="18233"/>
                  </a:lnTo>
                  <a:lnTo>
                    <a:pt x="21417" y="18151"/>
                  </a:lnTo>
                  <a:lnTo>
                    <a:pt x="21329" y="18062"/>
                  </a:lnTo>
                  <a:lnTo>
                    <a:pt x="21242" y="17973"/>
                  </a:lnTo>
                  <a:lnTo>
                    <a:pt x="21158" y="17868"/>
                  </a:lnTo>
                  <a:lnTo>
                    <a:pt x="21075" y="17757"/>
                  </a:lnTo>
                  <a:lnTo>
                    <a:pt x="20997" y="17652"/>
                  </a:lnTo>
                  <a:lnTo>
                    <a:pt x="20917" y="17518"/>
                  </a:lnTo>
                  <a:lnTo>
                    <a:pt x="20840" y="17392"/>
                  </a:lnTo>
                  <a:lnTo>
                    <a:pt x="20765" y="17258"/>
                  </a:lnTo>
                  <a:lnTo>
                    <a:pt x="20692" y="17116"/>
                  </a:lnTo>
                  <a:lnTo>
                    <a:pt x="20623" y="16960"/>
                  </a:lnTo>
                  <a:lnTo>
                    <a:pt x="20555" y="16811"/>
                  </a:lnTo>
                  <a:lnTo>
                    <a:pt x="20487" y="16639"/>
                  </a:lnTo>
                  <a:lnTo>
                    <a:pt x="20423" y="16468"/>
                  </a:lnTo>
                  <a:lnTo>
                    <a:pt x="20360" y="16289"/>
                  </a:lnTo>
                  <a:lnTo>
                    <a:pt x="20430" y="15865"/>
                  </a:lnTo>
                  <a:lnTo>
                    <a:pt x="20558" y="14986"/>
                  </a:lnTo>
                  <a:lnTo>
                    <a:pt x="20619" y="14546"/>
                  </a:lnTo>
                  <a:lnTo>
                    <a:pt x="20678" y="14085"/>
                  </a:lnTo>
                  <a:lnTo>
                    <a:pt x="20736" y="13615"/>
                  </a:lnTo>
                  <a:lnTo>
                    <a:pt x="20790" y="13154"/>
                  </a:lnTo>
                  <a:lnTo>
                    <a:pt x="20842" y="12677"/>
                  </a:lnTo>
                  <a:lnTo>
                    <a:pt x="20891" y="12193"/>
                  </a:lnTo>
                  <a:lnTo>
                    <a:pt x="20939" y="11701"/>
                  </a:lnTo>
                  <a:lnTo>
                    <a:pt x="20984" y="11202"/>
                  </a:lnTo>
                  <a:lnTo>
                    <a:pt x="21026" y="10703"/>
                  </a:lnTo>
                  <a:lnTo>
                    <a:pt x="21068" y="10182"/>
                  </a:lnTo>
                  <a:lnTo>
                    <a:pt x="21104" y="9668"/>
                  </a:lnTo>
                  <a:lnTo>
                    <a:pt x="21141" y="9139"/>
                  </a:lnTo>
                  <a:lnTo>
                    <a:pt x="21174" y="8603"/>
                  </a:lnTo>
                  <a:lnTo>
                    <a:pt x="21153" y="8417"/>
                  </a:lnTo>
                  <a:lnTo>
                    <a:pt x="20190" y="8417"/>
                  </a:lnTo>
                  <a:lnTo>
                    <a:pt x="20190" y="5854"/>
                  </a:lnTo>
                  <a:lnTo>
                    <a:pt x="21452" y="5854"/>
                  </a:lnTo>
                  <a:lnTo>
                    <a:pt x="21452" y="3292"/>
                  </a:lnTo>
                  <a:lnTo>
                    <a:pt x="20190" y="3292"/>
                  </a:lnTo>
                  <a:lnTo>
                    <a:pt x="20190" y="1914"/>
                  </a:lnTo>
                  <a:lnTo>
                    <a:pt x="20192" y="1810"/>
                  </a:lnTo>
                  <a:lnTo>
                    <a:pt x="20193" y="1691"/>
                  </a:lnTo>
                  <a:lnTo>
                    <a:pt x="20195" y="1579"/>
                  </a:lnTo>
                  <a:lnTo>
                    <a:pt x="20202" y="1460"/>
                  </a:lnTo>
                  <a:lnTo>
                    <a:pt x="20207" y="1348"/>
                  </a:lnTo>
                  <a:lnTo>
                    <a:pt x="20214" y="1229"/>
                  </a:lnTo>
                  <a:lnTo>
                    <a:pt x="20223" y="1117"/>
                  </a:lnTo>
                  <a:lnTo>
                    <a:pt x="20233" y="998"/>
                  </a:lnTo>
                  <a:lnTo>
                    <a:pt x="20242" y="871"/>
                  </a:lnTo>
                  <a:lnTo>
                    <a:pt x="20249" y="752"/>
                  </a:lnTo>
                  <a:lnTo>
                    <a:pt x="20252" y="641"/>
                  </a:lnTo>
                  <a:lnTo>
                    <a:pt x="20256" y="544"/>
                  </a:lnTo>
                  <a:lnTo>
                    <a:pt x="20252" y="529"/>
                  </a:lnTo>
                  <a:lnTo>
                    <a:pt x="20252" y="499"/>
                  </a:lnTo>
                  <a:lnTo>
                    <a:pt x="20249" y="484"/>
                  </a:lnTo>
                  <a:lnTo>
                    <a:pt x="20247" y="469"/>
                  </a:lnTo>
                  <a:lnTo>
                    <a:pt x="20235" y="432"/>
                  </a:lnTo>
                  <a:lnTo>
                    <a:pt x="20221" y="410"/>
                  </a:lnTo>
                  <a:lnTo>
                    <a:pt x="20204" y="387"/>
                  </a:lnTo>
                  <a:lnTo>
                    <a:pt x="20181" y="372"/>
                  </a:lnTo>
                  <a:lnTo>
                    <a:pt x="20157" y="365"/>
                  </a:lnTo>
                  <a:lnTo>
                    <a:pt x="20127" y="365"/>
                  </a:lnTo>
                  <a:lnTo>
                    <a:pt x="20101" y="335"/>
                  </a:lnTo>
                  <a:lnTo>
                    <a:pt x="20065" y="320"/>
                  </a:lnTo>
                  <a:lnTo>
                    <a:pt x="20019" y="305"/>
                  </a:lnTo>
                  <a:lnTo>
                    <a:pt x="19965" y="298"/>
                  </a:lnTo>
                  <a:lnTo>
                    <a:pt x="19903" y="290"/>
                  </a:lnTo>
                  <a:lnTo>
                    <a:pt x="19830" y="276"/>
                  </a:lnTo>
                  <a:lnTo>
                    <a:pt x="19748" y="268"/>
                  </a:lnTo>
                  <a:lnTo>
                    <a:pt x="19486" y="268"/>
                  </a:lnTo>
                  <a:lnTo>
                    <a:pt x="19486" y="3292"/>
                  </a:lnTo>
                  <a:lnTo>
                    <a:pt x="18481" y="3292"/>
                  </a:lnTo>
                  <a:lnTo>
                    <a:pt x="18481" y="4759"/>
                  </a:lnTo>
                  <a:lnTo>
                    <a:pt x="18054" y="4759"/>
                  </a:lnTo>
                  <a:lnTo>
                    <a:pt x="18054" y="1877"/>
                  </a:lnTo>
                  <a:lnTo>
                    <a:pt x="18056" y="1735"/>
                  </a:lnTo>
                  <a:lnTo>
                    <a:pt x="18058" y="1609"/>
                  </a:lnTo>
                  <a:lnTo>
                    <a:pt x="18065" y="1482"/>
                  </a:lnTo>
                  <a:lnTo>
                    <a:pt x="18070" y="1356"/>
                  </a:lnTo>
                  <a:lnTo>
                    <a:pt x="18079" y="1236"/>
                  </a:lnTo>
                  <a:lnTo>
                    <a:pt x="18086" y="1117"/>
                  </a:lnTo>
                  <a:lnTo>
                    <a:pt x="18096" y="998"/>
                  </a:lnTo>
                  <a:lnTo>
                    <a:pt x="18107" y="871"/>
                  </a:lnTo>
                  <a:lnTo>
                    <a:pt x="18112" y="752"/>
                  </a:lnTo>
                  <a:lnTo>
                    <a:pt x="18115" y="641"/>
                  </a:lnTo>
                  <a:lnTo>
                    <a:pt x="18119" y="544"/>
                  </a:lnTo>
                  <a:lnTo>
                    <a:pt x="18110" y="514"/>
                  </a:lnTo>
                  <a:lnTo>
                    <a:pt x="18089" y="454"/>
                  </a:lnTo>
                  <a:lnTo>
                    <a:pt x="18072" y="432"/>
                  </a:lnTo>
                  <a:lnTo>
                    <a:pt x="18053" y="410"/>
                  </a:lnTo>
                  <a:lnTo>
                    <a:pt x="18032" y="387"/>
                  </a:lnTo>
                  <a:lnTo>
                    <a:pt x="18008" y="372"/>
                  </a:lnTo>
                  <a:lnTo>
                    <a:pt x="17980" y="365"/>
                  </a:lnTo>
                  <a:lnTo>
                    <a:pt x="17914" y="350"/>
                  </a:lnTo>
                  <a:lnTo>
                    <a:pt x="17837" y="335"/>
                  </a:lnTo>
                  <a:lnTo>
                    <a:pt x="17748" y="350"/>
                  </a:lnTo>
                  <a:lnTo>
                    <a:pt x="17648" y="365"/>
                  </a:lnTo>
                  <a:lnTo>
                    <a:pt x="17392" y="365"/>
                  </a:lnTo>
                  <a:lnTo>
                    <a:pt x="17392" y="4759"/>
                  </a:lnTo>
                  <a:lnTo>
                    <a:pt x="16601" y="4759"/>
                  </a:lnTo>
                  <a:close/>
                  <a:moveTo>
                    <a:pt x="20275" y="10889"/>
                  </a:moveTo>
                  <a:lnTo>
                    <a:pt x="20228" y="11403"/>
                  </a:lnTo>
                  <a:lnTo>
                    <a:pt x="20178" y="11887"/>
                  </a:lnTo>
                  <a:lnTo>
                    <a:pt x="20129" y="12357"/>
                  </a:lnTo>
                  <a:lnTo>
                    <a:pt x="20079" y="12789"/>
                  </a:lnTo>
                  <a:lnTo>
                    <a:pt x="20028" y="13206"/>
                  </a:lnTo>
                  <a:lnTo>
                    <a:pt x="19976" y="13586"/>
                  </a:lnTo>
                  <a:lnTo>
                    <a:pt x="19922" y="13943"/>
                  </a:lnTo>
                  <a:lnTo>
                    <a:pt x="19870" y="14278"/>
                  </a:lnTo>
                  <a:lnTo>
                    <a:pt x="19837" y="14100"/>
                  </a:lnTo>
                  <a:lnTo>
                    <a:pt x="19807" y="13921"/>
                  </a:lnTo>
                  <a:lnTo>
                    <a:pt x="19776" y="13735"/>
                  </a:lnTo>
                  <a:lnTo>
                    <a:pt x="19746" y="13548"/>
                  </a:lnTo>
                  <a:lnTo>
                    <a:pt x="19719" y="13355"/>
                  </a:lnTo>
                  <a:lnTo>
                    <a:pt x="19689" y="13161"/>
                  </a:lnTo>
                  <a:lnTo>
                    <a:pt x="19661" y="12945"/>
                  </a:lnTo>
                  <a:lnTo>
                    <a:pt x="19635" y="12744"/>
                  </a:lnTo>
                  <a:lnTo>
                    <a:pt x="19607" y="12535"/>
                  </a:lnTo>
                  <a:lnTo>
                    <a:pt x="19581" y="12312"/>
                  </a:lnTo>
                  <a:lnTo>
                    <a:pt x="19559" y="12081"/>
                  </a:lnTo>
                  <a:lnTo>
                    <a:pt x="19533" y="11850"/>
                  </a:lnTo>
                  <a:lnTo>
                    <a:pt x="19508" y="11627"/>
                  </a:lnTo>
                  <a:lnTo>
                    <a:pt x="19487" y="11381"/>
                  </a:lnTo>
                  <a:lnTo>
                    <a:pt x="19463" y="11143"/>
                  </a:lnTo>
                  <a:lnTo>
                    <a:pt x="19444" y="10889"/>
                  </a:lnTo>
                  <a:lnTo>
                    <a:pt x="20275" y="1088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787775"/>
            <a:ext cx="64008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ClrTx/>
              <a:buSzTx/>
              <a:buFontTx/>
              <a:buNone/>
              <a:defRPr sz="2800" b="0"/>
            </a:lvl1pPr>
            <a:lvl2pPr marL="857250" indent="-400050" algn="ctr">
              <a:spcBef>
                <a:spcPts val="600"/>
              </a:spcBef>
              <a:buClrTx/>
              <a:buFontTx/>
              <a:defRPr sz="2800" b="0"/>
            </a:lvl2pPr>
            <a:lvl3pPr marL="1181100" indent="-266700" algn="ctr">
              <a:spcBef>
                <a:spcPts val="600"/>
              </a:spcBef>
              <a:buClrTx/>
              <a:buFontTx/>
              <a:defRPr sz="2800" b="0"/>
            </a:lvl3pPr>
            <a:lvl4pPr marL="1771650" indent="-400050" algn="ctr">
              <a:spcBef>
                <a:spcPts val="600"/>
              </a:spcBef>
              <a:buClrTx/>
              <a:buFontTx/>
              <a:defRPr sz="2800" b="0"/>
            </a:lvl4pPr>
            <a:lvl5pPr marL="2468879" indent="-640079" algn="ctr">
              <a:spcBef>
                <a:spcPts val="600"/>
              </a:spcBef>
              <a:buClrTx/>
              <a:buFontTx/>
              <a:defRPr sz="2800" b="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685800" y="249237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22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438275"/>
            <a:ext cx="8229600" cy="46783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文本"/>
          <p:cNvSpPr txBox="1">
            <a:spLocks noGrp="1"/>
          </p:cNvSpPr>
          <p:nvPr>
            <p:ph type="title"/>
          </p:nvPr>
        </p:nvSpPr>
        <p:spPr>
          <a:xfrm>
            <a:off x="6629400" y="201612"/>
            <a:ext cx="2057400" cy="5915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131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201612"/>
            <a:ext cx="6019800" cy="5915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438275"/>
            <a:ext cx="8229600" cy="46783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7" cy="269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6783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ClrTx/>
              <a:buSzTx/>
              <a:buFontTx/>
              <a:buNone/>
            </a:pPr>
            <a:endParaRPr/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12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9144000" cy="68564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" name="Group 6"/>
          <p:cNvGrpSpPr/>
          <p:nvPr/>
        </p:nvGrpSpPr>
        <p:grpSpPr>
          <a:xfrm>
            <a:off x="7105649" y="301624"/>
            <a:ext cx="1854202" cy="360365"/>
            <a:chOff x="0" y="0"/>
            <a:chExt cx="1854200" cy="360363"/>
          </a:xfrm>
        </p:grpSpPr>
        <p:grpSp>
          <p:nvGrpSpPr>
            <p:cNvPr id="10" name="Group 8"/>
            <p:cNvGrpSpPr/>
            <p:nvPr/>
          </p:nvGrpSpPr>
          <p:grpSpPr>
            <a:xfrm>
              <a:off x="-1" y="296862"/>
              <a:ext cx="511314" cy="63502"/>
              <a:chOff x="0" y="0"/>
              <a:chExt cx="511312" cy="63500"/>
            </a:xfrm>
          </p:grpSpPr>
          <p:sp>
            <p:nvSpPr>
              <p:cNvPr id="3" name="Freeform 9"/>
              <p:cNvSpPr/>
              <p:nvPr/>
            </p:nvSpPr>
            <p:spPr>
              <a:xfrm>
                <a:off x="454235" y="1587"/>
                <a:ext cx="57078" cy="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91" y="4019"/>
                    </a:moveTo>
                    <a:lnTo>
                      <a:pt x="21600" y="4019"/>
                    </a:lnTo>
                    <a:lnTo>
                      <a:pt x="21600" y="0"/>
                    </a:lnTo>
                    <a:lnTo>
                      <a:pt x="11876" y="0"/>
                    </a:lnTo>
                    <a:lnTo>
                      <a:pt x="11876" y="4019"/>
                    </a:lnTo>
                    <a:lnTo>
                      <a:pt x="14660" y="4019"/>
                    </a:lnTo>
                    <a:lnTo>
                      <a:pt x="14660" y="8396"/>
                    </a:lnTo>
                    <a:lnTo>
                      <a:pt x="6940" y="8396"/>
                    </a:lnTo>
                    <a:lnTo>
                      <a:pt x="6940" y="4019"/>
                    </a:lnTo>
                    <a:lnTo>
                      <a:pt x="9724" y="4019"/>
                    </a:lnTo>
                    <a:lnTo>
                      <a:pt x="9724" y="0"/>
                    </a:lnTo>
                    <a:lnTo>
                      <a:pt x="0" y="0"/>
                    </a:lnTo>
                    <a:lnTo>
                      <a:pt x="0" y="4019"/>
                    </a:lnTo>
                    <a:lnTo>
                      <a:pt x="2709" y="4019"/>
                    </a:lnTo>
                    <a:lnTo>
                      <a:pt x="2709" y="17581"/>
                    </a:lnTo>
                    <a:lnTo>
                      <a:pt x="0" y="17581"/>
                    </a:lnTo>
                    <a:lnTo>
                      <a:pt x="0" y="21600"/>
                    </a:lnTo>
                    <a:lnTo>
                      <a:pt x="9724" y="21600"/>
                    </a:lnTo>
                    <a:lnTo>
                      <a:pt x="9724" y="17581"/>
                    </a:lnTo>
                    <a:lnTo>
                      <a:pt x="6940" y="17581"/>
                    </a:lnTo>
                    <a:lnTo>
                      <a:pt x="6940" y="12379"/>
                    </a:lnTo>
                    <a:lnTo>
                      <a:pt x="14660" y="12379"/>
                    </a:lnTo>
                    <a:lnTo>
                      <a:pt x="14660" y="17581"/>
                    </a:lnTo>
                    <a:lnTo>
                      <a:pt x="11876" y="17581"/>
                    </a:lnTo>
                    <a:lnTo>
                      <a:pt x="11876" y="21600"/>
                    </a:lnTo>
                    <a:lnTo>
                      <a:pt x="21600" y="21600"/>
                    </a:lnTo>
                    <a:lnTo>
                      <a:pt x="21600" y="17581"/>
                    </a:lnTo>
                    <a:lnTo>
                      <a:pt x="18891" y="17581"/>
                    </a:lnTo>
                    <a:lnTo>
                      <a:pt x="18891" y="4019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" name="Freeform 10"/>
              <p:cNvSpPr/>
              <p:nvPr/>
            </p:nvSpPr>
            <p:spPr>
              <a:xfrm>
                <a:off x="393987" y="-1"/>
                <a:ext cx="55493" cy="63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11" y="15515"/>
                    </a:moveTo>
                    <a:lnTo>
                      <a:pt x="18045" y="16090"/>
                    </a:lnTo>
                    <a:lnTo>
                      <a:pt x="17118" y="16563"/>
                    </a:lnTo>
                    <a:lnTo>
                      <a:pt x="16229" y="16901"/>
                    </a:lnTo>
                    <a:lnTo>
                      <a:pt x="15418" y="17206"/>
                    </a:lnTo>
                    <a:lnTo>
                      <a:pt x="14567" y="17442"/>
                    </a:lnTo>
                    <a:lnTo>
                      <a:pt x="13717" y="17611"/>
                    </a:lnTo>
                    <a:lnTo>
                      <a:pt x="12906" y="17713"/>
                    </a:lnTo>
                    <a:lnTo>
                      <a:pt x="11128" y="17713"/>
                    </a:lnTo>
                    <a:lnTo>
                      <a:pt x="10278" y="17611"/>
                    </a:lnTo>
                    <a:lnTo>
                      <a:pt x="9506" y="17442"/>
                    </a:lnTo>
                    <a:lnTo>
                      <a:pt x="8771" y="17206"/>
                    </a:lnTo>
                    <a:lnTo>
                      <a:pt x="8385" y="17070"/>
                    </a:lnTo>
                    <a:lnTo>
                      <a:pt x="8076" y="16935"/>
                    </a:lnTo>
                    <a:lnTo>
                      <a:pt x="7767" y="16732"/>
                    </a:lnTo>
                    <a:lnTo>
                      <a:pt x="7458" y="16597"/>
                    </a:lnTo>
                    <a:lnTo>
                      <a:pt x="6955" y="16225"/>
                    </a:lnTo>
                    <a:lnTo>
                      <a:pt x="6453" y="15752"/>
                    </a:lnTo>
                    <a:lnTo>
                      <a:pt x="6028" y="15245"/>
                    </a:lnTo>
                    <a:lnTo>
                      <a:pt x="5680" y="14704"/>
                    </a:lnTo>
                    <a:lnTo>
                      <a:pt x="5371" y="14096"/>
                    </a:lnTo>
                    <a:lnTo>
                      <a:pt x="5101" y="13487"/>
                    </a:lnTo>
                    <a:lnTo>
                      <a:pt x="4907" y="12777"/>
                    </a:lnTo>
                    <a:lnTo>
                      <a:pt x="4791" y="12101"/>
                    </a:lnTo>
                    <a:lnTo>
                      <a:pt x="4714" y="11324"/>
                    </a:lnTo>
                    <a:lnTo>
                      <a:pt x="4675" y="10546"/>
                    </a:lnTo>
                    <a:lnTo>
                      <a:pt x="4714" y="9735"/>
                    </a:lnTo>
                    <a:lnTo>
                      <a:pt x="4791" y="8992"/>
                    </a:lnTo>
                    <a:lnTo>
                      <a:pt x="4985" y="8315"/>
                    </a:lnTo>
                    <a:lnTo>
                      <a:pt x="5178" y="7673"/>
                    </a:lnTo>
                    <a:lnTo>
                      <a:pt x="5448" y="7065"/>
                    </a:lnTo>
                    <a:lnTo>
                      <a:pt x="5757" y="6490"/>
                    </a:lnTo>
                    <a:lnTo>
                      <a:pt x="6144" y="6017"/>
                    </a:lnTo>
                    <a:lnTo>
                      <a:pt x="6608" y="5544"/>
                    </a:lnTo>
                    <a:lnTo>
                      <a:pt x="7033" y="5104"/>
                    </a:lnTo>
                    <a:lnTo>
                      <a:pt x="7574" y="4766"/>
                    </a:lnTo>
                    <a:lnTo>
                      <a:pt x="8153" y="4462"/>
                    </a:lnTo>
                    <a:lnTo>
                      <a:pt x="8694" y="4192"/>
                    </a:lnTo>
                    <a:lnTo>
                      <a:pt x="9351" y="3989"/>
                    </a:lnTo>
                    <a:lnTo>
                      <a:pt x="10047" y="3854"/>
                    </a:lnTo>
                    <a:lnTo>
                      <a:pt x="11438" y="3718"/>
                    </a:lnTo>
                    <a:lnTo>
                      <a:pt x="12133" y="3786"/>
                    </a:lnTo>
                    <a:lnTo>
                      <a:pt x="12945" y="3921"/>
                    </a:lnTo>
                    <a:lnTo>
                      <a:pt x="13370" y="3989"/>
                    </a:lnTo>
                    <a:lnTo>
                      <a:pt x="13833" y="4124"/>
                    </a:lnTo>
                    <a:lnTo>
                      <a:pt x="14258" y="4259"/>
                    </a:lnTo>
                    <a:lnTo>
                      <a:pt x="15031" y="4665"/>
                    </a:lnTo>
                    <a:lnTo>
                      <a:pt x="15456" y="4901"/>
                    </a:lnTo>
                    <a:lnTo>
                      <a:pt x="15804" y="5172"/>
                    </a:lnTo>
                    <a:lnTo>
                      <a:pt x="16113" y="5442"/>
                    </a:lnTo>
                    <a:lnTo>
                      <a:pt x="16422" y="5746"/>
                    </a:lnTo>
                    <a:lnTo>
                      <a:pt x="16615" y="6085"/>
                    </a:lnTo>
                    <a:lnTo>
                      <a:pt x="16809" y="6456"/>
                    </a:lnTo>
                    <a:lnTo>
                      <a:pt x="16886" y="6896"/>
                    </a:lnTo>
                    <a:lnTo>
                      <a:pt x="17195" y="8856"/>
                    </a:lnTo>
                    <a:lnTo>
                      <a:pt x="21600" y="8146"/>
                    </a:lnTo>
                    <a:lnTo>
                      <a:pt x="21252" y="7132"/>
                    </a:lnTo>
                    <a:lnTo>
                      <a:pt x="21020" y="6220"/>
                    </a:lnTo>
                    <a:lnTo>
                      <a:pt x="20904" y="5375"/>
                    </a:lnTo>
                    <a:lnTo>
                      <a:pt x="20904" y="4530"/>
                    </a:lnTo>
                    <a:lnTo>
                      <a:pt x="20943" y="3786"/>
                    </a:lnTo>
                    <a:lnTo>
                      <a:pt x="21020" y="2907"/>
                    </a:lnTo>
                    <a:lnTo>
                      <a:pt x="21252" y="1961"/>
                    </a:lnTo>
                    <a:lnTo>
                      <a:pt x="21484" y="980"/>
                    </a:lnTo>
                    <a:lnTo>
                      <a:pt x="17234" y="338"/>
                    </a:lnTo>
                    <a:lnTo>
                      <a:pt x="17040" y="1589"/>
                    </a:lnTo>
                    <a:lnTo>
                      <a:pt x="16384" y="1183"/>
                    </a:lnTo>
                    <a:lnTo>
                      <a:pt x="15649" y="879"/>
                    </a:lnTo>
                    <a:lnTo>
                      <a:pt x="14954" y="608"/>
                    </a:lnTo>
                    <a:lnTo>
                      <a:pt x="14258" y="372"/>
                    </a:lnTo>
                    <a:lnTo>
                      <a:pt x="13524" y="237"/>
                    </a:lnTo>
                    <a:lnTo>
                      <a:pt x="12751" y="68"/>
                    </a:lnTo>
                    <a:lnTo>
                      <a:pt x="11979" y="0"/>
                    </a:lnTo>
                    <a:lnTo>
                      <a:pt x="10549" y="0"/>
                    </a:lnTo>
                    <a:lnTo>
                      <a:pt x="9931" y="34"/>
                    </a:lnTo>
                    <a:lnTo>
                      <a:pt x="9312" y="101"/>
                    </a:lnTo>
                    <a:lnTo>
                      <a:pt x="8771" y="203"/>
                    </a:lnTo>
                    <a:lnTo>
                      <a:pt x="8192" y="304"/>
                    </a:lnTo>
                    <a:lnTo>
                      <a:pt x="7651" y="473"/>
                    </a:lnTo>
                    <a:lnTo>
                      <a:pt x="7110" y="608"/>
                    </a:lnTo>
                    <a:lnTo>
                      <a:pt x="6608" y="811"/>
                    </a:lnTo>
                    <a:lnTo>
                      <a:pt x="6105" y="1048"/>
                    </a:lnTo>
                    <a:lnTo>
                      <a:pt x="5642" y="1251"/>
                    </a:lnTo>
                    <a:lnTo>
                      <a:pt x="5139" y="1487"/>
                    </a:lnTo>
                    <a:lnTo>
                      <a:pt x="4714" y="1792"/>
                    </a:lnTo>
                    <a:lnTo>
                      <a:pt x="4250" y="2062"/>
                    </a:lnTo>
                    <a:lnTo>
                      <a:pt x="3825" y="2400"/>
                    </a:lnTo>
                    <a:lnTo>
                      <a:pt x="3439" y="2738"/>
                    </a:lnTo>
                    <a:lnTo>
                      <a:pt x="3091" y="3076"/>
                    </a:lnTo>
                    <a:lnTo>
                      <a:pt x="2705" y="3448"/>
                    </a:lnTo>
                    <a:lnTo>
                      <a:pt x="2357" y="3854"/>
                    </a:lnTo>
                    <a:lnTo>
                      <a:pt x="2048" y="4225"/>
                    </a:lnTo>
                    <a:lnTo>
                      <a:pt x="1739" y="4665"/>
                    </a:lnTo>
                    <a:lnTo>
                      <a:pt x="1236" y="5544"/>
                    </a:lnTo>
                    <a:lnTo>
                      <a:pt x="1005" y="6017"/>
                    </a:lnTo>
                    <a:lnTo>
                      <a:pt x="773" y="6456"/>
                    </a:lnTo>
                    <a:lnTo>
                      <a:pt x="618" y="6930"/>
                    </a:lnTo>
                    <a:lnTo>
                      <a:pt x="309" y="7944"/>
                    </a:lnTo>
                    <a:lnTo>
                      <a:pt x="232" y="8485"/>
                    </a:lnTo>
                    <a:lnTo>
                      <a:pt x="116" y="8958"/>
                    </a:lnTo>
                    <a:lnTo>
                      <a:pt x="39" y="9499"/>
                    </a:lnTo>
                    <a:lnTo>
                      <a:pt x="39" y="10039"/>
                    </a:lnTo>
                    <a:lnTo>
                      <a:pt x="0" y="10614"/>
                    </a:lnTo>
                    <a:lnTo>
                      <a:pt x="39" y="11155"/>
                    </a:lnTo>
                    <a:lnTo>
                      <a:pt x="39" y="11730"/>
                    </a:lnTo>
                    <a:lnTo>
                      <a:pt x="116" y="12270"/>
                    </a:lnTo>
                    <a:lnTo>
                      <a:pt x="232" y="12811"/>
                    </a:lnTo>
                    <a:lnTo>
                      <a:pt x="309" y="13352"/>
                    </a:lnTo>
                    <a:lnTo>
                      <a:pt x="425" y="13859"/>
                    </a:lnTo>
                    <a:lnTo>
                      <a:pt x="618" y="14400"/>
                    </a:lnTo>
                    <a:lnTo>
                      <a:pt x="773" y="14907"/>
                    </a:lnTo>
                    <a:lnTo>
                      <a:pt x="1005" y="15346"/>
                    </a:lnTo>
                    <a:lnTo>
                      <a:pt x="1236" y="15854"/>
                    </a:lnTo>
                    <a:lnTo>
                      <a:pt x="1739" y="16732"/>
                    </a:lnTo>
                    <a:lnTo>
                      <a:pt x="2357" y="17611"/>
                    </a:lnTo>
                    <a:lnTo>
                      <a:pt x="2705" y="18017"/>
                    </a:lnTo>
                    <a:lnTo>
                      <a:pt x="3091" y="18355"/>
                    </a:lnTo>
                    <a:lnTo>
                      <a:pt x="3478" y="18761"/>
                    </a:lnTo>
                    <a:lnTo>
                      <a:pt x="3864" y="19099"/>
                    </a:lnTo>
                    <a:lnTo>
                      <a:pt x="4289" y="19403"/>
                    </a:lnTo>
                    <a:lnTo>
                      <a:pt x="5216" y="20011"/>
                    </a:lnTo>
                    <a:lnTo>
                      <a:pt x="5719" y="20282"/>
                    </a:lnTo>
                    <a:lnTo>
                      <a:pt x="6182" y="20518"/>
                    </a:lnTo>
                    <a:lnTo>
                      <a:pt x="6723" y="20755"/>
                    </a:lnTo>
                    <a:lnTo>
                      <a:pt x="7303" y="20958"/>
                    </a:lnTo>
                    <a:lnTo>
                      <a:pt x="7883" y="21093"/>
                    </a:lnTo>
                    <a:lnTo>
                      <a:pt x="8462" y="21262"/>
                    </a:lnTo>
                    <a:lnTo>
                      <a:pt x="9081" y="21363"/>
                    </a:lnTo>
                    <a:lnTo>
                      <a:pt x="9660" y="21499"/>
                    </a:lnTo>
                    <a:lnTo>
                      <a:pt x="10356" y="21566"/>
                    </a:lnTo>
                    <a:lnTo>
                      <a:pt x="11013" y="21600"/>
                    </a:lnTo>
                    <a:lnTo>
                      <a:pt x="12442" y="21600"/>
                    </a:lnTo>
                    <a:lnTo>
                      <a:pt x="13138" y="21532"/>
                    </a:lnTo>
                    <a:lnTo>
                      <a:pt x="13911" y="21499"/>
                    </a:lnTo>
                    <a:lnTo>
                      <a:pt x="14567" y="21363"/>
                    </a:lnTo>
                    <a:lnTo>
                      <a:pt x="15224" y="21262"/>
                    </a:lnTo>
                    <a:lnTo>
                      <a:pt x="15881" y="21093"/>
                    </a:lnTo>
                    <a:lnTo>
                      <a:pt x="17736" y="20485"/>
                    </a:lnTo>
                    <a:lnTo>
                      <a:pt x="18895" y="19944"/>
                    </a:lnTo>
                    <a:lnTo>
                      <a:pt x="19397" y="19639"/>
                    </a:lnTo>
                    <a:lnTo>
                      <a:pt x="19938" y="19335"/>
                    </a:lnTo>
                    <a:lnTo>
                      <a:pt x="20479" y="18997"/>
                    </a:lnTo>
                    <a:lnTo>
                      <a:pt x="21484" y="18254"/>
                    </a:lnTo>
                    <a:lnTo>
                      <a:pt x="19011" y="15515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" name="Freeform 11"/>
              <p:cNvSpPr/>
              <p:nvPr/>
            </p:nvSpPr>
            <p:spPr>
              <a:xfrm>
                <a:off x="333740" y="1587"/>
                <a:ext cx="55492" cy="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13491"/>
                    </a:lnTo>
                    <a:lnTo>
                      <a:pt x="17365" y="13491"/>
                    </a:lnTo>
                    <a:lnTo>
                      <a:pt x="17171" y="17581"/>
                    </a:lnTo>
                    <a:lnTo>
                      <a:pt x="7653" y="17581"/>
                    </a:lnTo>
                    <a:lnTo>
                      <a:pt x="7653" y="12379"/>
                    </a:lnTo>
                    <a:lnTo>
                      <a:pt x="10994" y="12379"/>
                    </a:lnTo>
                    <a:lnTo>
                      <a:pt x="10994" y="14603"/>
                    </a:lnTo>
                    <a:lnTo>
                      <a:pt x="15229" y="14603"/>
                    </a:lnTo>
                    <a:lnTo>
                      <a:pt x="15229" y="6171"/>
                    </a:lnTo>
                    <a:lnTo>
                      <a:pt x="10994" y="6171"/>
                    </a:lnTo>
                    <a:lnTo>
                      <a:pt x="10994" y="8396"/>
                    </a:lnTo>
                    <a:lnTo>
                      <a:pt x="7653" y="8396"/>
                    </a:lnTo>
                    <a:lnTo>
                      <a:pt x="7653" y="4019"/>
                    </a:lnTo>
                    <a:lnTo>
                      <a:pt x="16822" y="4019"/>
                    </a:lnTo>
                    <a:lnTo>
                      <a:pt x="17171" y="8109"/>
                    </a:lnTo>
                    <a:lnTo>
                      <a:pt x="21406" y="8109"/>
                    </a:lnTo>
                    <a:lnTo>
                      <a:pt x="21173" y="0"/>
                    </a:lnTo>
                    <a:lnTo>
                      <a:pt x="0" y="0"/>
                    </a:lnTo>
                    <a:lnTo>
                      <a:pt x="0" y="4019"/>
                    </a:lnTo>
                    <a:lnTo>
                      <a:pt x="3224" y="4019"/>
                    </a:lnTo>
                    <a:lnTo>
                      <a:pt x="3224" y="17581"/>
                    </a:lnTo>
                    <a:lnTo>
                      <a:pt x="0" y="1758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" name="Freeform 12"/>
              <p:cNvSpPr/>
              <p:nvPr/>
            </p:nvSpPr>
            <p:spPr>
              <a:xfrm>
                <a:off x="273492" y="1587"/>
                <a:ext cx="57078" cy="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23" y="21600"/>
                    </a:moveTo>
                    <a:lnTo>
                      <a:pt x="17415" y="21600"/>
                    </a:lnTo>
                    <a:lnTo>
                      <a:pt x="17415" y="17581"/>
                    </a:lnTo>
                    <a:lnTo>
                      <a:pt x="12930" y="17581"/>
                    </a:lnTo>
                    <a:lnTo>
                      <a:pt x="12930" y="4019"/>
                    </a:lnTo>
                    <a:lnTo>
                      <a:pt x="16817" y="4019"/>
                    </a:lnTo>
                    <a:lnTo>
                      <a:pt x="17377" y="10262"/>
                    </a:lnTo>
                    <a:lnTo>
                      <a:pt x="21600" y="9867"/>
                    </a:lnTo>
                    <a:lnTo>
                      <a:pt x="20853" y="0"/>
                    </a:lnTo>
                    <a:lnTo>
                      <a:pt x="747" y="0"/>
                    </a:lnTo>
                    <a:lnTo>
                      <a:pt x="0" y="9867"/>
                    </a:lnTo>
                    <a:lnTo>
                      <a:pt x="4260" y="10262"/>
                    </a:lnTo>
                    <a:lnTo>
                      <a:pt x="4821" y="4019"/>
                    </a:lnTo>
                    <a:lnTo>
                      <a:pt x="8670" y="4019"/>
                    </a:lnTo>
                    <a:lnTo>
                      <a:pt x="8670" y="17581"/>
                    </a:lnTo>
                    <a:lnTo>
                      <a:pt x="4223" y="17581"/>
                    </a:lnTo>
                    <a:lnTo>
                      <a:pt x="4223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" name="Freeform 13"/>
              <p:cNvSpPr/>
              <p:nvPr/>
            </p:nvSpPr>
            <p:spPr>
              <a:xfrm>
                <a:off x="225928" y="1587"/>
                <a:ext cx="45980" cy="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17581"/>
                    </a:lnTo>
                    <a:lnTo>
                      <a:pt x="13453" y="17581"/>
                    </a:lnTo>
                    <a:lnTo>
                      <a:pt x="13453" y="4019"/>
                    </a:lnTo>
                    <a:lnTo>
                      <a:pt x="21600" y="4019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4019"/>
                    </a:lnTo>
                    <a:lnTo>
                      <a:pt x="8147" y="4019"/>
                    </a:lnTo>
                    <a:lnTo>
                      <a:pt x="8147" y="17581"/>
                    </a:lnTo>
                    <a:lnTo>
                      <a:pt x="0" y="17581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" name="Freeform 14"/>
              <p:cNvSpPr/>
              <p:nvPr/>
            </p:nvSpPr>
            <p:spPr>
              <a:xfrm>
                <a:off x="159339" y="1587"/>
                <a:ext cx="61834" cy="6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81" y="0"/>
                    </a:moveTo>
                    <a:lnTo>
                      <a:pt x="0" y="0"/>
                    </a:lnTo>
                    <a:lnTo>
                      <a:pt x="0" y="3940"/>
                    </a:lnTo>
                    <a:lnTo>
                      <a:pt x="2174" y="3940"/>
                    </a:lnTo>
                    <a:lnTo>
                      <a:pt x="2174" y="17238"/>
                    </a:lnTo>
                    <a:lnTo>
                      <a:pt x="0" y="17238"/>
                    </a:lnTo>
                    <a:lnTo>
                      <a:pt x="0" y="21178"/>
                    </a:lnTo>
                    <a:lnTo>
                      <a:pt x="9834" y="21178"/>
                    </a:lnTo>
                    <a:lnTo>
                      <a:pt x="9834" y="17238"/>
                    </a:lnTo>
                    <a:lnTo>
                      <a:pt x="6107" y="17238"/>
                    </a:lnTo>
                    <a:lnTo>
                      <a:pt x="6107" y="5840"/>
                    </a:lnTo>
                    <a:lnTo>
                      <a:pt x="6176" y="5840"/>
                    </a:lnTo>
                    <a:lnTo>
                      <a:pt x="14527" y="21600"/>
                    </a:lnTo>
                    <a:lnTo>
                      <a:pt x="19461" y="21600"/>
                    </a:lnTo>
                    <a:lnTo>
                      <a:pt x="19461" y="3940"/>
                    </a:lnTo>
                    <a:lnTo>
                      <a:pt x="21600" y="3940"/>
                    </a:lnTo>
                    <a:lnTo>
                      <a:pt x="21600" y="0"/>
                    </a:lnTo>
                    <a:lnTo>
                      <a:pt x="11904" y="0"/>
                    </a:lnTo>
                    <a:lnTo>
                      <a:pt x="11904" y="3940"/>
                    </a:lnTo>
                    <a:lnTo>
                      <a:pt x="15493" y="3940"/>
                    </a:lnTo>
                    <a:lnTo>
                      <a:pt x="15493" y="15514"/>
                    </a:lnTo>
                    <a:lnTo>
                      <a:pt x="15424" y="15514"/>
                    </a:lnTo>
                    <a:lnTo>
                      <a:pt x="7281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" name="Freeform 15"/>
              <p:cNvSpPr/>
              <p:nvPr/>
            </p:nvSpPr>
            <p:spPr>
              <a:xfrm>
                <a:off x="-1" y="1587"/>
                <a:ext cx="156170" cy="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896"/>
                    </a:moveTo>
                    <a:lnTo>
                      <a:pt x="2564" y="3896"/>
                    </a:lnTo>
                    <a:lnTo>
                      <a:pt x="2564" y="13843"/>
                    </a:lnTo>
                    <a:lnTo>
                      <a:pt x="2634" y="14957"/>
                    </a:lnTo>
                    <a:lnTo>
                      <a:pt x="2704" y="15443"/>
                    </a:lnTo>
                    <a:lnTo>
                      <a:pt x="2845" y="15930"/>
                    </a:lnTo>
                    <a:lnTo>
                      <a:pt x="2950" y="16417"/>
                    </a:lnTo>
                    <a:lnTo>
                      <a:pt x="3231" y="17252"/>
                    </a:lnTo>
                    <a:lnTo>
                      <a:pt x="3582" y="18017"/>
                    </a:lnTo>
                    <a:lnTo>
                      <a:pt x="3793" y="18365"/>
                    </a:lnTo>
                    <a:lnTo>
                      <a:pt x="4039" y="18713"/>
                    </a:lnTo>
                    <a:lnTo>
                      <a:pt x="4285" y="19026"/>
                    </a:lnTo>
                    <a:lnTo>
                      <a:pt x="4531" y="19304"/>
                    </a:lnTo>
                    <a:lnTo>
                      <a:pt x="5058" y="19826"/>
                    </a:lnTo>
                    <a:lnTo>
                      <a:pt x="5339" y="20070"/>
                    </a:lnTo>
                    <a:lnTo>
                      <a:pt x="5690" y="20243"/>
                    </a:lnTo>
                    <a:lnTo>
                      <a:pt x="6322" y="20661"/>
                    </a:lnTo>
                    <a:lnTo>
                      <a:pt x="6989" y="20974"/>
                    </a:lnTo>
                    <a:lnTo>
                      <a:pt x="7727" y="21217"/>
                    </a:lnTo>
                    <a:lnTo>
                      <a:pt x="8429" y="21357"/>
                    </a:lnTo>
                    <a:lnTo>
                      <a:pt x="9237" y="21530"/>
                    </a:lnTo>
                    <a:lnTo>
                      <a:pt x="10782" y="21600"/>
                    </a:lnTo>
                    <a:lnTo>
                      <a:pt x="12398" y="21530"/>
                    </a:lnTo>
                    <a:lnTo>
                      <a:pt x="13171" y="21357"/>
                    </a:lnTo>
                    <a:lnTo>
                      <a:pt x="13873" y="21217"/>
                    </a:lnTo>
                    <a:lnTo>
                      <a:pt x="14611" y="20974"/>
                    </a:lnTo>
                    <a:lnTo>
                      <a:pt x="15278" y="20661"/>
                    </a:lnTo>
                    <a:lnTo>
                      <a:pt x="15910" y="20243"/>
                    </a:lnTo>
                    <a:lnTo>
                      <a:pt x="16226" y="20070"/>
                    </a:lnTo>
                    <a:lnTo>
                      <a:pt x="16788" y="19583"/>
                    </a:lnTo>
                    <a:lnTo>
                      <a:pt x="17069" y="19304"/>
                    </a:lnTo>
                    <a:lnTo>
                      <a:pt x="17315" y="19026"/>
                    </a:lnTo>
                    <a:lnTo>
                      <a:pt x="17561" y="18713"/>
                    </a:lnTo>
                    <a:lnTo>
                      <a:pt x="17807" y="18365"/>
                    </a:lnTo>
                    <a:lnTo>
                      <a:pt x="17982" y="18017"/>
                    </a:lnTo>
                    <a:lnTo>
                      <a:pt x="18193" y="17635"/>
                    </a:lnTo>
                    <a:lnTo>
                      <a:pt x="18369" y="17252"/>
                    </a:lnTo>
                    <a:lnTo>
                      <a:pt x="18650" y="16417"/>
                    </a:lnTo>
                    <a:lnTo>
                      <a:pt x="18966" y="14957"/>
                    </a:lnTo>
                    <a:lnTo>
                      <a:pt x="19036" y="13843"/>
                    </a:lnTo>
                    <a:lnTo>
                      <a:pt x="19036" y="3896"/>
                    </a:lnTo>
                    <a:lnTo>
                      <a:pt x="21600" y="3896"/>
                    </a:lnTo>
                    <a:lnTo>
                      <a:pt x="21600" y="0"/>
                    </a:lnTo>
                    <a:lnTo>
                      <a:pt x="11836" y="0"/>
                    </a:lnTo>
                    <a:lnTo>
                      <a:pt x="11836" y="3896"/>
                    </a:lnTo>
                    <a:lnTo>
                      <a:pt x="15032" y="3896"/>
                    </a:lnTo>
                    <a:lnTo>
                      <a:pt x="15032" y="13113"/>
                    </a:lnTo>
                    <a:lnTo>
                      <a:pt x="14997" y="13670"/>
                    </a:lnTo>
                    <a:lnTo>
                      <a:pt x="14962" y="14191"/>
                    </a:lnTo>
                    <a:lnTo>
                      <a:pt x="14892" y="14713"/>
                    </a:lnTo>
                    <a:lnTo>
                      <a:pt x="14611" y="15548"/>
                    </a:lnTo>
                    <a:lnTo>
                      <a:pt x="14435" y="15896"/>
                    </a:lnTo>
                    <a:lnTo>
                      <a:pt x="14189" y="16243"/>
                    </a:lnTo>
                    <a:lnTo>
                      <a:pt x="13943" y="16522"/>
                    </a:lnTo>
                    <a:lnTo>
                      <a:pt x="13662" y="16800"/>
                    </a:lnTo>
                    <a:lnTo>
                      <a:pt x="13346" y="17009"/>
                    </a:lnTo>
                    <a:lnTo>
                      <a:pt x="12995" y="17217"/>
                    </a:lnTo>
                    <a:lnTo>
                      <a:pt x="12644" y="17357"/>
                    </a:lnTo>
                    <a:lnTo>
                      <a:pt x="12222" y="17496"/>
                    </a:lnTo>
                    <a:lnTo>
                      <a:pt x="11766" y="17565"/>
                    </a:lnTo>
                    <a:lnTo>
                      <a:pt x="11309" y="17600"/>
                    </a:lnTo>
                    <a:lnTo>
                      <a:pt x="10291" y="17600"/>
                    </a:lnTo>
                    <a:lnTo>
                      <a:pt x="9834" y="17565"/>
                    </a:lnTo>
                    <a:lnTo>
                      <a:pt x="9342" y="17496"/>
                    </a:lnTo>
                    <a:lnTo>
                      <a:pt x="8956" y="17357"/>
                    </a:lnTo>
                    <a:lnTo>
                      <a:pt x="8605" y="17217"/>
                    </a:lnTo>
                    <a:lnTo>
                      <a:pt x="8219" y="17009"/>
                    </a:lnTo>
                    <a:lnTo>
                      <a:pt x="7902" y="16800"/>
                    </a:lnTo>
                    <a:lnTo>
                      <a:pt x="7621" y="16522"/>
                    </a:lnTo>
                    <a:lnTo>
                      <a:pt x="7411" y="16243"/>
                    </a:lnTo>
                    <a:lnTo>
                      <a:pt x="7165" y="15896"/>
                    </a:lnTo>
                    <a:lnTo>
                      <a:pt x="6989" y="15548"/>
                    </a:lnTo>
                    <a:lnTo>
                      <a:pt x="6708" y="14713"/>
                    </a:lnTo>
                    <a:lnTo>
                      <a:pt x="6638" y="14191"/>
                    </a:lnTo>
                    <a:lnTo>
                      <a:pt x="6603" y="13670"/>
                    </a:lnTo>
                    <a:lnTo>
                      <a:pt x="6568" y="13113"/>
                    </a:lnTo>
                    <a:lnTo>
                      <a:pt x="6568" y="3896"/>
                    </a:lnTo>
                    <a:lnTo>
                      <a:pt x="9764" y="3896"/>
                    </a:lnTo>
                    <a:lnTo>
                      <a:pt x="9764" y="0"/>
                    </a:lnTo>
                    <a:lnTo>
                      <a:pt x="0" y="0"/>
                    </a:lnTo>
                    <a:lnTo>
                      <a:pt x="0" y="3896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1" name="Freeform 16"/>
            <p:cNvSpPr/>
            <p:nvPr/>
          </p:nvSpPr>
          <p:spPr>
            <a:xfrm>
              <a:off x="48356" y="14287"/>
              <a:ext cx="516070" cy="24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068" y="0"/>
                  </a:moveTo>
                  <a:lnTo>
                    <a:pt x="21600" y="0"/>
                  </a:lnTo>
                  <a:lnTo>
                    <a:pt x="21600" y="5304"/>
                  </a:lnTo>
                  <a:lnTo>
                    <a:pt x="18133" y="5304"/>
                  </a:lnTo>
                  <a:lnTo>
                    <a:pt x="18133" y="21409"/>
                  </a:lnTo>
                  <a:lnTo>
                    <a:pt x="15394" y="21478"/>
                  </a:lnTo>
                  <a:lnTo>
                    <a:pt x="15394" y="5304"/>
                  </a:lnTo>
                  <a:lnTo>
                    <a:pt x="13111" y="5304"/>
                  </a:lnTo>
                  <a:lnTo>
                    <a:pt x="13136" y="5609"/>
                  </a:lnTo>
                  <a:lnTo>
                    <a:pt x="13157" y="5904"/>
                  </a:lnTo>
                  <a:lnTo>
                    <a:pt x="13178" y="6217"/>
                  </a:lnTo>
                  <a:lnTo>
                    <a:pt x="13203" y="6826"/>
                  </a:lnTo>
                  <a:lnTo>
                    <a:pt x="13211" y="7148"/>
                  </a:lnTo>
                  <a:lnTo>
                    <a:pt x="13215" y="7452"/>
                  </a:lnTo>
                  <a:lnTo>
                    <a:pt x="13215" y="7774"/>
                  </a:lnTo>
                  <a:lnTo>
                    <a:pt x="13211" y="8487"/>
                  </a:lnTo>
                  <a:lnTo>
                    <a:pt x="13182" y="9174"/>
                  </a:lnTo>
                  <a:lnTo>
                    <a:pt x="13140" y="9870"/>
                  </a:lnTo>
                  <a:lnTo>
                    <a:pt x="13082" y="10557"/>
                  </a:lnTo>
                  <a:lnTo>
                    <a:pt x="13007" y="11217"/>
                  </a:lnTo>
                  <a:lnTo>
                    <a:pt x="12916" y="11870"/>
                  </a:lnTo>
                  <a:lnTo>
                    <a:pt x="12812" y="12513"/>
                  </a:lnTo>
                  <a:lnTo>
                    <a:pt x="12696" y="13139"/>
                  </a:lnTo>
                  <a:lnTo>
                    <a:pt x="12563" y="13757"/>
                  </a:lnTo>
                  <a:lnTo>
                    <a:pt x="12421" y="14348"/>
                  </a:lnTo>
                  <a:lnTo>
                    <a:pt x="12259" y="14930"/>
                  </a:lnTo>
                  <a:lnTo>
                    <a:pt x="12085" y="15487"/>
                  </a:lnTo>
                  <a:lnTo>
                    <a:pt x="11902" y="16035"/>
                  </a:lnTo>
                  <a:lnTo>
                    <a:pt x="11706" y="16557"/>
                  </a:lnTo>
                  <a:lnTo>
                    <a:pt x="11494" y="17061"/>
                  </a:lnTo>
                  <a:lnTo>
                    <a:pt x="11278" y="17539"/>
                  </a:lnTo>
                  <a:lnTo>
                    <a:pt x="11045" y="17991"/>
                  </a:lnTo>
                  <a:lnTo>
                    <a:pt x="10808" y="18426"/>
                  </a:lnTo>
                  <a:lnTo>
                    <a:pt x="10559" y="18843"/>
                  </a:lnTo>
                  <a:lnTo>
                    <a:pt x="10297" y="19235"/>
                  </a:lnTo>
                  <a:lnTo>
                    <a:pt x="10027" y="19591"/>
                  </a:lnTo>
                  <a:lnTo>
                    <a:pt x="9752" y="19930"/>
                  </a:lnTo>
                  <a:lnTo>
                    <a:pt x="9470" y="20235"/>
                  </a:lnTo>
                  <a:lnTo>
                    <a:pt x="9175" y="20513"/>
                  </a:lnTo>
                  <a:lnTo>
                    <a:pt x="8879" y="20757"/>
                  </a:lnTo>
                  <a:lnTo>
                    <a:pt x="8572" y="20974"/>
                  </a:lnTo>
                  <a:lnTo>
                    <a:pt x="8256" y="21165"/>
                  </a:lnTo>
                  <a:lnTo>
                    <a:pt x="7936" y="21313"/>
                  </a:lnTo>
                  <a:lnTo>
                    <a:pt x="7616" y="21443"/>
                  </a:lnTo>
                  <a:lnTo>
                    <a:pt x="7283" y="21530"/>
                  </a:lnTo>
                  <a:lnTo>
                    <a:pt x="6946" y="21583"/>
                  </a:lnTo>
                  <a:lnTo>
                    <a:pt x="6610" y="21600"/>
                  </a:lnTo>
                  <a:lnTo>
                    <a:pt x="6269" y="21583"/>
                  </a:lnTo>
                  <a:lnTo>
                    <a:pt x="5932" y="21530"/>
                  </a:lnTo>
                  <a:lnTo>
                    <a:pt x="5608" y="21443"/>
                  </a:lnTo>
                  <a:lnTo>
                    <a:pt x="5279" y="21313"/>
                  </a:lnTo>
                  <a:lnTo>
                    <a:pt x="4964" y="21165"/>
                  </a:lnTo>
                  <a:lnTo>
                    <a:pt x="4643" y="20974"/>
                  </a:lnTo>
                  <a:lnTo>
                    <a:pt x="4340" y="20757"/>
                  </a:lnTo>
                  <a:lnTo>
                    <a:pt x="4041" y="20513"/>
                  </a:lnTo>
                  <a:lnTo>
                    <a:pt x="3745" y="20235"/>
                  </a:lnTo>
                  <a:lnTo>
                    <a:pt x="3463" y="19930"/>
                  </a:lnTo>
                  <a:lnTo>
                    <a:pt x="3188" y="19591"/>
                  </a:lnTo>
                  <a:lnTo>
                    <a:pt x="2918" y="19235"/>
                  </a:lnTo>
                  <a:lnTo>
                    <a:pt x="2661" y="18843"/>
                  </a:lnTo>
                  <a:lnTo>
                    <a:pt x="2411" y="18426"/>
                  </a:lnTo>
                  <a:lnTo>
                    <a:pt x="2170" y="17991"/>
                  </a:lnTo>
                  <a:lnTo>
                    <a:pt x="1941" y="17539"/>
                  </a:lnTo>
                  <a:lnTo>
                    <a:pt x="1717" y="17061"/>
                  </a:lnTo>
                  <a:lnTo>
                    <a:pt x="1509" y="16557"/>
                  </a:lnTo>
                  <a:lnTo>
                    <a:pt x="1318" y="16035"/>
                  </a:lnTo>
                  <a:lnTo>
                    <a:pt x="1131" y="15487"/>
                  </a:lnTo>
                  <a:lnTo>
                    <a:pt x="960" y="14930"/>
                  </a:lnTo>
                  <a:lnTo>
                    <a:pt x="798" y="14348"/>
                  </a:lnTo>
                  <a:lnTo>
                    <a:pt x="653" y="13757"/>
                  </a:lnTo>
                  <a:lnTo>
                    <a:pt x="520" y="13139"/>
                  </a:lnTo>
                  <a:lnTo>
                    <a:pt x="403" y="12513"/>
                  </a:lnTo>
                  <a:lnTo>
                    <a:pt x="299" y="11870"/>
                  </a:lnTo>
                  <a:lnTo>
                    <a:pt x="208" y="11217"/>
                  </a:lnTo>
                  <a:lnTo>
                    <a:pt x="133" y="10557"/>
                  </a:lnTo>
                  <a:lnTo>
                    <a:pt x="75" y="9870"/>
                  </a:lnTo>
                  <a:lnTo>
                    <a:pt x="33" y="9174"/>
                  </a:lnTo>
                  <a:lnTo>
                    <a:pt x="8" y="8487"/>
                  </a:lnTo>
                  <a:lnTo>
                    <a:pt x="0" y="7774"/>
                  </a:lnTo>
                  <a:lnTo>
                    <a:pt x="0" y="7504"/>
                  </a:lnTo>
                  <a:lnTo>
                    <a:pt x="8" y="6965"/>
                  </a:lnTo>
                  <a:lnTo>
                    <a:pt x="21" y="6704"/>
                  </a:lnTo>
                  <a:lnTo>
                    <a:pt x="29" y="6435"/>
                  </a:lnTo>
                  <a:lnTo>
                    <a:pt x="42" y="6174"/>
                  </a:lnTo>
                  <a:lnTo>
                    <a:pt x="62" y="5922"/>
                  </a:lnTo>
                  <a:lnTo>
                    <a:pt x="75" y="5652"/>
                  </a:lnTo>
                  <a:lnTo>
                    <a:pt x="100" y="5391"/>
                  </a:lnTo>
                  <a:lnTo>
                    <a:pt x="116" y="5139"/>
                  </a:lnTo>
                  <a:lnTo>
                    <a:pt x="145" y="4887"/>
                  </a:lnTo>
                  <a:lnTo>
                    <a:pt x="170" y="4626"/>
                  </a:lnTo>
                  <a:lnTo>
                    <a:pt x="233" y="4139"/>
                  </a:lnTo>
                  <a:lnTo>
                    <a:pt x="303" y="3643"/>
                  </a:lnTo>
                  <a:lnTo>
                    <a:pt x="378" y="3157"/>
                  </a:lnTo>
                  <a:lnTo>
                    <a:pt x="466" y="2678"/>
                  </a:lnTo>
                  <a:lnTo>
                    <a:pt x="557" y="2200"/>
                  </a:lnTo>
                  <a:lnTo>
                    <a:pt x="661" y="1748"/>
                  </a:lnTo>
                  <a:lnTo>
                    <a:pt x="773" y="1296"/>
                  </a:lnTo>
                  <a:lnTo>
                    <a:pt x="890" y="852"/>
                  </a:lnTo>
                  <a:lnTo>
                    <a:pt x="1014" y="417"/>
                  </a:lnTo>
                  <a:lnTo>
                    <a:pt x="1147" y="0"/>
                  </a:lnTo>
                  <a:lnTo>
                    <a:pt x="12068" y="0"/>
                  </a:lnTo>
                  <a:close/>
                </a:path>
              </a:pathLst>
            </a:custGeom>
            <a:solidFill>
              <a:srgbClr val="DA25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17"/>
            <p:cNvSpPr/>
            <p:nvPr/>
          </p:nvSpPr>
          <p:spPr>
            <a:xfrm>
              <a:off x="102262" y="-1"/>
              <a:ext cx="202940" cy="20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5" y="0"/>
                  </a:moveTo>
                  <a:lnTo>
                    <a:pt x="10248" y="11"/>
                  </a:lnTo>
                  <a:lnTo>
                    <a:pt x="9153" y="116"/>
                  </a:lnTo>
                  <a:lnTo>
                    <a:pt x="8627" y="221"/>
                  </a:lnTo>
                  <a:lnTo>
                    <a:pt x="8101" y="347"/>
                  </a:lnTo>
                  <a:lnTo>
                    <a:pt x="7596" y="494"/>
                  </a:lnTo>
                  <a:lnTo>
                    <a:pt x="7102" y="663"/>
                  </a:lnTo>
                  <a:lnTo>
                    <a:pt x="6607" y="852"/>
                  </a:lnTo>
                  <a:lnTo>
                    <a:pt x="6123" y="1062"/>
                  </a:lnTo>
                  <a:lnTo>
                    <a:pt x="5660" y="1304"/>
                  </a:lnTo>
                  <a:lnTo>
                    <a:pt x="5208" y="1567"/>
                  </a:lnTo>
                  <a:lnTo>
                    <a:pt x="4777" y="1840"/>
                  </a:lnTo>
                  <a:lnTo>
                    <a:pt x="4345" y="2156"/>
                  </a:lnTo>
                  <a:lnTo>
                    <a:pt x="3935" y="2471"/>
                  </a:lnTo>
                  <a:lnTo>
                    <a:pt x="3546" y="2818"/>
                  </a:lnTo>
                  <a:lnTo>
                    <a:pt x="3167" y="3176"/>
                  </a:lnTo>
                  <a:lnTo>
                    <a:pt x="2809" y="3544"/>
                  </a:lnTo>
                  <a:lnTo>
                    <a:pt x="2472" y="3944"/>
                  </a:lnTo>
                  <a:lnTo>
                    <a:pt x="2146" y="4354"/>
                  </a:lnTo>
                  <a:lnTo>
                    <a:pt x="1852" y="4764"/>
                  </a:lnTo>
                  <a:lnTo>
                    <a:pt x="1568" y="5216"/>
                  </a:lnTo>
                  <a:lnTo>
                    <a:pt x="1305" y="5668"/>
                  </a:lnTo>
                  <a:lnTo>
                    <a:pt x="1073" y="6120"/>
                  </a:lnTo>
                  <a:lnTo>
                    <a:pt x="852" y="6604"/>
                  </a:lnTo>
                  <a:lnTo>
                    <a:pt x="663" y="7088"/>
                  </a:lnTo>
                  <a:lnTo>
                    <a:pt x="484" y="7593"/>
                  </a:lnTo>
                  <a:lnTo>
                    <a:pt x="337" y="8108"/>
                  </a:lnTo>
                  <a:lnTo>
                    <a:pt x="221" y="8623"/>
                  </a:lnTo>
                  <a:lnTo>
                    <a:pt x="126" y="9170"/>
                  </a:lnTo>
                  <a:lnTo>
                    <a:pt x="53" y="9706"/>
                  </a:lnTo>
                  <a:lnTo>
                    <a:pt x="11" y="10243"/>
                  </a:lnTo>
                  <a:lnTo>
                    <a:pt x="0" y="10811"/>
                  </a:lnTo>
                  <a:lnTo>
                    <a:pt x="11" y="11357"/>
                  </a:lnTo>
                  <a:lnTo>
                    <a:pt x="53" y="11894"/>
                  </a:lnTo>
                  <a:lnTo>
                    <a:pt x="126" y="12441"/>
                  </a:lnTo>
                  <a:lnTo>
                    <a:pt x="221" y="12977"/>
                  </a:lnTo>
                  <a:lnTo>
                    <a:pt x="337" y="13492"/>
                  </a:lnTo>
                  <a:lnTo>
                    <a:pt x="484" y="14007"/>
                  </a:lnTo>
                  <a:lnTo>
                    <a:pt x="663" y="14512"/>
                  </a:lnTo>
                  <a:lnTo>
                    <a:pt x="852" y="14996"/>
                  </a:lnTo>
                  <a:lnTo>
                    <a:pt x="1073" y="15480"/>
                  </a:lnTo>
                  <a:lnTo>
                    <a:pt x="1305" y="15932"/>
                  </a:lnTo>
                  <a:lnTo>
                    <a:pt x="1568" y="16395"/>
                  </a:lnTo>
                  <a:lnTo>
                    <a:pt x="1852" y="16836"/>
                  </a:lnTo>
                  <a:lnTo>
                    <a:pt x="2146" y="17257"/>
                  </a:lnTo>
                  <a:lnTo>
                    <a:pt x="2472" y="17656"/>
                  </a:lnTo>
                  <a:lnTo>
                    <a:pt x="2809" y="18056"/>
                  </a:lnTo>
                  <a:lnTo>
                    <a:pt x="3167" y="18424"/>
                  </a:lnTo>
                  <a:lnTo>
                    <a:pt x="3546" y="18782"/>
                  </a:lnTo>
                  <a:lnTo>
                    <a:pt x="3935" y="19118"/>
                  </a:lnTo>
                  <a:lnTo>
                    <a:pt x="4345" y="19444"/>
                  </a:lnTo>
                  <a:lnTo>
                    <a:pt x="4777" y="19749"/>
                  </a:lnTo>
                  <a:lnTo>
                    <a:pt x="5208" y="20033"/>
                  </a:lnTo>
                  <a:lnTo>
                    <a:pt x="5660" y="20296"/>
                  </a:lnTo>
                  <a:lnTo>
                    <a:pt x="6123" y="20527"/>
                  </a:lnTo>
                  <a:lnTo>
                    <a:pt x="6607" y="20748"/>
                  </a:lnTo>
                  <a:lnTo>
                    <a:pt x="7102" y="20937"/>
                  </a:lnTo>
                  <a:lnTo>
                    <a:pt x="7596" y="21106"/>
                  </a:lnTo>
                  <a:lnTo>
                    <a:pt x="8101" y="21253"/>
                  </a:lnTo>
                  <a:lnTo>
                    <a:pt x="8627" y="21369"/>
                  </a:lnTo>
                  <a:lnTo>
                    <a:pt x="9153" y="21474"/>
                  </a:lnTo>
                  <a:lnTo>
                    <a:pt x="9701" y="21537"/>
                  </a:lnTo>
                  <a:lnTo>
                    <a:pt x="10248" y="21579"/>
                  </a:lnTo>
                  <a:lnTo>
                    <a:pt x="10805" y="21600"/>
                  </a:lnTo>
                  <a:lnTo>
                    <a:pt x="11352" y="21579"/>
                  </a:lnTo>
                  <a:lnTo>
                    <a:pt x="11899" y="21537"/>
                  </a:lnTo>
                  <a:lnTo>
                    <a:pt x="12447" y="21474"/>
                  </a:lnTo>
                  <a:lnTo>
                    <a:pt x="12973" y="21369"/>
                  </a:lnTo>
                  <a:lnTo>
                    <a:pt x="13499" y="21253"/>
                  </a:lnTo>
                  <a:lnTo>
                    <a:pt x="14004" y="21106"/>
                  </a:lnTo>
                  <a:lnTo>
                    <a:pt x="14498" y="20937"/>
                  </a:lnTo>
                  <a:lnTo>
                    <a:pt x="14993" y="20748"/>
                  </a:lnTo>
                  <a:lnTo>
                    <a:pt x="15477" y="20527"/>
                  </a:lnTo>
                  <a:lnTo>
                    <a:pt x="15940" y="20296"/>
                  </a:lnTo>
                  <a:lnTo>
                    <a:pt x="16392" y="20033"/>
                  </a:lnTo>
                  <a:lnTo>
                    <a:pt x="16823" y="19749"/>
                  </a:lnTo>
                  <a:lnTo>
                    <a:pt x="17255" y="19444"/>
                  </a:lnTo>
                  <a:lnTo>
                    <a:pt x="17665" y="19118"/>
                  </a:lnTo>
                  <a:lnTo>
                    <a:pt x="18054" y="18782"/>
                  </a:lnTo>
                  <a:lnTo>
                    <a:pt x="18433" y="18424"/>
                  </a:lnTo>
                  <a:lnTo>
                    <a:pt x="18791" y="18056"/>
                  </a:lnTo>
                  <a:lnTo>
                    <a:pt x="19128" y="17656"/>
                  </a:lnTo>
                  <a:lnTo>
                    <a:pt x="19454" y="17257"/>
                  </a:lnTo>
                  <a:lnTo>
                    <a:pt x="19748" y="16836"/>
                  </a:lnTo>
                  <a:lnTo>
                    <a:pt x="20032" y="16395"/>
                  </a:lnTo>
                  <a:lnTo>
                    <a:pt x="20295" y="15932"/>
                  </a:lnTo>
                  <a:lnTo>
                    <a:pt x="20527" y="15480"/>
                  </a:lnTo>
                  <a:lnTo>
                    <a:pt x="20748" y="14996"/>
                  </a:lnTo>
                  <a:lnTo>
                    <a:pt x="20937" y="14512"/>
                  </a:lnTo>
                  <a:lnTo>
                    <a:pt x="21116" y="14007"/>
                  </a:lnTo>
                  <a:lnTo>
                    <a:pt x="21263" y="13492"/>
                  </a:lnTo>
                  <a:lnTo>
                    <a:pt x="21379" y="12977"/>
                  </a:lnTo>
                  <a:lnTo>
                    <a:pt x="21474" y="12441"/>
                  </a:lnTo>
                  <a:lnTo>
                    <a:pt x="21547" y="11894"/>
                  </a:lnTo>
                  <a:lnTo>
                    <a:pt x="21589" y="11357"/>
                  </a:lnTo>
                  <a:lnTo>
                    <a:pt x="21600" y="10811"/>
                  </a:lnTo>
                  <a:lnTo>
                    <a:pt x="21589" y="10243"/>
                  </a:lnTo>
                  <a:lnTo>
                    <a:pt x="21547" y="9706"/>
                  </a:lnTo>
                  <a:lnTo>
                    <a:pt x="21474" y="9170"/>
                  </a:lnTo>
                  <a:lnTo>
                    <a:pt x="21379" y="8623"/>
                  </a:lnTo>
                  <a:lnTo>
                    <a:pt x="21263" y="8108"/>
                  </a:lnTo>
                  <a:lnTo>
                    <a:pt x="21116" y="7593"/>
                  </a:lnTo>
                  <a:lnTo>
                    <a:pt x="20937" y="7088"/>
                  </a:lnTo>
                  <a:lnTo>
                    <a:pt x="20748" y="6604"/>
                  </a:lnTo>
                  <a:lnTo>
                    <a:pt x="20527" y="6120"/>
                  </a:lnTo>
                  <a:lnTo>
                    <a:pt x="20295" y="5668"/>
                  </a:lnTo>
                  <a:lnTo>
                    <a:pt x="20032" y="5216"/>
                  </a:lnTo>
                  <a:lnTo>
                    <a:pt x="19748" y="4764"/>
                  </a:lnTo>
                  <a:lnTo>
                    <a:pt x="19454" y="4354"/>
                  </a:lnTo>
                  <a:lnTo>
                    <a:pt x="19128" y="3944"/>
                  </a:lnTo>
                  <a:lnTo>
                    <a:pt x="18791" y="3544"/>
                  </a:lnTo>
                  <a:lnTo>
                    <a:pt x="18433" y="3176"/>
                  </a:lnTo>
                  <a:lnTo>
                    <a:pt x="18054" y="2818"/>
                  </a:lnTo>
                  <a:lnTo>
                    <a:pt x="17665" y="2471"/>
                  </a:lnTo>
                  <a:lnTo>
                    <a:pt x="17255" y="2156"/>
                  </a:lnTo>
                  <a:lnTo>
                    <a:pt x="16823" y="1840"/>
                  </a:lnTo>
                  <a:lnTo>
                    <a:pt x="16392" y="1567"/>
                  </a:lnTo>
                  <a:lnTo>
                    <a:pt x="15940" y="1304"/>
                  </a:lnTo>
                  <a:lnTo>
                    <a:pt x="15477" y="1062"/>
                  </a:lnTo>
                  <a:lnTo>
                    <a:pt x="14993" y="852"/>
                  </a:lnTo>
                  <a:lnTo>
                    <a:pt x="14498" y="663"/>
                  </a:lnTo>
                  <a:lnTo>
                    <a:pt x="14004" y="494"/>
                  </a:lnTo>
                  <a:lnTo>
                    <a:pt x="13499" y="347"/>
                  </a:lnTo>
                  <a:lnTo>
                    <a:pt x="12973" y="221"/>
                  </a:lnTo>
                  <a:lnTo>
                    <a:pt x="12447" y="116"/>
                  </a:lnTo>
                  <a:lnTo>
                    <a:pt x="11352" y="11"/>
                  </a:lnTo>
                  <a:lnTo>
                    <a:pt x="10805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18"/>
            <p:cNvSpPr/>
            <p:nvPr/>
          </p:nvSpPr>
          <p:spPr>
            <a:xfrm>
              <a:off x="110189" y="7937"/>
              <a:ext cx="188671" cy="188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80" y="11351"/>
                  </a:moveTo>
                  <a:lnTo>
                    <a:pt x="17546" y="11806"/>
                  </a:lnTo>
                  <a:lnTo>
                    <a:pt x="17501" y="12317"/>
                  </a:lnTo>
                  <a:lnTo>
                    <a:pt x="17434" y="12828"/>
                  </a:lnTo>
                  <a:lnTo>
                    <a:pt x="17355" y="13328"/>
                  </a:lnTo>
                  <a:lnTo>
                    <a:pt x="17264" y="13817"/>
                  </a:lnTo>
                  <a:lnTo>
                    <a:pt x="17151" y="14305"/>
                  </a:lnTo>
                  <a:lnTo>
                    <a:pt x="17117" y="14430"/>
                  </a:lnTo>
                  <a:lnTo>
                    <a:pt x="17061" y="14430"/>
                  </a:lnTo>
                  <a:lnTo>
                    <a:pt x="16700" y="14419"/>
                  </a:lnTo>
                  <a:lnTo>
                    <a:pt x="15954" y="14442"/>
                  </a:lnTo>
                  <a:lnTo>
                    <a:pt x="15571" y="14464"/>
                  </a:lnTo>
                  <a:lnTo>
                    <a:pt x="15187" y="14510"/>
                  </a:lnTo>
                  <a:lnTo>
                    <a:pt x="14791" y="14555"/>
                  </a:lnTo>
                  <a:lnTo>
                    <a:pt x="14385" y="14623"/>
                  </a:lnTo>
                  <a:lnTo>
                    <a:pt x="13978" y="14703"/>
                  </a:lnTo>
                  <a:lnTo>
                    <a:pt x="13583" y="14794"/>
                  </a:lnTo>
                  <a:lnTo>
                    <a:pt x="13154" y="14885"/>
                  </a:lnTo>
                  <a:lnTo>
                    <a:pt x="12748" y="14998"/>
                  </a:lnTo>
                  <a:lnTo>
                    <a:pt x="12319" y="15112"/>
                  </a:lnTo>
                  <a:lnTo>
                    <a:pt x="11890" y="15248"/>
                  </a:lnTo>
                  <a:lnTo>
                    <a:pt x="11472" y="15373"/>
                  </a:lnTo>
                  <a:lnTo>
                    <a:pt x="11212" y="15464"/>
                  </a:lnTo>
                  <a:lnTo>
                    <a:pt x="11212" y="11351"/>
                  </a:lnTo>
                  <a:lnTo>
                    <a:pt x="17580" y="11351"/>
                  </a:lnTo>
                  <a:close/>
                  <a:moveTo>
                    <a:pt x="16880" y="15214"/>
                  </a:moveTo>
                  <a:lnTo>
                    <a:pt x="16734" y="15669"/>
                  </a:lnTo>
                  <a:lnTo>
                    <a:pt x="16553" y="16101"/>
                  </a:lnTo>
                  <a:lnTo>
                    <a:pt x="16372" y="16510"/>
                  </a:lnTo>
                  <a:lnTo>
                    <a:pt x="16180" y="16919"/>
                  </a:lnTo>
                  <a:lnTo>
                    <a:pt x="15966" y="17305"/>
                  </a:lnTo>
                  <a:lnTo>
                    <a:pt x="15751" y="17680"/>
                  </a:lnTo>
                  <a:lnTo>
                    <a:pt x="15525" y="18032"/>
                  </a:lnTo>
                  <a:lnTo>
                    <a:pt x="15277" y="18362"/>
                  </a:lnTo>
                  <a:lnTo>
                    <a:pt x="15029" y="18680"/>
                  </a:lnTo>
                  <a:lnTo>
                    <a:pt x="14758" y="18975"/>
                  </a:lnTo>
                  <a:lnTo>
                    <a:pt x="14509" y="19259"/>
                  </a:lnTo>
                  <a:lnTo>
                    <a:pt x="14216" y="19498"/>
                  </a:lnTo>
                  <a:lnTo>
                    <a:pt x="13933" y="19748"/>
                  </a:lnTo>
                  <a:lnTo>
                    <a:pt x="13651" y="19952"/>
                  </a:lnTo>
                  <a:lnTo>
                    <a:pt x="13357" y="20146"/>
                  </a:lnTo>
                  <a:lnTo>
                    <a:pt x="13064" y="20327"/>
                  </a:lnTo>
                  <a:lnTo>
                    <a:pt x="12759" y="20475"/>
                  </a:lnTo>
                  <a:lnTo>
                    <a:pt x="12443" y="20600"/>
                  </a:lnTo>
                  <a:lnTo>
                    <a:pt x="12138" y="20702"/>
                  </a:lnTo>
                  <a:lnTo>
                    <a:pt x="11833" y="20793"/>
                  </a:lnTo>
                  <a:lnTo>
                    <a:pt x="11506" y="20850"/>
                  </a:lnTo>
                  <a:lnTo>
                    <a:pt x="11212" y="20884"/>
                  </a:lnTo>
                  <a:lnTo>
                    <a:pt x="11212" y="16305"/>
                  </a:lnTo>
                  <a:lnTo>
                    <a:pt x="11302" y="16282"/>
                  </a:lnTo>
                  <a:lnTo>
                    <a:pt x="11732" y="16135"/>
                  </a:lnTo>
                  <a:lnTo>
                    <a:pt x="12138" y="15998"/>
                  </a:lnTo>
                  <a:lnTo>
                    <a:pt x="12533" y="15873"/>
                  </a:lnTo>
                  <a:lnTo>
                    <a:pt x="12951" y="15760"/>
                  </a:lnTo>
                  <a:lnTo>
                    <a:pt x="13346" y="15657"/>
                  </a:lnTo>
                  <a:lnTo>
                    <a:pt x="14137" y="15476"/>
                  </a:lnTo>
                  <a:lnTo>
                    <a:pt x="14520" y="15407"/>
                  </a:lnTo>
                  <a:lnTo>
                    <a:pt x="14904" y="15351"/>
                  </a:lnTo>
                  <a:lnTo>
                    <a:pt x="15277" y="15294"/>
                  </a:lnTo>
                  <a:lnTo>
                    <a:pt x="15650" y="15260"/>
                  </a:lnTo>
                  <a:lnTo>
                    <a:pt x="16011" y="15237"/>
                  </a:lnTo>
                  <a:lnTo>
                    <a:pt x="16361" y="15214"/>
                  </a:lnTo>
                  <a:lnTo>
                    <a:pt x="16700" y="15203"/>
                  </a:lnTo>
                  <a:lnTo>
                    <a:pt x="16880" y="15214"/>
                  </a:lnTo>
                  <a:close/>
                  <a:moveTo>
                    <a:pt x="10422" y="20873"/>
                  </a:moveTo>
                  <a:lnTo>
                    <a:pt x="10207" y="20850"/>
                  </a:lnTo>
                  <a:lnTo>
                    <a:pt x="9891" y="20793"/>
                  </a:lnTo>
                  <a:lnTo>
                    <a:pt x="9575" y="20702"/>
                  </a:lnTo>
                  <a:lnTo>
                    <a:pt x="9270" y="20600"/>
                  </a:lnTo>
                  <a:lnTo>
                    <a:pt x="8965" y="20475"/>
                  </a:lnTo>
                  <a:lnTo>
                    <a:pt x="8649" y="20327"/>
                  </a:lnTo>
                  <a:lnTo>
                    <a:pt x="8355" y="20146"/>
                  </a:lnTo>
                  <a:lnTo>
                    <a:pt x="8062" y="19952"/>
                  </a:lnTo>
                  <a:lnTo>
                    <a:pt x="7780" y="19748"/>
                  </a:lnTo>
                  <a:lnTo>
                    <a:pt x="7497" y="19498"/>
                  </a:lnTo>
                  <a:lnTo>
                    <a:pt x="7215" y="19259"/>
                  </a:lnTo>
                  <a:lnTo>
                    <a:pt x="6955" y="18975"/>
                  </a:lnTo>
                  <a:lnTo>
                    <a:pt x="6684" y="18680"/>
                  </a:lnTo>
                  <a:lnTo>
                    <a:pt x="6436" y="18362"/>
                  </a:lnTo>
                  <a:lnTo>
                    <a:pt x="6199" y="18032"/>
                  </a:lnTo>
                  <a:lnTo>
                    <a:pt x="6154" y="17953"/>
                  </a:lnTo>
                  <a:lnTo>
                    <a:pt x="6300" y="17941"/>
                  </a:lnTo>
                  <a:lnTo>
                    <a:pt x="6650" y="17896"/>
                  </a:lnTo>
                  <a:lnTo>
                    <a:pt x="6989" y="17850"/>
                  </a:lnTo>
                  <a:lnTo>
                    <a:pt x="7712" y="17691"/>
                  </a:lnTo>
                  <a:lnTo>
                    <a:pt x="8084" y="17578"/>
                  </a:lnTo>
                  <a:lnTo>
                    <a:pt x="8830" y="17305"/>
                  </a:lnTo>
                  <a:lnTo>
                    <a:pt x="9214" y="17135"/>
                  </a:lnTo>
                  <a:lnTo>
                    <a:pt x="9643" y="16941"/>
                  </a:lnTo>
                  <a:lnTo>
                    <a:pt x="10049" y="16760"/>
                  </a:lnTo>
                  <a:lnTo>
                    <a:pt x="10422" y="16612"/>
                  </a:lnTo>
                  <a:lnTo>
                    <a:pt x="10422" y="20873"/>
                  </a:lnTo>
                  <a:close/>
                  <a:moveTo>
                    <a:pt x="5679" y="17191"/>
                  </a:moveTo>
                  <a:lnTo>
                    <a:pt x="5544" y="16919"/>
                  </a:lnTo>
                  <a:lnTo>
                    <a:pt x="5352" y="16510"/>
                  </a:lnTo>
                  <a:lnTo>
                    <a:pt x="5171" y="16101"/>
                  </a:lnTo>
                  <a:lnTo>
                    <a:pt x="4991" y="15669"/>
                  </a:lnTo>
                  <a:lnTo>
                    <a:pt x="4833" y="15214"/>
                  </a:lnTo>
                  <a:lnTo>
                    <a:pt x="4686" y="14771"/>
                  </a:lnTo>
                  <a:lnTo>
                    <a:pt x="4562" y="14305"/>
                  </a:lnTo>
                  <a:lnTo>
                    <a:pt x="4449" y="13817"/>
                  </a:lnTo>
                  <a:lnTo>
                    <a:pt x="4358" y="13328"/>
                  </a:lnTo>
                  <a:lnTo>
                    <a:pt x="4279" y="12828"/>
                  </a:lnTo>
                  <a:lnTo>
                    <a:pt x="4212" y="12317"/>
                  </a:lnTo>
                  <a:lnTo>
                    <a:pt x="4166" y="11806"/>
                  </a:lnTo>
                  <a:lnTo>
                    <a:pt x="4144" y="11351"/>
                  </a:lnTo>
                  <a:lnTo>
                    <a:pt x="10422" y="11351"/>
                  </a:lnTo>
                  <a:lnTo>
                    <a:pt x="10422" y="15760"/>
                  </a:lnTo>
                  <a:lnTo>
                    <a:pt x="10185" y="15851"/>
                  </a:lnTo>
                  <a:lnTo>
                    <a:pt x="9327" y="16214"/>
                  </a:lnTo>
                  <a:lnTo>
                    <a:pt x="8897" y="16407"/>
                  </a:lnTo>
                  <a:lnTo>
                    <a:pt x="8536" y="16566"/>
                  </a:lnTo>
                  <a:lnTo>
                    <a:pt x="8186" y="16703"/>
                  </a:lnTo>
                  <a:lnTo>
                    <a:pt x="7847" y="16828"/>
                  </a:lnTo>
                  <a:lnTo>
                    <a:pt x="7509" y="16919"/>
                  </a:lnTo>
                  <a:lnTo>
                    <a:pt x="7181" y="17010"/>
                  </a:lnTo>
                  <a:lnTo>
                    <a:pt x="6854" y="17066"/>
                  </a:lnTo>
                  <a:lnTo>
                    <a:pt x="6549" y="17112"/>
                  </a:lnTo>
                  <a:lnTo>
                    <a:pt x="6221" y="17146"/>
                  </a:lnTo>
                  <a:lnTo>
                    <a:pt x="5928" y="17169"/>
                  </a:lnTo>
                  <a:lnTo>
                    <a:pt x="5679" y="17191"/>
                  </a:lnTo>
                  <a:close/>
                  <a:moveTo>
                    <a:pt x="9383" y="0"/>
                  </a:moveTo>
                  <a:lnTo>
                    <a:pt x="9168" y="23"/>
                  </a:lnTo>
                  <a:lnTo>
                    <a:pt x="8626" y="125"/>
                  </a:lnTo>
                  <a:lnTo>
                    <a:pt x="8107" y="239"/>
                  </a:lnTo>
                  <a:lnTo>
                    <a:pt x="7599" y="386"/>
                  </a:lnTo>
                  <a:lnTo>
                    <a:pt x="7091" y="557"/>
                  </a:lnTo>
                  <a:lnTo>
                    <a:pt x="6605" y="761"/>
                  </a:lnTo>
                  <a:lnTo>
                    <a:pt x="6131" y="966"/>
                  </a:lnTo>
                  <a:lnTo>
                    <a:pt x="5657" y="1216"/>
                  </a:lnTo>
                  <a:lnTo>
                    <a:pt x="5205" y="1466"/>
                  </a:lnTo>
                  <a:lnTo>
                    <a:pt x="4765" y="1761"/>
                  </a:lnTo>
                  <a:lnTo>
                    <a:pt x="4347" y="2068"/>
                  </a:lnTo>
                  <a:lnTo>
                    <a:pt x="3929" y="2386"/>
                  </a:lnTo>
                  <a:lnTo>
                    <a:pt x="3545" y="2727"/>
                  </a:lnTo>
                  <a:lnTo>
                    <a:pt x="3173" y="3091"/>
                  </a:lnTo>
                  <a:lnTo>
                    <a:pt x="2812" y="3466"/>
                  </a:lnTo>
                  <a:lnTo>
                    <a:pt x="2461" y="3863"/>
                  </a:lnTo>
                  <a:lnTo>
                    <a:pt x="2145" y="4284"/>
                  </a:lnTo>
                  <a:lnTo>
                    <a:pt x="1852" y="4704"/>
                  </a:lnTo>
                  <a:lnTo>
                    <a:pt x="1649" y="5022"/>
                  </a:lnTo>
                  <a:lnTo>
                    <a:pt x="1694" y="5045"/>
                  </a:lnTo>
                  <a:lnTo>
                    <a:pt x="1840" y="5136"/>
                  </a:lnTo>
                  <a:lnTo>
                    <a:pt x="1987" y="5215"/>
                  </a:lnTo>
                  <a:lnTo>
                    <a:pt x="2157" y="5306"/>
                  </a:lnTo>
                  <a:lnTo>
                    <a:pt x="2337" y="5409"/>
                  </a:lnTo>
                  <a:lnTo>
                    <a:pt x="2541" y="5499"/>
                  </a:lnTo>
                  <a:lnTo>
                    <a:pt x="2992" y="5681"/>
                  </a:lnTo>
                  <a:lnTo>
                    <a:pt x="3241" y="5772"/>
                  </a:lnTo>
                  <a:lnTo>
                    <a:pt x="3500" y="5863"/>
                  </a:lnTo>
                  <a:lnTo>
                    <a:pt x="3760" y="5943"/>
                  </a:lnTo>
                  <a:lnTo>
                    <a:pt x="4054" y="5999"/>
                  </a:lnTo>
                  <a:lnTo>
                    <a:pt x="4087" y="5999"/>
                  </a:lnTo>
                  <a:lnTo>
                    <a:pt x="4178" y="5727"/>
                  </a:lnTo>
                  <a:lnTo>
                    <a:pt x="4279" y="5443"/>
                  </a:lnTo>
                  <a:lnTo>
                    <a:pt x="4392" y="5170"/>
                  </a:lnTo>
                  <a:lnTo>
                    <a:pt x="4516" y="4897"/>
                  </a:lnTo>
                  <a:lnTo>
                    <a:pt x="4629" y="4647"/>
                  </a:lnTo>
                  <a:lnTo>
                    <a:pt x="4754" y="4386"/>
                  </a:lnTo>
                  <a:lnTo>
                    <a:pt x="4866" y="4125"/>
                  </a:lnTo>
                  <a:lnTo>
                    <a:pt x="5013" y="3875"/>
                  </a:lnTo>
                  <a:lnTo>
                    <a:pt x="5149" y="3636"/>
                  </a:lnTo>
                  <a:lnTo>
                    <a:pt x="5296" y="3397"/>
                  </a:lnTo>
                  <a:lnTo>
                    <a:pt x="5589" y="2943"/>
                  </a:lnTo>
                  <a:lnTo>
                    <a:pt x="5747" y="2727"/>
                  </a:lnTo>
                  <a:lnTo>
                    <a:pt x="5917" y="2522"/>
                  </a:lnTo>
                  <a:lnTo>
                    <a:pt x="6063" y="2318"/>
                  </a:lnTo>
                  <a:lnTo>
                    <a:pt x="6233" y="2113"/>
                  </a:lnTo>
                  <a:lnTo>
                    <a:pt x="6413" y="1920"/>
                  </a:lnTo>
                  <a:lnTo>
                    <a:pt x="6583" y="1738"/>
                  </a:lnTo>
                  <a:lnTo>
                    <a:pt x="6763" y="1557"/>
                  </a:lnTo>
                  <a:lnTo>
                    <a:pt x="6955" y="1398"/>
                  </a:lnTo>
                  <a:lnTo>
                    <a:pt x="7136" y="1239"/>
                  </a:lnTo>
                  <a:lnTo>
                    <a:pt x="7328" y="1079"/>
                  </a:lnTo>
                  <a:lnTo>
                    <a:pt x="7520" y="932"/>
                  </a:lnTo>
                  <a:lnTo>
                    <a:pt x="7712" y="795"/>
                  </a:lnTo>
                  <a:lnTo>
                    <a:pt x="7915" y="670"/>
                  </a:lnTo>
                  <a:lnTo>
                    <a:pt x="8107" y="534"/>
                  </a:lnTo>
                  <a:lnTo>
                    <a:pt x="8322" y="420"/>
                  </a:lnTo>
                  <a:lnTo>
                    <a:pt x="8536" y="318"/>
                  </a:lnTo>
                  <a:lnTo>
                    <a:pt x="8943" y="136"/>
                  </a:lnTo>
                  <a:lnTo>
                    <a:pt x="9168" y="57"/>
                  </a:lnTo>
                  <a:lnTo>
                    <a:pt x="9383" y="0"/>
                  </a:lnTo>
                  <a:close/>
                  <a:moveTo>
                    <a:pt x="1242" y="5704"/>
                  </a:moveTo>
                  <a:lnTo>
                    <a:pt x="1061" y="6068"/>
                  </a:lnTo>
                  <a:lnTo>
                    <a:pt x="847" y="6545"/>
                  </a:lnTo>
                  <a:lnTo>
                    <a:pt x="655" y="7033"/>
                  </a:lnTo>
                  <a:lnTo>
                    <a:pt x="486" y="7545"/>
                  </a:lnTo>
                  <a:lnTo>
                    <a:pt x="350" y="8056"/>
                  </a:lnTo>
                  <a:lnTo>
                    <a:pt x="215" y="8590"/>
                  </a:lnTo>
                  <a:lnTo>
                    <a:pt x="124" y="9124"/>
                  </a:lnTo>
                  <a:lnTo>
                    <a:pt x="45" y="9669"/>
                  </a:lnTo>
                  <a:lnTo>
                    <a:pt x="11" y="10203"/>
                  </a:lnTo>
                  <a:lnTo>
                    <a:pt x="0" y="10647"/>
                  </a:lnTo>
                  <a:lnTo>
                    <a:pt x="3342" y="10647"/>
                  </a:lnTo>
                  <a:lnTo>
                    <a:pt x="3353" y="10147"/>
                  </a:lnTo>
                  <a:lnTo>
                    <a:pt x="3376" y="9635"/>
                  </a:lnTo>
                  <a:lnTo>
                    <a:pt x="3421" y="9147"/>
                  </a:lnTo>
                  <a:lnTo>
                    <a:pt x="3478" y="8658"/>
                  </a:lnTo>
                  <a:lnTo>
                    <a:pt x="3545" y="8158"/>
                  </a:lnTo>
                  <a:lnTo>
                    <a:pt x="3636" y="7692"/>
                  </a:lnTo>
                  <a:lnTo>
                    <a:pt x="3737" y="7227"/>
                  </a:lnTo>
                  <a:lnTo>
                    <a:pt x="3850" y="6761"/>
                  </a:lnTo>
                  <a:lnTo>
                    <a:pt x="3568" y="6704"/>
                  </a:lnTo>
                  <a:lnTo>
                    <a:pt x="3263" y="6613"/>
                  </a:lnTo>
                  <a:lnTo>
                    <a:pt x="2981" y="6522"/>
                  </a:lnTo>
                  <a:lnTo>
                    <a:pt x="2710" y="6431"/>
                  </a:lnTo>
                  <a:lnTo>
                    <a:pt x="2461" y="6329"/>
                  </a:lnTo>
                  <a:lnTo>
                    <a:pt x="2224" y="6227"/>
                  </a:lnTo>
                  <a:lnTo>
                    <a:pt x="1795" y="6011"/>
                  </a:lnTo>
                  <a:lnTo>
                    <a:pt x="1603" y="5908"/>
                  </a:lnTo>
                  <a:lnTo>
                    <a:pt x="1434" y="5818"/>
                  </a:lnTo>
                  <a:lnTo>
                    <a:pt x="1287" y="5727"/>
                  </a:lnTo>
                  <a:lnTo>
                    <a:pt x="1242" y="5704"/>
                  </a:lnTo>
                  <a:close/>
                  <a:moveTo>
                    <a:pt x="11" y="11351"/>
                  </a:moveTo>
                  <a:lnTo>
                    <a:pt x="45" y="11874"/>
                  </a:lnTo>
                  <a:lnTo>
                    <a:pt x="124" y="12419"/>
                  </a:lnTo>
                  <a:lnTo>
                    <a:pt x="215" y="12953"/>
                  </a:lnTo>
                  <a:lnTo>
                    <a:pt x="350" y="13487"/>
                  </a:lnTo>
                  <a:lnTo>
                    <a:pt x="486" y="13999"/>
                  </a:lnTo>
                  <a:lnTo>
                    <a:pt x="655" y="14510"/>
                  </a:lnTo>
                  <a:lnTo>
                    <a:pt x="847" y="14998"/>
                  </a:lnTo>
                  <a:lnTo>
                    <a:pt x="1061" y="15476"/>
                  </a:lnTo>
                  <a:lnTo>
                    <a:pt x="1298" y="15930"/>
                  </a:lnTo>
                  <a:lnTo>
                    <a:pt x="1536" y="16089"/>
                  </a:lnTo>
                  <a:lnTo>
                    <a:pt x="1671" y="16146"/>
                  </a:lnTo>
                  <a:lnTo>
                    <a:pt x="1795" y="16226"/>
                  </a:lnTo>
                  <a:lnTo>
                    <a:pt x="2270" y="16464"/>
                  </a:lnTo>
                  <a:lnTo>
                    <a:pt x="2450" y="16544"/>
                  </a:lnTo>
                  <a:lnTo>
                    <a:pt x="2642" y="16612"/>
                  </a:lnTo>
                  <a:lnTo>
                    <a:pt x="2834" y="16691"/>
                  </a:lnTo>
                  <a:lnTo>
                    <a:pt x="3060" y="16771"/>
                  </a:lnTo>
                  <a:lnTo>
                    <a:pt x="3274" y="16839"/>
                  </a:lnTo>
                  <a:lnTo>
                    <a:pt x="3500" y="16919"/>
                  </a:lnTo>
                  <a:lnTo>
                    <a:pt x="3737" y="16964"/>
                  </a:lnTo>
                  <a:lnTo>
                    <a:pt x="3986" y="17032"/>
                  </a:lnTo>
                  <a:lnTo>
                    <a:pt x="4245" y="17066"/>
                  </a:lnTo>
                  <a:lnTo>
                    <a:pt x="4494" y="17112"/>
                  </a:lnTo>
                  <a:lnTo>
                    <a:pt x="4765" y="17146"/>
                  </a:lnTo>
                  <a:lnTo>
                    <a:pt x="4629" y="16839"/>
                  </a:lnTo>
                  <a:lnTo>
                    <a:pt x="4483" y="16510"/>
                  </a:lnTo>
                  <a:lnTo>
                    <a:pt x="4347" y="16191"/>
                  </a:lnTo>
                  <a:lnTo>
                    <a:pt x="4212" y="15851"/>
                  </a:lnTo>
                  <a:lnTo>
                    <a:pt x="4099" y="15498"/>
                  </a:lnTo>
                  <a:lnTo>
                    <a:pt x="3986" y="15157"/>
                  </a:lnTo>
                  <a:lnTo>
                    <a:pt x="3884" y="14805"/>
                  </a:lnTo>
                  <a:lnTo>
                    <a:pt x="3794" y="14442"/>
                  </a:lnTo>
                  <a:lnTo>
                    <a:pt x="3704" y="14067"/>
                  </a:lnTo>
                  <a:lnTo>
                    <a:pt x="3545" y="13317"/>
                  </a:lnTo>
                  <a:lnTo>
                    <a:pt x="3500" y="12942"/>
                  </a:lnTo>
                  <a:lnTo>
                    <a:pt x="3444" y="12555"/>
                  </a:lnTo>
                  <a:lnTo>
                    <a:pt x="3410" y="12146"/>
                  </a:lnTo>
                  <a:lnTo>
                    <a:pt x="3365" y="11749"/>
                  </a:lnTo>
                  <a:lnTo>
                    <a:pt x="3353" y="11351"/>
                  </a:lnTo>
                  <a:lnTo>
                    <a:pt x="11" y="11351"/>
                  </a:lnTo>
                  <a:close/>
                  <a:moveTo>
                    <a:pt x="2157" y="17282"/>
                  </a:moveTo>
                  <a:lnTo>
                    <a:pt x="2461" y="17680"/>
                  </a:lnTo>
                  <a:lnTo>
                    <a:pt x="2812" y="18066"/>
                  </a:lnTo>
                  <a:lnTo>
                    <a:pt x="3173" y="18453"/>
                  </a:lnTo>
                  <a:lnTo>
                    <a:pt x="3545" y="18816"/>
                  </a:lnTo>
                  <a:lnTo>
                    <a:pt x="3929" y="19157"/>
                  </a:lnTo>
                  <a:lnTo>
                    <a:pt x="4347" y="19475"/>
                  </a:lnTo>
                  <a:lnTo>
                    <a:pt x="4765" y="19771"/>
                  </a:lnTo>
                  <a:lnTo>
                    <a:pt x="5205" y="20055"/>
                  </a:lnTo>
                  <a:lnTo>
                    <a:pt x="5657" y="20327"/>
                  </a:lnTo>
                  <a:lnTo>
                    <a:pt x="6131" y="20566"/>
                  </a:lnTo>
                  <a:lnTo>
                    <a:pt x="6605" y="20782"/>
                  </a:lnTo>
                  <a:lnTo>
                    <a:pt x="7091" y="20975"/>
                  </a:lnTo>
                  <a:lnTo>
                    <a:pt x="7599" y="21146"/>
                  </a:lnTo>
                  <a:lnTo>
                    <a:pt x="8107" y="21305"/>
                  </a:lnTo>
                  <a:lnTo>
                    <a:pt x="8626" y="21418"/>
                  </a:lnTo>
                  <a:lnTo>
                    <a:pt x="9157" y="21509"/>
                  </a:lnTo>
                  <a:lnTo>
                    <a:pt x="9699" y="21589"/>
                  </a:lnTo>
                  <a:lnTo>
                    <a:pt x="9835" y="21600"/>
                  </a:lnTo>
                  <a:lnTo>
                    <a:pt x="9485" y="21509"/>
                  </a:lnTo>
                  <a:lnTo>
                    <a:pt x="9157" y="21418"/>
                  </a:lnTo>
                  <a:lnTo>
                    <a:pt x="8830" y="21293"/>
                  </a:lnTo>
                  <a:lnTo>
                    <a:pt x="8514" y="21146"/>
                  </a:lnTo>
                  <a:lnTo>
                    <a:pt x="8186" y="20975"/>
                  </a:lnTo>
                  <a:lnTo>
                    <a:pt x="7881" y="20793"/>
                  </a:lnTo>
                  <a:lnTo>
                    <a:pt x="7588" y="20589"/>
                  </a:lnTo>
                  <a:lnTo>
                    <a:pt x="7294" y="20373"/>
                  </a:lnTo>
                  <a:lnTo>
                    <a:pt x="6989" y="20123"/>
                  </a:lnTo>
                  <a:lnTo>
                    <a:pt x="6707" y="19862"/>
                  </a:lnTo>
                  <a:lnTo>
                    <a:pt x="6436" y="19589"/>
                  </a:lnTo>
                  <a:lnTo>
                    <a:pt x="6188" y="19293"/>
                  </a:lnTo>
                  <a:lnTo>
                    <a:pt x="5928" y="18987"/>
                  </a:lnTo>
                  <a:lnTo>
                    <a:pt x="5679" y="18657"/>
                  </a:lnTo>
                  <a:lnTo>
                    <a:pt x="5454" y="18328"/>
                  </a:lnTo>
                  <a:lnTo>
                    <a:pt x="5228" y="17975"/>
                  </a:lnTo>
                  <a:lnTo>
                    <a:pt x="5002" y="17964"/>
                  </a:lnTo>
                  <a:lnTo>
                    <a:pt x="4686" y="17941"/>
                  </a:lnTo>
                  <a:lnTo>
                    <a:pt x="4392" y="17896"/>
                  </a:lnTo>
                  <a:lnTo>
                    <a:pt x="4099" y="17862"/>
                  </a:lnTo>
                  <a:lnTo>
                    <a:pt x="3816" y="17805"/>
                  </a:lnTo>
                  <a:lnTo>
                    <a:pt x="3545" y="17748"/>
                  </a:lnTo>
                  <a:lnTo>
                    <a:pt x="3286" y="17680"/>
                  </a:lnTo>
                  <a:lnTo>
                    <a:pt x="3049" y="17600"/>
                  </a:lnTo>
                  <a:lnTo>
                    <a:pt x="2800" y="17521"/>
                  </a:lnTo>
                  <a:lnTo>
                    <a:pt x="2574" y="17441"/>
                  </a:lnTo>
                  <a:lnTo>
                    <a:pt x="2349" y="17373"/>
                  </a:lnTo>
                  <a:lnTo>
                    <a:pt x="2157" y="17282"/>
                  </a:lnTo>
                  <a:close/>
                  <a:moveTo>
                    <a:pt x="11212" y="591"/>
                  </a:moveTo>
                  <a:lnTo>
                    <a:pt x="11506" y="625"/>
                  </a:lnTo>
                  <a:lnTo>
                    <a:pt x="11833" y="682"/>
                  </a:lnTo>
                  <a:lnTo>
                    <a:pt x="12138" y="773"/>
                  </a:lnTo>
                  <a:lnTo>
                    <a:pt x="12443" y="875"/>
                  </a:lnTo>
                  <a:lnTo>
                    <a:pt x="12759" y="1000"/>
                  </a:lnTo>
                  <a:lnTo>
                    <a:pt x="13064" y="1148"/>
                  </a:lnTo>
                  <a:lnTo>
                    <a:pt x="13357" y="1329"/>
                  </a:lnTo>
                  <a:lnTo>
                    <a:pt x="13651" y="1523"/>
                  </a:lnTo>
                  <a:lnTo>
                    <a:pt x="13933" y="1727"/>
                  </a:lnTo>
                  <a:lnTo>
                    <a:pt x="14216" y="1977"/>
                  </a:lnTo>
                  <a:lnTo>
                    <a:pt x="14509" y="2227"/>
                  </a:lnTo>
                  <a:lnTo>
                    <a:pt x="14758" y="2511"/>
                  </a:lnTo>
                  <a:lnTo>
                    <a:pt x="15029" y="2807"/>
                  </a:lnTo>
                  <a:lnTo>
                    <a:pt x="15277" y="3113"/>
                  </a:lnTo>
                  <a:lnTo>
                    <a:pt x="15525" y="3454"/>
                  </a:lnTo>
                  <a:lnTo>
                    <a:pt x="15548" y="3500"/>
                  </a:lnTo>
                  <a:lnTo>
                    <a:pt x="15187" y="3545"/>
                  </a:lnTo>
                  <a:lnTo>
                    <a:pt x="14769" y="3602"/>
                  </a:lnTo>
                  <a:lnTo>
                    <a:pt x="14362" y="3681"/>
                  </a:lnTo>
                  <a:lnTo>
                    <a:pt x="13933" y="3761"/>
                  </a:lnTo>
                  <a:lnTo>
                    <a:pt x="13516" y="3863"/>
                  </a:lnTo>
                  <a:lnTo>
                    <a:pt x="13075" y="3965"/>
                  </a:lnTo>
                  <a:lnTo>
                    <a:pt x="12657" y="4090"/>
                  </a:lnTo>
                  <a:lnTo>
                    <a:pt x="12217" y="4215"/>
                  </a:lnTo>
                  <a:lnTo>
                    <a:pt x="11777" y="4363"/>
                  </a:lnTo>
                  <a:lnTo>
                    <a:pt x="11325" y="4511"/>
                  </a:lnTo>
                  <a:lnTo>
                    <a:pt x="11212" y="4556"/>
                  </a:lnTo>
                  <a:lnTo>
                    <a:pt x="11212" y="591"/>
                  </a:lnTo>
                  <a:close/>
                  <a:moveTo>
                    <a:pt x="16011" y="4250"/>
                  </a:moveTo>
                  <a:lnTo>
                    <a:pt x="16180" y="4568"/>
                  </a:lnTo>
                  <a:lnTo>
                    <a:pt x="16372" y="4965"/>
                  </a:lnTo>
                  <a:lnTo>
                    <a:pt x="16734" y="5806"/>
                  </a:lnTo>
                  <a:lnTo>
                    <a:pt x="16880" y="6249"/>
                  </a:lnTo>
                  <a:lnTo>
                    <a:pt x="17027" y="6715"/>
                  </a:lnTo>
                  <a:lnTo>
                    <a:pt x="17151" y="7181"/>
                  </a:lnTo>
                  <a:lnTo>
                    <a:pt x="17264" y="7658"/>
                  </a:lnTo>
                  <a:lnTo>
                    <a:pt x="17355" y="8147"/>
                  </a:lnTo>
                  <a:lnTo>
                    <a:pt x="17434" y="8658"/>
                  </a:lnTo>
                  <a:lnTo>
                    <a:pt x="17501" y="9158"/>
                  </a:lnTo>
                  <a:lnTo>
                    <a:pt x="17546" y="9681"/>
                  </a:lnTo>
                  <a:lnTo>
                    <a:pt x="17580" y="10203"/>
                  </a:lnTo>
                  <a:lnTo>
                    <a:pt x="17592" y="10647"/>
                  </a:lnTo>
                  <a:lnTo>
                    <a:pt x="11212" y="10647"/>
                  </a:lnTo>
                  <a:lnTo>
                    <a:pt x="11212" y="5397"/>
                  </a:lnTo>
                  <a:lnTo>
                    <a:pt x="11596" y="5261"/>
                  </a:lnTo>
                  <a:lnTo>
                    <a:pt x="12025" y="5113"/>
                  </a:lnTo>
                  <a:lnTo>
                    <a:pt x="12443" y="4977"/>
                  </a:lnTo>
                  <a:lnTo>
                    <a:pt x="12861" y="4852"/>
                  </a:lnTo>
                  <a:lnTo>
                    <a:pt x="13278" y="4738"/>
                  </a:lnTo>
                  <a:lnTo>
                    <a:pt x="13696" y="4647"/>
                  </a:lnTo>
                  <a:lnTo>
                    <a:pt x="14103" y="4534"/>
                  </a:lnTo>
                  <a:lnTo>
                    <a:pt x="14509" y="4465"/>
                  </a:lnTo>
                  <a:lnTo>
                    <a:pt x="14904" y="4397"/>
                  </a:lnTo>
                  <a:lnTo>
                    <a:pt x="15288" y="4329"/>
                  </a:lnTo>
                  <a:lnTo>
                    <a:pt x="15672" y="4295"/>
                  </a:lnTo>
                  <a:lnTo>
                    <a:pt x="16011" y="4250"/>
                  </a:lnTo>
                  <a:close/>
                  <a:moveTo>
                    <a:pt x="10422" y="10647"/>
                  </a:moveTo>
                  <a:lnTo>
                    <a:pt x="4121" y="10647"/>
                  </a:lnTo>
                  <a:lnTo>
                    <a:pt x="4144" y="10203"/>
                  </a:lnTo>
                  <a:lnTo>
                    <a:pt x="4166" y="9681"/>
                  </a:lnTo>
                  <a:lnTo>
                    <a:pt x="4212" y="9158"/>
                  </a:lnTo>
                  <a:lnTo>
                    <a:pt x="4279" y="8658"/>
                  </a:lnTo>
                  <a:lnTo>
                    <a:pt x="4358" y="8147"/>
                  </a:lnTo>
                  <a:lnTo>
                    <a:pt x="4449" y="7658"/>
                  </a:lnTo>
                  <a:lnTo>
                    <a:pt x="4562" y="7181"/>
                  </a:lnTo>
                  <a:lnTo>
                    <a:pt x="4641" y="6908"/>
                  </a:lnTo>
                  <a:lnTo>
                    <a:pt x="4900" y="6942"/>
                  </a:lnTo>
                  <a:lnTo>
                    <a:pt x="5262" y="6977"/>
                  </a:lnTo>
                  <a:lnTo>
                    <a:pt x="5634" y="6988"/>
                  </a:lnTo>
                  <a:lnTo>
                    <a:pt x="6018" y="6988"/>
                  </a:lnTo>
                  <a:lnTo>
                    <a:pt x="6413" y="6965"/>
                  </a:lnTo>
                  <a:lnTo>
                    <a:pt x="6831" y="6920"/>
                  </a:lnTo>
                  <a:lnTo>
                    <a:pt x="7238" y="6852"/>
                  </a:lnTo>
                  <a:lnTo>
                    <a:pt x="7667" y="6761"/>
                  </a:lnTo>
                  <a:lnTo>
                    <a:pt x="8096" y="6647"/>
                  </a:lnTo>
                  <a:lnTo>
                    <a:pt x="8536" y="6511"/>
                  </a:lnTo>
                  <a:lnTo>
                    <a:pt x="8988" y="6340"/>
                  </a:lnTo>
                  <a:lnTo>
                    <a:pt x="9439" y="6147"/>
                  </a:lnTo>
                  <a:lnTo>
                    <a:pt x="9880" y="5954"/>
                  </a:lnTo>
                  <a:lnTo>
                    <a:pt x="10298" y="5761"/>
                  </a:lnTo>
                  <a:lnTo>
                    <a:pt x="10422" y="5704"/>
                  </a:lnTo>
                  <a:lnTo>
                    <a:pt x="10422" y="10647"/>
                  </a:lnTo>
                  <a:close/>
                  <a:moveTo>
                    <a:pt x="4866" y="6147"/>
                  </a:moveTo>
                  <a:lnTo>
                    <a:pt x="4991" y="5806"/>
                  </a:lnTo>
                  <a:lnTo>
                    <a:pt x="5352" y="4965"/>
                  </a:lnTo>
                  <a:lnTo>
                    <a:pt x="5544" y="4568"/>
                  </a:lnTo>
                  <a:lnTo>
                    <a:pt x="5747" y="4181"/>
                  </a:lnTo>
                  <a:lnTo>
                    <a:pt x="5962" y="3806"/>
                  </a:lnTo>
                  <a:lnTo>
                    <a:pt x="6199" y="3454"/>
                  </a:lnTo>
                  <a:lnTo>
                    <a:pt x="6436" y="3113"/>
                  </a:lnTo>
                  <a:lnTo>
                    <a:pt x="6684" y="2807"/>
                  </a:lnTo>
                  <a:lnTo>
                    <a:pt x="6955" y="2511"/>
                  </a:lnTo>
                  <a:lnTo>
                    <a:pt x="7215" y="2227"/>
                  </a:lnTo>
                  <a:lnTo>
                    <a:pt x="7780" y="1727"/>
                  </a:lnTo>
                  <a:lnTo>
                    <a:pt x="8062" y="1523"/>
                  </a:lnTo>
                  <a:lnTo>
                    <a:pt x="8355" y="1329"/>
                  </a:lnTo>
                  <a:lnTo>
                    <a:pt x="8649" y="1148"/>
                  </a:lnTo>
                  <a:lnTo>
                    <a:pt x="8965" y="1000"/>
                  </a:lnTo>
                  <a:lnTo>
                    <a:pt x="9270" y="875"/>
                  </a:lnTo>
                  <a:lnTo>
                    <a:pt x="9575" y="773"/>
                  </a:lnTo>
                  <a:lnTo>
                    <a:pt x="9891" y="682"/>
                  </a:lnTo>
                  <a:lnTo>
                    <a:pt x="10207" y="625"/>
                  </a:lnTo>
                  <a:lnTo>
                    <a:pt x="10422" y="602"/>
                  </a:lnTo>
                  <a:lnTo>
                    <a:pt x="10422" y="4852"/>
                  </a:lnTo>
                  <a:lnTo>
                    <a:pt x="10004" y="5034"/>
                  </a:lnTo>
                  <a:lnTo>
                    <a:pt x="9552" y="5227"/>
                  </a:lnTo>
                  <a:lnTo>
                    <a:pt x="9112" y="5420"/>
                  </a:lnTo>
                  <a:lnTo>
                    <a:pt x="8694" y="5602"/>
                  </a:lnTo>
                  <a:lnTo>
                    <a:pt x="8276" y="5761"/>
                  </a:lnTo>
                  <a:lnTo>
                    <a:pt x="7881" y="5886"/>
                  </a:lnTo>
                  <a:lnTo>
                    <a:pt x="7486" y="5988"/>
                  </a:lnTo>
                  <a:lnTo>
                    <a:pt x="7091" y="6068"/>
                  </a:lnTo>
                  <a:lnTo>
                    <a:pt x="6718" y="6136"/>
                  </a:lnTo>
                  <a:lnTo>
                    <a:pt x="6346" y="6170"/>
                  </a:lnTo>
                  <a:lnTo>
                    <a:pt x="5646" y="6193"/>
                  </a:lnTo>
                  <a:lnTo>
                    <a:pt x="5307" y="6181"/>
                  </a:lnTo>
                  <a:lnTo>
                    <a:pt x="4979" y="6158"/>
                  </a:lnTo>
                  <a:lnTo>
                    <a:pt x="4866" y="6147"/>
                  </a:lnTo>
                  <a:close/>
                  <a:moveTo>
                    <a:pt x="11980" y="21577"/>
                  </a:moveTo>
                  <a:lnTo>
                    <a:pt x="12443" y="21509"/>
                  </a:lnTo>
                  <a:lnTo>
                    <a:pt x="12974" y="21418"/>
                  </a:lnTo>
                  <a:lnTo>
                    <a:pt x="13493" y="21305"/>
                  </a:lnTo>
                  <a:lnTo>
                    <a:pt x="14001" y="21146"/>
                  </a:lnTo>
                  <a:lnTo>
                    <a:pt x="14509" y="20975"/>
                  </a:lnTo>
                  <a:lnTo>
                    <a:pt x="14995" y="20782"/>
                  </a:lnTo>
                  <a:lnTo>
                    <a:pt x="15469" y="20566"/>
                  </a:lnTo>
                  <a:lnTo>
                    <a:pt x="15943" y="20327"/>
                  </a:lnTo>
                  <a:lnTo>
                    <a:pt x="16395" y="20055"/>
                  </a:lnTo>
                  <a:lnTo>
                    <a:pt x="16835" y="19771"/>
                  </a:lnTo>
                  <a:lnTo>
                    <a:pt x="17253" y="19475"/>
                  </a:lnTo>
                  <a:lnTo>
                    <a:pt x="17671" y="19157"/>
                  </a:lnTo>
                  <a:lnTo>
                    <a:pt x="18055" y="18816"/>
                  </a:lnTo>
                  <a:lnTo>
                    <a:pt x="18427" y="18453"/>
                  </a:lnTo>
                  <a:lnTo>
                    <a:pt x="18789" y="18066"/>
                  </a:lnTo>
                  <a:lnTo>
                    <a:pt x="19139" y="17680"/>
                  </a:lnTo>
                  <a:lnTo>
                    <a:pt x="19455" y="17260"/>
                  </a:lnTo>
                  <a:lnTo>
                    <a:pt x="19748" y="16839"/>
                  </a:lnTo>
                  <a:lnTo>
                    <a:pt x="20031" y="16396"/>
                  </a:lnTo>
                  <a:lnTo>
                    <a:pt x="20177" y="16169"/>
                  </a:lnTo>
                  <a:lnTo>
                    <a:pt x="20008" y="16032"/>
                  </a:lnTo>
                  <a:lnTo>
                    <a:pt x="19805" y="15907"/>
                  </a:lnTo>
                  <a:lnTo>
                    <a:pt x="19579" y="15794"/>
                  </a:lnTo>
                  <a:lnTo>
                    <a:pt x="19342" y="15669"/>
                  </a:lnTo>
                  <a:lnTo>
                    <a:pt x="19093" y="15578"/>
                  </a:lnTo>
                  <a:lnTo>
                    <a:pt x="18834" y="15487"/>
                  </a:lnTo>
                  <a:lnTo>
                    <a:pt x="18563" y="15407"/>
                  </a:lnTo>
                  <a:lnTo>
                    <a:pt x="18280" y="15362"/>
                  </a:lnTo>
                  <a:lnTo>
                    <a:pt x="17987" y="15305"/>
                  </a:lnTo>
                  <a:lnTo>
                    <a:pt x="17693" y="15271"/>
                  </a:lnTo>
                  <a:lnTo>
                    <a:pt x="17603" y="15567"/>
                  </a:lnTo>
                  <a:lnTo>
                    <a:pt x="17377" y="16180"/>
                  </a:lnTo>
                  <a:lnTo>
                    <a:pt x="17004" y="17032"/>
                  </a:lnTo>
                  <a:lnTo>
                    <a:pt x="16869" y="17305"/>
                  </a:lnTo>
                  <a:lnTo>
                    <a:pt x="16734" y="17566"/>
                  </a:lnTo>
                  <a:lnTo>
                    <a:pt x="16575" y="17816"/>
                  </a:lnTo>
                  <a:lnTo>
                    <a:pt x="16417" y="18078"/>
                  </a:lnTo>
                  <a:lnTo>
                    <a:pt x="16271" y="18328"/>
                  </a:lnTo>
                  <a:lnTo>
                    <a:pt x="16101" y="18555"/>
                  </a:lnTo>
                  <a:lnTo>
                    <a:pt x="15932" y="18793"/>
                  </a:lnTo>
                  <a:lnTo>
                    <a:pt x="15762" y="19021"/>
                  </a:lnTo>
                  <a:lnTo>
                    <a:pt x="15401" y="19452"/>
                  </a:lnTo>
                  <a:lnTo>
                    <a:pt x="15220" y="19646"/>
                  </a:lnTo>
                  <a:lnTo>
                    <a:pt x="15029" y="19839"/>
                  </a:lnTo>
                  <a:lnTo>
                    <a:pt x="14837" y="20021"/>
                  </a:lnTo>
                  <a:lnTo>
                    <a:pt x="14633" y="20202"/>
                  </a:lnTo>
                  <a:lnTo>
                    <a:pt x="14441" y="20373"/>
                  </a:lnTo>
                  <a:lnTo>
                    <a:pt x="14238" y="20521"/>
                  </a:lnTo>
                  <a:lnTo>
                    <a:pt x="14012" y="20668"/>
                  </a:lnTo>
                  <a:lnTo>
                    <a:pt x="13809" y="20816"/>
                  </a:lnTo>
                  <a:lnTo>
                    <a:pt x="13595" y="20941"/>
                  </a:lnTo>
                  <a:lnTo>
                    <a:pt x="13369" y="21066"/>
                  </a:lnTo>
                  <a:lnTo>
                    <a:pt x="13143" y="21168"/>
                  </a:lnTo>
                  <a:lnTo>
                    <a:pt x="12917" y="21282"/>
                  </a:lnTo>
                  <a:lnTo>
                    <a:pt x="12691" y="21373"/>
                  </a:lnTo>
                  <a:lnTo>
                    <a:pt x="12454" y="21441"/>
                  </a:lnTo>
                  <a:lnTo>
                    <a:pt x="12228" y="21509"/>
                  </a:lnTo>
                  <a:lnTo>
                    <a:pt x="11980" y="21577"/>
                  </a:lnTo>
                  <a:close/>
                  <a:moveTo>
                    <a:pt x="20550" y="15453"/>
                  </a:moveTo>
                  <a:lnTo>
                    <a:pt x="20753" y="14998"/>
                  </a:lnTo>
                  <a:lnTo>
                    <a:pt x="20945" y="14510"/>
                  </a:lnTo>
                  <a:lnTo>
                    <a:pt x="21114" y="13999"/>
                  </a:lnTo>
                  <a:lnTo>
                    <a:pt x="21261" y="13487"/>
                  </a:lnTo>
                  <a:lnTo>
                    <a:pt x="21385" y="12953"/>
                  </a:lnTo>
                  <a:lnTo>
                    <a:pt x="21476" y="12419"/>
                  </a:lnTo>
                  <a:lnTo>
                    <a:pt x="21555" y="11874"/>
                  </a:lnTo>
                  <a:lnTo>
                    <a:pt x="21589" y="11351"/>
                  </a:lnTo>
                  <a:lnTo>
                    <a:pt x="18359" y="11351"/>
                  </a:lnTo>
                  <a:lnTo>
                    <a:pt x="18314" y="12169"/>
                  </a:lnTo>
                  <a:lnTo>
                    <a:pt x="18224" y="12965"/>
                  </a:lnTo>
                  <a:lnTo>
                    <a:pt x="18156" y="13351"/>
                  </a:lnTo>
                  <a:lnTo>
                    <a:pt x="18077" y="13749"/>
                  </a:lnTo>
                  <a:lnTo>
                    <a:pt x="17998" y="14124"/>
                  </a:lnTo>
                  <a:lnTo>
                    <a:pt x="17908" y="14498"/>
                  </a:lnTo>
                  <a:lnTo>
                    <a:pt x="18100" y="14521"/>
                  </a:lnTo>
                  <a:lnTo>
                    <a:pt x="18438" y="14567"/>
                  </a:lnTo>
                  <a:lnTo>
                    <a:pt x="18743" y="14646"/>
                  </a:lnTo>
                  <a:lnTo>
                    <a:pt x="19071" y="14737"/>
                  </a:lnTo>
                  <a:lnTo>
                    <a:pt x="19364" y="14828"/>
                  </a:lnTo>
                  <a:lnTo>
                    <a:pt x="19647" y="14942"/>
                  </a:lnTo>
                  <a:lnTo>
                    <a:pt x="19929" y="15078"/>
                  </a:lnTo>
                  <a:lnTo>
                    <a:pt x="20200" y="15214"/>
                  </a:lnTo>
                  <a:lnTo>
                    <a:pt x="20448" y="15385"/>
                  </a:lnTo>
                  <a:lnTo>
                    <a:pt x="20550" y="15453"/>
                  </a:lnTo>
                  <a:close/>
                  <a:moveTo>
                    <a:pt x="21600" y="10647"/>
                  </a:moveTo>
                  <a:lnTo>
                    <a:pt x="21589" y="10203"/>
                  </a:lnTo>
                  <a:lnTo>
                    <a:pt x="21555" y="9669"/>
                  </a:lnTo>
                  <a:lnTo>
                    <a:pt x="21476" y="9124"/>
                  </a:lnTo>
                  <a:lnTo>
                    <a:pt x="21385" y="8590"/>
                  </a:lnTo>
                  <a:lnTo>
                    <a:pt x="21261" y="8056"/>
                  </a:lnTo>
                  <a:lnTo>
                    <a:pt x="21114" y="7545"/>
                  </a:lnTo>
                  <a:lnTo>
                    <a:pt x="20945" y="7033"/>
                  </a:lnTo>
                  <a:lnTo>
                    <a:pt x="20753" y="6545"/>
                  </a:lnTo>
                  <a:lnTo>
                    <a:pt x="20539" y="6068"/>
                  </a:lnTo>
                  <a:lnTo>
                    <a:pt x="20290" y="5602"/>
                  </a:lnTo>
                  <a:lnTo>
                    <a:pt x="20031" y="5147"/>
                  </a:lnTo>
                  <a:lnTo>
                    <a:pt x="19827" y="4806"/>
                  </a:lnTo>
                  <a:lnTo>
                    <a:pt x="19782" y="4784"/>
                  </a:lnTo>
                  <a:lnTo>
                    <a:pt x="19534" y="4670"/>
                  </a:lnTo>
                  <a:lnTo>
                    <a:pt x="19274" y="4579"/>
                  </a:lnTo>
                  <a:lnTo>
                    <a:pt x="19003" y="4488"/>
                  </a:lnTo>
                  <a:lnTo>
                    <a:pt x="18721" y="4409"/>
                  </a:lnTo>
                  <a:lnTo>
                    <a:pt x="18427" y="4340"/>
                  </a:lnTo>
                  <a:lnTo>
                    <a:pt x="18122" y="4295"/>
                  </a:lnTo>
                  <a:lnTo>
                    <a:pt x="17795" y="4250"/>
                  </a:lnTo>
                  <a:lnTo>
                    <a:pt x="17467" y="4238"/>
                  </a:lnTo>
                  <a:lnTo>
                    <a:pt x="17129" y="4215"/>
                  </a:lnTo>
                  <a:lnTo>
                    <a:pt x="16880" y="4215"/>
                  </a:lnTo>
                  <a:lnTo>
                    <a:pt x="17219" y="4920"/>
                  </a:lnTo>
                  <a:lnTo>
                    <a:pt x="17377" y="5272"/>
                  </a:lnTo>
                  <a:lnTo>
                    <a:pt x="17513" y="5647"/>
                  </a:lnTo>
                  <a:lnTo>
                    <a:pt x="17761" y="6420"/>
                  </a:lnTo>
                  <a:lnTo>
                    <a:pt x="17874" y="6806"/>
                  </a:lnTo>
                  <a:lnTo>
                    <a:pt x="17976" y="7215"/>
                  </a:lnTo>
                  <a:lnTo>
                    <a:pt x="18066" y="7624"/>
                  </a:lnTo>
                  <a:lnTo>
                    <a:pt x="18145" y="8033"/>
                  </a:lnTo>
                  <a:lnTo>
                    <a:pt x="18213" y="8465"/>
                  </a:lnTo>
                  <a:lnTo>
                    <a:pt x="18269" y="8885"/>
                  </a:lnTo>
                  <a:lnTo>
                    <a:pt x="18314" y="9317"/>
                  </a:lnTo>
                  <a:lnTo>
                    <a:pt x="18348" y="9760"/>
                  </a:lnTo>
                  <a:lnTo>
                    <a:pt x="18371" y="10647"/>
                  </a:lnTo>
                  <a:lnTo>
                    <a:pt x="21600" y="10647"/>
                  </a:lnTo>
                  <a:close/>
                  <a:moveTo>
                    <a:pt x="18947" y="3647"/>
                  </a:moveTo>
                  <a:lnTo>
                    <a:pt x="18789" y="3466"/>
                  </a:lnTo>
                  <a:lnTo>
                    <a:pt x="18427" y="3091"/>
                  </a:lnTo>
                  <a:lnTo>
                    <a:pt x="18055" y="2727"/>
                  </a:lnTo>
                  <a:lnTo>
                    <a:pt x="17671" y="2386"/>
                  </a:lnTo>
                  <a:lnTo>
                    <a:pt x="17253" y="2068"/>
                  </a:lnTo>
                  <a:lnTo>
                    <a:pt x="16835" y="1761"/>
                  </a:lnTo>
                  <a:lnTo>
                    <a:pt x="16395" y="1466"/>
                  </a:lnTo>
                  <a:lnTo>
                    <a:pt x="15943" y="1216"/>
                  </a:lnTo>
                  <a:lnTo>
                    <a:pt x="15469" y="966"/>
                  </a:lnTo>
                  <a:lnTo>
                    <a:pt x="14995" y="761"/>
                  </a:lnTo>
                  <a:lnTo>
                    <a:pt x="14509" y="557"/>
                  </a:lnTo>
                  <a:lnTo>
                    <a:pt x="14001" y="386"/>
                  </a:lnTo>
                  <a:lnTo>
                    <a:pt x="13493" y="239"/>
                  </a:lnTo>
                  <a:lnTo>
                    <a:pt x="12974" y="125"/>
                  </a:lnTo>
                  <a:lnTo>
                    <a:pt x="12443" y="23"/>
                  </a:lnTo>
                  <a:lnTo>
                    <a:pt x="12409" y="23"/>
                  </a:lnTo>
                  <a:lnTo>
                    <a:pt x="12703" y="125"/>
                  </a:lnTo>
                  <a:lnTo>
                    <a:pt x="12996" y="239"/>
                  </a:lnTo>
                  <a:lnTo>
                    <a:pt x="13278" y="375"/>
                  </a:lnTo>
                  <a:lnTo>
                    <a:pt x="13561" y="523"/>
                  </a:lnTo>
                  <a:lnTo>
                    <a:pt x="13832" y="682"/>
                  </a:lnTo>
                  <a:lnTo>
                    <a:pt x="14103" y="864"/>
                  </a:lnTo>
                  <a:lnTo>
                    <a:pt x="14374" y="1068"/>
                  </a:lnTo>
                  <a:lnTo>
                    <a:pt x="14633" y="1273"/>
                  </a:lnTo>
                  <a:lnTo>
                    <a:pt x="14882" y="1500"/>
                  </a:lnTo>
                  <a:lnTo>
                    <a:pt x="15367" y="1988"/>
                  </a:lnTo>
                  <a:lnTo>
                    <a:pt x="15593" y="2250"/>
                  </a:lnTo>
                  <a:lnTo>
                    <a:pt x="15819" y="2534"/>
                  </a:lnTo>
                  <a:lnTo>
                    <a:pt x="16033" y="2818"/>
                  </a:lnTo>
                  <a:lnTo>
                    <a:pt x="16237" y="3125"/>
                  </a:lnTo>
                  <a:lnTo>
                    <a:pt x="16451" y="3443"/>
                  </a:lnTo>
                  <a:lnTo>
                    <a:pt x="16767" y="3431"/>
                  </a:lnTo>
                  <a:lnTo>
                    <a:pt x="17140" y="3431"/>
                  </a:lnTo>
                  <a:lnTo>
                    <a:pt x="17513" y="3443"/>
                  </a:lnTo>
                  <a:lnTo>
                    <a:pt x="17874" y="3466"/>
                  </a:lnTo>
                  <a:lnTo>
                    <a:pt x="18224" y="3511"/>
                  </a:lnTo>
                  <a:lnTo>
                    <a:pt x="18563" y="3568"/>
                  </a:lnTo>
                  <a:lnTo>
                    <a:pt x="18901" y="3636"/>
                  </a:lnTo>
                  <a:lnTo>
                    <a:pt x="18947" y="3647"/>
                  </a:lnTo>
                  <a:close/>
                </a:path>
              </a:pathLst>
            </a:custGeom>
            <a:solidFill>
              <a:srgbClr val="00519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Freeform 19"/>
            <p:cNvSpPr/>
            <p:nvPr/>
          </p:nvSpPr>
          <p:spPr>
            <a:xfrm>
              <a:off x="623087" y="34925"/>
              <a:ext cx="1231114" cy="28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" y="5303"/>
                  </a:moveTo>
                  <a:lnTo>
                    <a:pt x="1511" y="4946"/>
                  </a:lnTo>
                  <a:lnTo>
                    <a:pt x="1544" y="4581"/>
                  </a:lnTo>
                  <a:lnTo>
                    <a:pt x="1581" y="4223"/>
                  </a:lnTo>
                  <a:lnTo>
                    <a:pt x="1612" y="3866"/>
                  </a:lnTo>
                  <a:lnTo>
                    <a:pt x="1675" y="3166"/>
                  </a:lnTo>
                  <a:lnTo>
                    <a:pt x="1704" y="2815"/>
                  </a:lnTo>
                  <a:lnTo>
                    <a:pt x="1732" y="2465"/>
                  </a:lnTo>
                  <a:lnTo>
                    <a:pt x="1741" y="2339"/>
                  </a:lnTo>
                  <a:lnTo>
                    <a:pt x="1751" y="2242"/>
                  </a:lnTo>
                  <a:lnTo>
                    <a:pt x="1763" y="2153"/>
                  </a:lnTo>
                  <a:lnTo>
                    <a:pt x="1772" y="2100"/>
                  </a:lnTo>
                  <a:lnTo>
                    <a:pt x="1784" y="2011"/>
                  </a:lnTo>
                  <a:lnTo>
                    <a:pt x="1798" y="1914"/>
                  </a:lnTo>
                  <a:lnTo>
                    <a:pt x="1817" y="1825"/>
                  </a:lnTo>
                  <a:lnTo>
                    <a:pt x="1838" y="1735"/>
                  </a:lnTo>
                  <a:lnTo>
                    <a:pt x="1855" y="1601"/>
                  </a:lnTo>
                  <a:lnTo>
                    <a:pt x="1869" y="1482"/>
                  </a:lnTo>
                  <a:lnTo>
                    <a:pt x="1874" y="1430"/>
                  </a:lnTo>
                  <a:lnTo>
                    <a:pt x="1878" y="1370"/>
                  </a:lnTo>
                  <a:lnTo>
                    <a:pt x="1880" y="1326"/>
                  </a:lnTo>
                  <a:lnTo>
                    <a:pt x="1880" y="1281"/>
                  </a:lnTo>
                  <a:lnTo>
                    <a:pt x="1864" y="1229"/>
                  </a:lnTo>
                  <a:lnTo>
                    <a:pt x="1843" y="1177"/>
                  </a:lnTo>
                  <a:lnTo>
                    <a:pt x="1821" y="1117"/>
                  </a:lnTo>
                  <a:lnTo>
                    <a:pt x="1791" y="1058"/>
                  </a:lnTo>
                  <a:lnTo>
                    <a:pt x="1718" y="924"/>
                  </a:lnTo>
                  <a:lnTo>
                    <a:pt x="1628" y="775"/>
                  </a:lnTo>
                  <a:lnTo>
                    <a:pt x="1521" y="611"/>
                  </a:lnTo>
                  <a:lnTo>
                    <a:pt x="1395" y="425"/>
                  </a:lnTo>
                  <a:lnTo>
                    <a:pt x="1250" y="223"/>
                  </a:lnTo>
                  <a:lnTo>
                    <a:pt x="1090" y="0"/>
                  </a:lnTo>
                  <a:lnTo>
                    <a:pt x="1071" y="387"/>
                  </a:lnTo>
                  <a:lnTo>
                    <a:pt x="1052" y="782"/>
                  </a:lnTo>
                  <a:lnTo>
                    <a:pt x="1031" y="1169"/>
                  </a:lnTo>
                  <a:lnTo>
                    <a:pt x="1010" y="1549"/>
                  </a:lnTo>
                  <a:lnTo>
                    <a:pt x="988" y="1937"/>
                  </a:lnTo>
                  <a:lnTo>
                    <a:pt x="967" y="2316"/>
                  </a:lnTo>
                  <a:lnTo>
                    <a:pt x="941" y="2689"/>
                  </a:lnTo>
                  <a:lnTo>
                    <a:pt x="916" y="3061"/>
                  </a:lnTo>
                  <a:lnTo>
                    <a:pt x="889" y="3434"/>
                  </a:lnTo>
                  <a:lnTo>
                    <a:pt x="864" y="3799"/>
                  </a:lnTo>
                  <a:lnTo>
                    <a:pt x="835" y="4164"/>
                  </a:lnTo>
                  <a:lnTo>
                    <a:pt x="807" y="4529"/>
                  </a:lnTo>
                  <a:lnTo>
                    <a:pt x="774" y="4886"/>
                  </a:lnTo>
                  <a:lnTo>
                    <a:pt x="711" y="5601"/>
                  </a:lnTo>
                  <a:lnTo>
                    <a:pt x="678" y="5951"/>
                  </a:lnTo>
                  <a:lnTo>
                    <a:pt x="643" y="6294"/>
                  </a:lnTo>
                  <a:lnTo>
                    <a:pt x="609" y="6644"/>
                  </a:lnTo>
                  <a:lnTo>
                    <a:pt x="570" y="6986"/>
                  </a:lnTo>
                  <a:lnTo>
                    <a:pt x="532" y="7322"/>
                  </a:lnTo>
                  <a:lnTo>
                    <a:pt x="496" y="7664"/>
                  </a:lnTo>
                  <a:lnTo>
                    <a:pt x="456" y="7992"/>
                  </a:lnTo>
                  <a:lnTo>
                    <a:pt x="414" y="8327"/>
                  </a:lnTo>
                  <a:lnTo>
                    <a:pt x="372" y="8647"/>
                  </a:lnTo>
                  <a:lnTo>
                    <a:pt x="329" y="8975"/>
                  </a:lnTo>
                  <a:lnTo>
                    <a:pt x="285" y="9288"/>
                  </a:lnTo>
                  <a:lnTo>
                    <a:pt x="240" y="9616"/>
                  </a:lnTo>
                  <a:lnTo>
                    <a:pt x="195" y="9929"/>
                  </a:lnTo>
                  <a:lnTo>
                    <a:pt x="146" y="10241"/>
                  </a:lnTo>
                  <a:lnTo>
                    <a:pt x="99" y="10554"/>
                  </a:lnTo>
                  <a:lnTo>
                    <a:pt x="50" y="10860"/>
                  </a:lnTo>
                  <a:lnTo>
                    <a:pt x="0" y="11165"/>
                  </a:lnTo>
                  <a:lnTo>
                    <a:pt x="40" y="11277"/>
                  </a:lnTo>
                  <a:lnTo>
                    <a:pt x="96" y="11441"/>
                  </a:lnTo>
                  <a:lnTo>
                    <a:pt x="169" y="11642"/>
                  </a:lnTo>
                  <a:lnTo>
                    <a:pt x="343" y="12148"/>
                  </a:lnTo>
                  <a:lnTo>
                    <a:pt x="410" y="12357"/>
                  </a:lnTo>
                  <a:lnTo>
                    <a:pt x="459" y="12513"/>
                  </a:lnTo>
                  <a:lnTo>
                    <a:pt x="492" y="12632"/>
                  </a:lnTo>
                  <a:lnTo>
                    <a:pt x="537" y="12349"/>
                  </a:lnTo>
                  <a:lnTo>
                    <a:pt x="617" y="11835"/>
                  </a:lnTo>
                  <a:lnTo>
                    <a:pt x="652" y="11627"/>
                  </a:lnTo>
                  <a:lnTo>
                    <a:pt x="682" y="11426"/>
                  </a:lnTo>
                  <a:lnTo>
                    <a:pt x="708" y="11262"/>
                  </a:lnTo>
                  <a:lnTo>
                    <a:pt x="729" y="11105"/>
                  </a:lnTo>
                  <a:lnTo>
                    <a:pt x="746" y="10979"/>
                  </a:lnTo>
                  <a:lnTo>
                    <a:pt x="777" y="10770"/>
                  </a:lnTo>
                  <a:lnTo>
                    <a:pt x="800" y="10591"/>
                  </a:lnTo>
                  <a:lnTo>
                    <a:pt x="821" y="10450"/>
                  </a:lnTo>
                  <a:lnTo>
                    <a:pt x="831" y="10346"/>
                  </a:lnTo>
                  <a:lnTo>
                    <a:pt x="831" y="21138"/>
                  </a:lnTo>
                  <a:lnTo>
                    <a:pt x="1473" y="21138"/>
                  </a:lnTo>
                  <a:lnTo>
                    <a:pt x="1473" y="5303"/>
                  </a:lnTo>
                  <a:close/>
                  <a:moveTo>
                    <a:pt x="3994" y="4759"/>
                  </a:moveTo>
                  <a:lnTo>
                    <a:pt x="4032" y="4655"/>
                  </a:lnTo>
                  <a:lnTo>
                    <a:pt x="4078" y="4558"/>
                  </a:lnTo>
                  <a:lnTo>
                    <a:pt x="4133" y="4447"/>
                  </a:lnTo>
                  <a:lnTo>
                    <a:pt x="4199" y="4327"/>
                  </a:lnTo>
                  <a:lnTo>
                    <a:pt x="4272" y="4193"/>
                  </a:lnTo>
                  <a:lnTo>
                    <a:pt x="4356" y="4052"/>
                  </a:lnTo>
                  <a:lnTo>
                    <a:pt x="4448" y="3903"/>
                  </a:lnTo>
                  <a:lnTo>
                    <a:pt x="4549" y="3746"/>
                  </a:lnTo>
                  <a:lnTo>
                    <a:pt x="4542" y="3746"/>
                  </a:lnTo>
                  <a:lnTo>
                    <a:pt x="4540" y="3739"/>
                  </a:lnTo>
                  <a:lnTo>
                    <a:pt x="4542" y="3724"/>
                  </a:lnTo>
                  <a:lnTo>
                    <a:pt x="4549" y="3709"/>
                  </a:lnTo>
                  <a:lnTo>
                    <a:pt x="4636" y="3560"/>
                  </a:lnTo>
                  <a:lnTo>
                    <a:pt x="4598" y="3188"/>
                  </a:lnTo>
                  <a:lnTo>
                    <a:pt x="4556" y="2808"/>
                  </a:lnTo>
                  <a:lnTo>
                    <a:pt x="4507" y="2421"/>
                  </a:lnTo>
                  <a:lnTo>
                    <a:pt x="4460" y="2011"/>
                  </a:lnTo>
                  <a:lnTo>
                    <a:pt x="4406" y="1594"/>
                  </a:lnTo>
                  <a:lnTo>
                    <a:pt x="4351" y="1162"/>
                  </a:lnTo>
                  <a:lnTo>
                    <a:pt x="4291" y="722"/>
                  </a:lnTo>
                  <a:lnTo>
                    <a:pt x="4231" y="268"/>
                  </a:lnTo>
                  <a:lnTo>
                    <a:pt x="4038" y="633"/>
                  </a:lnTo>
                  <a:lnTo>
                    <a:pt x="3956" y="834"/>
                  </a:lnTo>
                  <a:lnTo>
                    <a:pt x="3879" y="1006"/>
                  </a:lnTo>
                  <a:lnTo>
                    <a:pt x="3812" y="1162"/>
                  </a:lnTo>
                  <a:lnTo>
                    <a:pt x="3693" y="1415"/>
                  </a:lnTo>
                  <a:lnTo>
                    <a:pt x="3645" y="1512"/>
                  </a:lnTo>
                  <a:lnTo>
                    <a:pt x="3603" y="1586"/>
                  </a:lnTo>
                  <a:lnTo>
                    <a:pt x="3566" y="1646"/>
                  </a:lnTo>
                  <a:lnTo>
                    <a:pt x="3631" y="2011"/>
                  </a:lnTo>
                  <a:lnTo>
                    <a:pt x="3690" y="2383"/>
                  </a:lnTo>
                  <a:lnTo>
                    <a:pt x="3747" y="2763"/>
                  </a:lnTo>
                  <a:lnTo>
                    <a:pt x="3803" y="3158"/>
                  </a:lnTo>
                  <a:lnTo>
                    <a:pt x="3855" y="3545"/>
                  </a:lnTo>
                  <a:lnTo>
                    <a:pt x="3904" y="3948"/>
                  </a:lnTo>
                  <a:lnTo>
                    <a:pt x="3951" y="4342"/>
                  </a:lnTo>
                  <a:lnTo>
                    <a:pt x="3994" y="4759"/>
                  </a:lnTo>
                  <a:close/>
                  <a:moveTo>
                    <a:pt x="2521" y="8052"/>
                  </a:moveTo>
                  <a:lnTo>
                    <a:pt x="2518" y="8461"/>
                  </a:lnTo>
                  <a:lnTo>
                    <a:pt x="2511" y="8863"/>
                  </a:lnTo>
                  <a:lnTo>
                    <a:pt x="2504" y="9273"/>
                  </a:lnTo>
                  <a:lnTo>
                    <a:pt x="2495" y="9668"/>
                  </a:lnTo>
                  <a:lnTo>
                    <a:pt x="2483" y="10063"/>
                  </a:lnTo>
                  <a:lnTo>
                    <a:pt x="2473" y="10450"/>
                  </a:lnTo>
                  <a:lnTo>
                    <a:pt x="2455" y="10837"/>
                  </a:lnTo>
                  <a:lnTo>
                    <a:pt x="2440" y="11217"/>
                  </a:lnTo>
                  <a:lnTo>
                    <a:pt x="2422" y="11590"/>
                  </a:lnTo>
                  <a:lnTo>
                    <a:pt x="2403" y="11962"/>
                  </a:lnTo>
                  <a:lnTo>
                    <a:pt x="2380" y="12334"/>
                  </a:lnTo>
                  <a:lnTo>
                    <a:pt x="2356" y="12699"/>
                  </a:lnTo>
                  <a:lnTo>
                    <a:pt x="2332" y="13057"/>
                  </a:lnTo>
                  <a:lnTo>
                    <a:pt x="2304" y="13414"/>
                  </a:lnTo>
                  <a:lnTo>
                    <a:pt x="2274" y="13772"/>
                  </a:lnTo>
                  <a:lnTo>
                    <a:pt x="2241" y="14122"/>
                  </a:lnTo>
                  <a:lnTo>
                    <a:pt x="2210" y="14457"/>
                  </a:lnTo>
                  <a:lnTo>
                    <a:pt x="2175" y="14800"/>
                  </a:lnTo>
                  <a:lnTo>
                    <a:pt x="2139" y="15135"/>
                  </a:lnTo>
                  <a:lnTo>
                    <a:pt x="2099" y="15470"/>
                  </a:lnTo>
                  <a:lnTo>
                    <a:pt x="2061" y="15798"/>
                  </a:lnTo>
                  <a:lnTo>
                    <a:pt x="2017" y="16126"/>
                  </a:lnTo>
                  <a:lnTo>
                    <a:pt x="1974" y="16438"/>
                  </a:lnTo>
                  <a:lnTo>
                    <a:pt x="1927" y="16759"/>
                  </a:lnTo>
                  <a:lnTo>
                    <a:pt x="1880" y="17064"/>
                  </a:lnTo>
                  <a:lnTo>
                    <a:pt x="1831" y="17369"/>
                  </a:lnTo>
                  <a:lnTo>
                    <a:pt x="1779" y="17675"/>
                  </a:lnTo>
                  <a:lnTo>
                    <a:pt x="1671" y="18271"/>
                  </a:lnTo>
                  <a:lnTo>
                    <a:pt x="1614" y="18554"/>
                  </a:lnTo>
                  <a:lnTo>
                    <a:pt x="1555" y="18844"/>
                  </a:lnTo>
                  <a:lnTo>
                    <a:pt x="1495" y="19127"/>
                  </a:lnTo>
                  <a:lnTo>
                    <a:pt x="1596" y="19477"/>
                  </a:lnTo>
                  <a:lnTo>
                    <a:pt x="1687" y="19790"/>
                  </a:lnTo>
                  <a:lnTo>
                    <a:pt x="1767" y="20058"/>
                  </a:lnTo>
                  <a:lnTo>
                    <a:pt x="1836" y="20297"/>
                  </a:lnTo>
                  <a:lnTo>
                    <a:pt x="1895" y="20490"/>
                  </a:lnTo>
                  <a:lnTo>
                    <a:pt x="1942" y="20654"/>
                  </a:lnTo>
                  <a:lnTo>
                    <a:pt x="1981" y="20781"/>
                  </a:lnTo>
                  <a:lnTo>
                    <a:pt x="2008" y="20863"/>
                  </a:lnTo>
                  <a:lnTo>
                    <a:pt x="2078" y="20580"/>
                  </a:lnTo>
                  <a:lnTo>
                    <a:pt x="2146" y="20282"/>
                  </a:lnTo>
                  <a:lnTo>
                    <a:pt x="2274" y="19671"/>
                  </a:lnTo>
                  <a:lnTo>
                    <a:pt x="2335" y="19343"/>
                  </a:lnTo>
                  <a:lnTo>
                    <a:pt x="2393" y="19023"/>
                  </a:lnTo>
                  <a:lnTo>
                    <a:pt x="2450" y="18695"/>
                  </a:lnTo>
                  <a:lnTo>
                    <a:pt x="2504" y="18353"/>
                  </a:lnTo>
                  <a:lnTo>
                    <a:pt x="2558" y="18002"/>
                  </a:lnTo>
                  <a:lnTo>
                    <a:pt x="2607" y="17652"/>
                  </a:lnTo>
                  <a:lnTo>
                    <a:pt x="2653" y="17295"/>
                  </a:lnTo>
                  <a:lnTo>
                    <a:pt x="2702" y="16922"/>
                  </a:lnTo>
                  <a:lnTo>
                    <a:pt x="2746" y="16543"/>
                  </a:lnTo>
                  <a:lnTo>
                    <a:pt x="2787" y="16163"/>
                  </a:lnTo>
                  <a:lnTo>
                    <a:pt x="2824" y="15775"/>
                  </a:lnTo>
                  <a:lnTo>
                    <a:pt x="2862" y="15373"/>
                  </a:lnTo>
                  <a:lnTo>
                    <a:pt x="2897" y="14971"/>
                  </a:lnTo>
                  <a:lnTo>
                    <a:pt x="2930" y="14561"/>
                  </a:lnTo>
                  <a:lnTo>
                    <a:pt x="2961" y="14144"/>
                  </a:lnTo>
                  <a:lnTo>
                    <a:pt x="2989" y="13720"/>
                  </a:lnTo>
                  <a:lnTo>
                    <a:pt x="3015" y="13288"/>
                  </a:lnTo>
                  <a:lnTo>
                    <a:pt x="3040" y="12848"/>
                  </a:lnTo>
                  <a:lnTo>
                    <a:pt x="3062" y="12394"/>
                  </a:lnTo>
                  <a:lnTo>
                    <a:pt x="3081" y="11947"/>
                  </a:lnTo>
                  <a:lnTo>
                    <a:pt x="3100" y="11478"/>
                  </a:lnTo>
                  <a:lnTo>
                    <a:pt x="3114" y="11016"/>
                  </a:lnTo>
                  <a:lnTo>
                    <a:pt x="3128" y="10539"/>
                  </a:lnTo>
                  <a:lnTo>
                    <a:pt x="3139" y="10055"/>
                  </a:lnTo>
                  <a:lnTo>
                    <a:pt x="3147" y="9564"/>
                  </a:lnTo>
                  <a:lnTo>
                    <a:pt x="3154" y="9072"/>
                  </a:lnTo>
                  <a:lnTo>
                    <a:pt x="3159" y="8558"/>
                  </a:lnTo>
                  <a:lnTo>
                    <a:pt x="3161" y="8052"/>
                  </a:lnTo>
                  <a:lnTo>
                    <a:pt x="4957" y="8052"/>
                  </a:lnTo>
                  <a:lnTo>
                    <a:pt x="4957" y="5489"/>
                  </a:lnTo>
                  <a:lnTo>
                    <a:pt x="3226" y="5489"/>
                  </a:lnTo>
                  <a:lnTo>
                    <a:pt x="3226" y="1445"/>
                  </a:lnTo>
                  <a:lnTo>
                    <a:pt x="3229" y="1326"/>
                  </a:lnTo>
                  <a:lnTo>
                    <a:pt x="3233" y="1214"/>
                  </a:lnTo>
                  <a:lnTo>
                    <a:pt x="3236" y="1095"/>
                  </a:lnTo>
                  <a:lnTo>
                    <a:pt x="3243" y="983"/>
                  </a:lnTo>
                  <a:lnTo>
                    <a:pt x="3250" y="864"/>
                  </a:lnTo>
                  <a:lnTo>
                    <a:pt x="3259" y="752"/>
                  </a:lnTo>
                  <a:lnTo>
                    <a:pt x="3267" y="633"/>
                  </a:lnTo>
                  <a:lnTo>
                    <a:pt x="3267" y="268"/>
                  </a:lnTo>
                  <a:lnTo>
                    <a:pt x="3262" y="238"/>
                  </a:lnTo>
                  <a:lnTo>
                    <a:pt x="3253" y="209"/>
                  </a:lnTo>
                  <a:lnTo>
                    <a:pt x="3243" y="186"/>
                  </a:lnTo>
                  <a:lnTo>
                    <a:pt x="3231" y="164"/>
                  </a:lnTo>
                  <a:lnTo>
                    <a:pt x="3215" y="134"/>
                  </a:lnTo>
                  <a:lnTo>
                    <a:pt x="3196" y="119"/>
                  </a:lnTo>
                  <a:lnTo>
                    <a:pt x="3179" y="104"/>
                  </a:lnTo>
                  <a:lnTo>
                    <a:pt x="3158" y="82"/>
                  </a:lnTo>
                  <a:lnTo>
                    <a:pt x="3107" y="67"/>
                  </a:lnTo>
                  <a:lnTo>
                    <a:pt x="2980" y="67"/>
                  </a:lnTo>
                  <a:lnTo>
                    <a:pt x="2906" y="89"/>
                  </a:lnTo>
                  <a:lnTo>
                    <a:pt x="2563" y="89"/>
                  </a:lnTo>
                  <a:lnTo>
                    <a:pt x="2563" y="5489"/>
                  </a:lnTo>
                  <a:lnTo>
                    <a:pt x="1666" y="5489"/>
                  </a:lnTo>
                  <a:lnTo>
                    <a:pt x="1666" y="8052"/>
                  </a:lnTo>
                  <a:lnTo>
                    <a:pt x="2521" y="8052"/>
                  </a:lnTo>
                  <a:close/>
                  <a:moveTo>
                    <a:pt x="3865" y="10346"/>
                  </a:moveTo>
                  <a:lnTo>
                    <a:pt x="3872" y="9884"/>
                  </a:lnTo>
                  <a:lnTo>
                    <a:pt x="3878" y="9653"/>
                  </a:lnTo>
                  <a:lnTo>
                    <a:pt x="3888" y="9430"/>
                  </a:lnTo>
                  <a:lnTo>
                    <a:pt x="3899" y="9340"/>
                  </a:lnTo>
                  <a:lnTo>
                    <a:pt x="3904" y="9266"/>
                  </a:lnTo>
                  <a:lnTo>
                    <a:pt x="3907" y="9206"/>
                  </a:lnTo>
                  <a:lnTo>
                    <a:pt x="3909" y="9146"/>
                  </a:lnTo>
                  <a:lnTo>
                    <a:pt x="3902" y="9132"/>
                  </a:lnTo>
                  <a:lnTo>
                    <a:pt x="3892" y="9102"/>
                  </a:lnTo>
                  <a:lnTo>
                    <a:pt x="3879" y="9087"/>
                  </a:lnTo>
                  <a:lnTo>
                    <a:pt x="3864" y="9065"/>
                  </a:lnTo>
                  <a:lnTo>
                    <a:pt x="3822" y="9027"/>
                  </a:lnTo>
                  <a:lnTo>
                    <a:pt x="3772" y="8998"/>
                  </a:lnTo>
                  <a:lnTo>
                    <a:pt x="3705" y="8960"/>
                  </a:lnTo>
                  <a:lnTo>
                    <a:pt x="3629" y="8923"/>
                  </a:lnTo>
                  <a:lnTo>
                    <a:pt x="3542" y="8901"/>
                  </a:lnTo>
                  <a:lnTo>
                    <a:pt x="3441" y="8878"/>
                  </a:lnTo>
                  <a:lnTo>
                    <a:pt x="3205" y="8878"/>
                  </a:lnTo>
                  <a:lnTo>
                    <a:pt x="3205" y="19150"/>
                  </a:lnTo>
                  <a:lnTo>
                    <a:pt x="3206" y="19261"/>
                  </a:lnTo>
                  <a:lnTo>
                    <a:pt x="3208" y="19366"/>
                  </a:lnTo>
                  <a:lnTo>
                    <a:pt x="3213" y="19462"/>
                  </a:lnTo>
                  <a:lnTo>
                    <a:pt x="3219" y="19567"/>
                  </a:lnTo>
                  <a:lnTo>
                    <a:pt x="3222" y="19663"/>
                  </a:lnTo>
                  <a:lnTo>
                    <a:pt x="3231" y="19753"/>
                  </a:lnTo>
                  <a:lnTo>
                    <a:pt x="3238" y="19842"/>
                  </a:lnTo>
                  <a:lnTo>
                    <a:pt x="3246" y="19924"/>
                  </a:lnTo>
                  <a:lnTo>
                    <a:pt x="3267" y="20073"/>
                  </a:lnTo>
                  <a:lnTo>
                    <a:pt x="3279" y="20155"/>
                  </a:lnTo>
                  <a:lnTo>
                    <a:pt x="3292" y="20222"/>
                  </a:lnTo>
                  <a:lnTo>
                    <a:pt x="3321" y="20349"/>
                  </a:lnTo>
                  <a:lnTo>
                    <a:pt x="3337" y="20408"/>
                  </a:lnTo>
                  <a:lnTo>
                    <a:pt x="3356" y="20468"/>
                  </a:lnTo>
                  <a:lnTo>
                    <a:pt x="3373" y="20520"/>
                  </a:lnTo>
                  <a:lnTo>
                    <a:pt x="3392" y="20565"/>
                  </a:lnTo>
                  <a:lnTo>
                    <a:pt x="3434" y="20654"/>
                  </a:lnTo>
                  <a:lnTo>
                    <a:pt x="3457" y="20684"/>
                  </a:lnTo>
                  <a:lnTo>
                    <a:pt x="3479" y="20721"/>
                  </a:lnTo>
                  <a:lnTo>
                    <a:pt x="3506" y="20758"/>
                  </a:lnTo>
                  <a:lnTo>
                    <a:pt x="3558" y="20803"/>
                  </a:lnTo>
                  <a:lnTo>
                    <a:pt x="3586" y="20825"/>
                  </a:lnTo>
                  <a:lnTo>
                    <a:pt x="3613" y="20840"/>
                  </a:lnTo>
                  <a:lnTo>
                    <a:pt x="3674" y="20855"/>
                  </a:lnTo>
                  <a:lnTo>
                    <a:pt x="3739" y="20863"/>
                  </a:lnTo>
                  <a:lnTo>
                    <a:pt x="4272" y="20863"/>
                  </a:lnTo>
                  <a:lnTo>
                    <a:pt x="4328" y="20878"/>
                  </a:lnTo>
                  <a:lnTo>
                    <a:pt x="4429" y="20878"/>
                  </a:lnTo>
                  <a:lnTo>
                    <a:pt x="4476" y="20855"/>
                  </a:lnTo>
                  <a:lnTo>
                    <a:pt x="4519" y="20840"/>
                  </a:lnTo>
                  <a:lnTo>
                    <a:pt x="4561" y="20803"/>
                  </a:lnTo>
                  <a:lnTo>
                    <a:pt x="4601" y="20773"/>
                  </a:lnTo>
                  <a:lnTo>
                    <a:pt x="4636" y="20729"/>
                  </a:lnTo>
                  <a:lnTo>
                    <a:pt x="4671" y="20676"/>
                  </a:lnTo>
                  <a:lnTo>
                    <a:pt x="4700" y="20624"/>
                  </a:lnTo>
                  <a:lnTo>
                    <a:pt x="4728" y="20557"/>
                  </a:lnTo>
                  <a:lnTo>
                    <a:pt x="4754" y="20490"/>
                  </a:lnTo>
                  <a:lnTo>
                    <a:pt x="4775" y="20416"/>
                  </a:lnTo>
                  <a:lnTo>
                    <a:pt x="4797" y="20334"/>
                  </a:lnTo>
                  <a:lnTo>
                    <a:pt x="4813" y="20237"/>
                  </a:lnTo>
                  <a:lnTo>
                    <a:pt x="4829" y="20133"/>
                  </a:lnTo>
                  <a:lnTo>
                    <a:pt x="4846" y="20036"/>
                  </a:lnTo>
                  <a:lnTo>
                    <a:pt x="4864" y="19924"/>
                  </a:lnTo>
                  <a:lnTo>
                    <a:pt x="4881" y="19790"/>
                  </a:lnTo>
                  <a:lnTo>
                    <a:pt x="4897" y="19641"/>
                  </a:lnTo>
                  <a:lnTo>
                    <a:pt x="4912" y="19485"/>
                  </a:lnTo>
                  <a:lnTo>
                    <a:pt x="4926" y="19306"/>
                  </a:lnTo>
                  <a:lnTo>
                    <a:pt x="4938" y="19112"/>
                  </a:lnTo>
                  <a:lnTo>
                    <a:pt x="4952" y="18896"/>
                  </a:lnTo>
                  <a:lnTo>
                    <a:pt x="4963" y="18673"/>
                  </a:lnTo>
                  <a:lnTo>
                    <a:pt x="4973" y="18442"/>
                  </a:lnTo>
                  <a:lnTo>
                    <a:pt x="4984" y="18174"/>
                  </a:lnTo>
                  <a:lnTo>
                    <a:pt x="4992" y="17906"/>
                  </a:lnTo>
                  <a:lnTo>
                    <a:pt x="5001" y="17615"/>
                  </a:lnTo>
                  <a:lnTo>
                    <a:pt x="5010" y="17310"/>
                  </a:lnTo>
                  <a:lnTo>
                    <a:pt x="5015" y="16997"/>
                  </a:lnTo>
                  <a:lnTo>
                    <a:pt x="5020" y="16654"/>
                  </a:lnTo>
                  <a:lnTo>
                    <a:pt x="4935" y="16587"/>
                  </a:lnTo>
                  <a:lnTo>
                    <a:pt x="4848" y="16513"/>
                  </a:lnTo>
                  <a:lnTo>
                    <a:pt x="4761" y="16431"/>
                  </a:lnTo>
                  <a:lnTo>
                    <a:pt x="4672" y="16334"/>
                  </a:lnTo>
                  <a:lnTo>
                    <a:pt x="4585" y="16237"/>
                  </a:lnTo>
                  <a:lnTo>
                    <a:pt x="4497" y="16148"/>
                  </a:lnTo>
                  <a:lnTo>
                    <a:pt x="4405" y="16036"/>
                  </a:lnTo>
                  <a:lnTo>
                    <a:pt x="4316" y="15924"/>
                  </a:lnTo>
                  <a:lnTo>
                    <a:pt x="4314" y="16274"/>
                  </a:lnTo>
                  <a:lnTo>
                    <a:pt x="4314" y="16587"/>
                  </a:lnTo>
                  <a:lnTo>
                    <a:pt x="4312" y="16870"/>
                  </a:lnTo>
                  <a:lnTo>
                    <a:pt x="4311" y="17116"/>
                  </a:lnTo>
                  <a:lnTo>
                    <a:pt x="4307" y="17325"/>
                  </a:lnTo>
                  <a:lnTo>
                    <a:pt x="4304" y="17503"/>
                  </a:lnTo>
                  <a:lnTo>
                    <a:pt x="4300" y="17652"/>
                  </a:lnTo>
                  <a:lnTo>
                    <a:pt x="4293" y="17749"/>
                  </a:lnTo>
                  <a:lnTo>
                    <a:pt x="4288" y="17846"/>
                  </a:lnTo>
                  <a:lnTo>
                    <a:pt x="4278" y="17913"/>
                  </a:lnTo>
                  <a:lnTo>
                    <a:pt x="4265" y="17980"/>
                  </a:lnTo>
                  <a:lnTo>
                    <a:pt x="4250" y="18032"/>
                  </a:lnTo>
                  <a:lnTo>
                    <a:pt x="4234" y="18077"/>
                  </a:lnTo>
                  <a:lnTo>
                    <a:pt x="4215" y="18099"/>
                  </a:lnTo>
                  <a:lnTo>
                    <a:pt x="4191" y="18114"/>
                  </a:lnTo>
                  <a:lnTo>
                    <a:pt x="4165" y="18122"/>
                  </a:lnTo>
                  <a:lnTo>
                    <a:pt x="4038" y="18122"/>
                  </a:lnTo>
                  <a:lnTo>
                    <a:pt x="4015" y="18137"/>
                  </a:lnTo>
                  <a:lnTo>
                    <a:pt x="3992" y="18137"/>
                  </a:lnTo>
                  <a:lnTo>
                    <a:pt x="3973" y="18122"/>
                  </a:lnTo>
                  <a:lnTo>
                    <a:pt x="3956" y="18114"/>
                  </a:lnTo>
                  <a:lnTo>
                    <a:pt x="3937" y="18099"/>
                  </a:lnTo>
                  <a:lnTo>
                    <a:pt x="3923" y="18077"/>
                  </a:lnTo>
                  <a:lnTo>
                    <a:pt x="3909" y="18047"/>
                  </a:lnTo>
                  <a:lnTo>
                    <a:pt x="3899" y="18002"/>
                  </a:lnTo>
                  <a:lnTo>
                    <a:pt x="3888" y="17965"/>
                  </a:lnTo>
                  <a:lnTo>
                    <a:pt x="3879" y="17913"/>
                  </a:lnTo>
                  <a:lnTo>
                    <a:pt x="3874" y="17861"/>
                  </a:lnTo>
                  <a:lnTo>
                    <a:pt x="3871" y="17794"/>
                  </a:lnTo>
                  <a:lnTo>
                    <a:pt x="3865" y="17727"/>
                  </a:lnTo>
                  <a:lnTo>
                    <a:pt x="3864" y="17652"/>
                  </a:lnTo>
                  <a:lnTo>
                    <a:pt x="3864" y="17570"/>
                  </a:lnTo>
                  <a:lnTo>
                    <a:pt x="3865" y="17481"/>
                  </a:lnTo>
                  <a:lnTo>
                    <a:pt x="3865" y="10346"/>
                  </a:lnTo>
                  <a:close/>
                  <a:moveTo>
                    <a:pt x="6366" y="4759"/>
                  </a:moveTo>
                  <a:lnTo>
                    <a:pt x="6382" y="4439"/>
                  </a:lnTo>
                  <a:lnTo>
                    <a:pt x="6395" y="4126"/>
                  </a:lnTo>
                  <a:lnTo>
                    <a:pt x="6409" y="3806"/>
                  </a:lnTo>
                  <a:lnTo>
                    <a:pt x="6420" y="3493"/>
                  </a:lnTo>
                  <a:lnTo>
                    <a:pt x="6429" y="3188"/>
                  </a:lnTo>
                  <a:lnTo>
                    <a:pt x="6439" y="2882"/>
                  </a:lnTo>
                  <a:lnTo>
                    <a:pt x="6448" y="2577"/>
                  </a:lnTo>
                  <a:lnTo>
                    <a:pt x="6453" y="2279"/>
                  </a:lnTo>
                  <a:lnTo>
                    <a:pt x="6349" y="2234"/>
                  </a:lnTo>
                  <a:lnTo>
                    <a:pt x="6291" y="2190"/>
                  </a:lnTo>
                  <a:lnTo>
                    <a:pt x="6227" y="2145"/>
                  </a:lnTo>
                  <a:lnTo>
                    <a:pt x="6161" y="2093"/>
                  </a:lnTo>
                  <a:lnTo>
                    <a:pt x="6093" y="2041"/>
                  </a:lnTo>
                  <a:lnTo>
                    <a:pt x="6016" y="1981"/>
                  </a:lnTo>
                  <a:lnTo>
                    <a:pt x="5940" y="1914"/>
                  </a:lnTo>
                  <a:lnTo>
                    <a:pt x="5811" y="1825"/>
                  </a:lnTo>
                  <a:lnTo>
                    <a:pt x="5808" y="2868"/>
                  </a:lnTo>
                  <a:lnTo>
                    <a:pt x="5797" y="3895"/>
                  </a:lnTo>
                  <a:lnTo>
                    <a:pt x="5787" y="4394"/>
                  </a:lnTo>
                  <a:lnTo>
                    <a:pt x="5778" y="4894"/>
                  </a:lnTo>
                  <a:lnTo>
                    <a:pt x="5766" y="5385"/>
                  </a:lnTo>
                  <a:lnTo>
                    <a:pt x="5752" y="5877"/>
                  </a:lnTo>
                  <a:lnTo>
                    <a:pt x="5736" y="6361"/>
                  </a:lnTo>
                  <a:lnTo>
                    <a:pt x="5719" y="6838"/>
                  </a:lnTo>
                  <a:lnTo>
                    <a:pt x="5700" y="7314"/>
                  </a:lnTo>
                  <a:lnTo>
                    <a:pt x="5679" y="7783"/>
                  </a:lnTo>
                  <a:lnTo>
                    <a:pt x="5656" y="8245"/>
                  </a:lnTo>
                  <a:lnTo>
                    <a:pt x="5630" y="8707"/>
                  </a:lnTo>
                  <a:lnTo>
                    <a:pt x="5604" y="9154"/>
                  </a:lnTo>
                  <a:lnTo>
                    <a:pt x="5575" y="9608"/>
                  </a:lnTo>
                  <a:lnTo>
                    <a:pt x="5627" y="9668"/>
                  </a:lnTo>
                  <a:lnTo>
                    <a:pt x="5683" y="9735"/>
                  </a:lnTo>
                  <a:lnTo>
                    <a:pt x="5743" y="9809"/>
                  </a:lnTo>
                  <a:lnTo>
                    <a:pt x="5811" y="9914"/>
                  </a:lnTo>
                  <a:lnTo>
                    <a:pt x="5883" y="10010"/>
                  </a:lnTo>
                  <a:lnTo>
                    <a:pt x="5961" y="10137"/>
                  </a:lnTo>
                  <a:lnTo>
                    <a:pt x="6043" y="10279"/>
                  </a:lnTo>
                  <a:lnTo>
                    <a:pt x="6131" y="10428"/>
                  </a:lnTo>
                  <a:lnTo>
                    <a:pt x="6152" y="10063"/>
                  </a:lnTo>
                  <a:lnTo>
                    <a:pt x="6173" y="9690"/>
                  </a:lnTo>
                  <a:lnTo>
                    <a:pt x="6194" y="9310"/>
                  </a:lnTo>
                  <a:lnTo>
                    <a:pt x="6211" y="8916"/>
                  </a:lnTo>
                  <a:lnTo>
                    <a:pt x="6230" y="8528"/>
                  </a:lnTo>
                  <a:lnTo>
                    <a:pt x="6249" y="8126"/>
                  </a:lnTo>
                  <a:lnTo>
                    <a:pt x="6265" y="7731"/>
                  </a:lnTo>
                  <a:lnTo>
                    <a:pt x="6281" y="7322"/>
                  </a:lnTo>
                  <a:lnTo>
                    <a:pt x="6601" y="7322"/>
                  </a:lnTo>
                  <a:lnTo>
                    <a:pt x="6601" y="11441"/>
                  </a:lnTo>
                  <a:lnTo>
                    <a:pt x="6495" y="11619"/>
                  </a:lnTo>
                  <a:lnTo>
                    <a:pt x="6383" y="11783"/>
                  </a:lnTo>
                  <a:lnTo>
                    <a:pt x="6272" y="11940"/>
                  </a:lnTo>
                  <a:lnTo>
                    <a:pt x="6157" y="12081"/>
                  </a:lnTo>
                  <a:lnTo>
                    <a:pt x="6043" y="12208"/>
                  </a:lnTo>
                  <a:lnTo>
                    <a:pt x="5924" y="12327"/>
                  </a:lnTo>
                  <a:lnTo>
                    <a:pt x="5804" y="12439"/>
                  </a:lnTo>
                  <a:lnTo>
                    <a:pt x="5683" y="12535"/>
                  </a:lnTo>
                  <a:lnTo>
                    <a:pt x="5575" y="12632"/>
                  </a:lnTo>
                  <a:lnTo>
                    <a:pt x="5594" y="12856"/>
                  </a:lnTo>
                  <a:lnTo>
                    <a:pt x="5615" y="13102"/>
                  </a:lnTo>
                  <a:lnTo>
                    <a:pt x="5639" y="13392"/>
                  </a:lnTo>
                  <a:lnTo>
                    <a:pt x="5667" y="13705"/>
                  </a:lnTo>
                  <a:lnTo>
                    <a:pt x="5698" y="14055"/>
                  </a:lnTo>
                  <a:lnTo>
                    <a:pt x="5731" y="14435"/>
                  </a:lnTo>
                  <a:lnTo>
                    <a:pt x="5770" y="14837"/>
                  </a:lnTo>
                  <a:lnTo>
                    <a:pt x="5811" y="15284"/>
                  </a:lnTo>
                  <a:lnTo>
                    <a:pt x="5808" y="15232"/>
                  </a:lnTo>
                  <a:lnTo>
                    <a:pt x="5804" y="15202"/>
                  </a:lnTo>
                  <a:lnTo>
                    <a:pt x="5808" y="15202"/>
                  </a:lnTo>
                  <a:lnTo>
                    <a:pt x="5811" y="15239"/>
                  </a:lnTo>
                  <a:lnTo>
                    <a:pt x="5827" y="15381"/>
                  </a:lnTo>
                  <a:lnTo>
                    <a:pt x="5855" y="15649"/>
                  </a:lnTo>
                  <a:lnTo>
                    <a:pt x="5865" y="15686"/>
                  </a:lnTo>
                  <a:lnTo>
                    <a:pt x="5874" y="15723"/>
                  </a:lnTo>
                  <a:lnTo>
                    <a:pt x="5886" y="15746"/>
                  </a:lnTo>
                  <a:lnTo>
                    <a:pt x="5896" y="15768"/>
                  </a:lnTo>
                  <a:lnTo>
                    <a:pt x="5907" y="15775"/>
                  </a:lnTo>
                  <a:lnTo>
                    <a:pt x="5917" y="15775"/>
                  </a:lnTo>
                  <a:lnTo>
                    <a:pt x="5928" y="15761"/>
                  </a:lnTo>
                  <a:lnTo>
                    <a:pt x="5940" y="15738"/>
                  </a:lnTo>
                  <a:lnTo>
                    <a:pt x="5968" y="15671"/>
                  </a:lnTo>
                  <a:lnTo>
                    <a:pt x="6001" y="15589"/>
                  </a:lnTo>
                  <a:lnTo>
                    <a:pt x="6037" y="15492"/>
                  </a:lnTo>
                  <a:lnTo>
                    <a:pt x="6079" y="15403"/>
                  </a:lnTo>
                  <a:lnTo>
                    <a:pt x="6122" y="15291"/>
                  </a:lnTo>
                  <a:lnTo>
                    <a:pt x="6171" y="15172"/>
                  </a:lnTo>
                  <a:lnTo>
                    <a:pt x="6225" y="15053"/>
                  </a:lnTo>
                  <a:lnTo>
                    <a:pt x="6281" y="14919"/>
                  </a:lnTo>
                  <a:lnTo>
                    <a:pt x="6335" y="14807"/>
                  </a:lnTo>
                  <a:lnTo>
                    <a:pt x="6382" y="14703"/>
                  </a:lnTo>
                  <a:lnTo>
                    <a:pt x="6427" y="14606"/>
                  </a:lnTo>
                  <a:lnTo>
                    <a:pt x="6469" y="14509"/>
                  </a:lnTo>
                  <a:lnTo>
                    <a:pt x="6507" y="14420"/>
                  </a:lnTo>
                  <a:lnTo>
                    <a:pt x="6542" y="14330"/>
                  </a:lnTo>
                  <a:lnTo>
                    <a:pt x="6573" y="14256"/>
                  </a:lnTo>
                  <a:lnTo>
                    <a:pt x="6601" y="14189"/>
                  </a:lnTo>
                  <a:lnTo>
                    <a:pt x="6601" y="21138"/>
                  </a:lnTo>
                  <a:lnTo>
                    <a:pt x="7265" y="21138"/>
                  </a:lnTo>
                  <a:lnTo>
                    <a:pt x="7265" y="13273"/>
                  </a:lnTo>
                  <a:lnTo>
                    <a:pt x="7734" y="12446"/>
                  </a:lnTo>
                  <a:lnTo>
                    <a:pt x="7734" y="13638"/>
                  </a:lnTo>
                  <a:lnTo>
                    <a:pt x="8333" y="13638"/>
                  </a:lnTo>
                  <a:lnTo>
                    <a:pt x="7863" y="14919"/>
                  </a:lnTo>
                  <a:lnTo>
                    <a:pt x="7901" y="15232"/>
                  </a:lnTo>
                  <a:lnTo>
                    <a:pt x="7941" y="15559"/>
                  </a:lnTo>
                  <a:lnTo>
                    <a:pt x="7987" y="15924"/>
                  </a:lnTo>
                  <a:lnTo>
                    <a:pt x="8033" y="16319"/>
                  </a:lnTo>
                  <a:lnTo>
                    <a:pt x="8082" y="16721"/>
                  </a:lnTo>
                  <a:lnTo>
                    <a:pt x="8134" y="17168"/>
                  </a:lnTo>
                  <a:lnTo>
                    <a:pt x="8190" y="17630"/>
                  </a:lnTo>
                  <a:lnTo>
                    <a:pt x="8247" y="18122"/>
                  </a:lnTo>
                  <a:lnTo>
                    <a:pt x="8887" y="16654"/>
                  </a:lnTo>
                  <a:lnTo>
                    <a:pt x="8887" y="16625"/>
                  </a:lnTo>
                  <a:lnTo>
                    <a:pt x="8880" y="16565"/>
                  </a:lnTo>
                  <a:lnTo>
                    <a:pt x="8873" y="16490"/>
                  </a:lnTo>
                  <a:lnTo>
                    <a:pt x="8828" y="16103"/>
                  </a:lnTo>
                  <a:lnTo>
                    <a:pt x="8781" y="15738"/>
                  </a:lnTo>
                  <a:lnTo>
                    <a:pt x="8739" y="15396"/>
                  </a:lnTo>
                  <a:lnTo>
                    <a:pt x="8703" y="15060"/>
                  </a:lnTo>
                  <a:lnTo>
                    <a:pt x="8666" y="14762"/>
                  </a:lnTo>
                  <a:lnTo>
                    <a:pt x="8637" y="14487"/>
                  </a:lnTo>
                  <a:lnTo>
                    <a:pt x="8609" y="14226"/>
                  </a:lnTo>
                  <a:lnTo>
                    <a:pt x="8583" y="14010"/>
                  </a:lnTo>
                  <a:lnTo>
                    <a:pt x="8564" y="13817"/>
                  </a:lnTo>
                  <a:lnTo>
                    <a:pt x="8546" y="13638"/>
                  </a:lnTo>
                  <a:lnTo>
                    <a:pt x="9251" y="13638"/>
                  </a:lnTo>
                  <a:lnTo>
                    <a:pt x="9251" y="17667"/>
                  </a:lnTo>
                  <a:lnTo>
                    <a:pt x="9249" y="17816"/>
                  </a:lnTo>
                  <a:lnTo>
                    <a:pt x="9245" y="17943"/>
                  </a:lnTo>
                  <a:lnTo>
                    <a:pt x="9242" y="18017"/>
                  </a:lnTo>
                  <a:lnTo>
                    <a:pt x="9235" y="18062"/>
                  </a:lnTo>
                  <a:lnTo>
                    <a:pt x="9232" y="18114"/>
                  </a:lnTo>
                  <a:lnTo>
                    <a:pt x="9223" y="18166"/>
                  </a:lnTo>
                  <a:lnTo>
                    <a:pt x="9218" y="18211"/>
                  </a:lnTo>
                  <a:lnTo>
                    <a:pt x="9200" y="18286"/>
                  </a:lnTo>
                  <a:lnTo>
                    <a:pt x="9190" y="18323"/>
                  </a:lnTo>
                  <a:lnTo>
                    <a:pt x="9179" y="18345"/>
                  </a:lnTo>
                  <a:lnTo>
                    <a:pt x="9167" y="18360"/>
                  </a:lnTo>
                  <a:lnTo>
                    <a:pt x="9157" y="18382"/>
                  </a:lnTo>
                  <a:lnTo>
                    <a:pt x="9145" y="18397"/>
                  </a:lnTo>
                  <a:lnTo>
                    <a:pt x="9134" y="18420"/>
                  </a:lnTo>
                  <a:lnTo>
                    <a:pt x="9122" y="18442"/>
                  </a:lnTo>
                  <a:lnTo>
                    <a:pt x="9106" y="18457"/>
                  </a:lnTo>
                  <a:lnTo>
                    <a:pt x="9089" y="18472"/>
                  </a:lnTo>
                  <a:lnTo>
                    <a:pt x="9045" y="18502"/>
                  </a:lnTo>
                  <a:lnTo>
                    <a:pt x="8990" y="18516"/>
                  </a:lnTo>
                  <a:lnTo>
                    <a:pt x="8844" y="18516"/>
                  </a:lnTo>
                  <a:lnTo>
                    <a:pt x="8753" y="18509"/>
                  </a:lnTo>
                  <a:lnTo>
                    <a:pt x="8653" y="18487"/>
                  </a:lnTo>
                  <a:lnTo>
                    <a:pt x="8679" y="18710"/>
                  </a:lnTo>
                  <a:lnTo>
                    <a:pt x="8706" y="18963"/>
                  </a:lnTo>
                  <a:lnTo>
                    <a:pt x="8733" y="19261"/>
                  </a:lnTo>
                  <a:lnTo>
                    <a:pt x="8760" y="19582"/>
                  </a:lnTo>
                  <a:lnTo>
                    <a:pt x="8786" y="19946"/>
                  </a:lnTo>
                  <a:lnTo>
                    <a:pt x="8814" y="20341"/>
                  </a:lnTo>
                  <a:lnTo>
                    <a:pt x="8839" y="20773"/>
                  </a:lnTo>
                  <a:lnTo>
                    <a:pt x="8866" y="21235"/>
                  </a:lnTo>
                  <a:lnTo>
                    <a:pt x="9019" y="21250"/>
                  </a:lnTo>
                  <a:lnTo>
                    <a:pt x="9160" y="21257"/>
                  </a:lnTo>
                  <a:lnTo>
                    <a:pt x="9287" y="21235"/>
                  </a:lnTo>
                  <a:lnTo>
                    <a:pt x="9400" y="21213"/>
                  </a:lnTo>
                  <a:lnTo>
                    <a:pt x="9451" y="21198"/>
                  </a:lnTo>
                  <a:lnTo>
                    <a:pt x="9501" y="21168"/>
                  </a:lnTo>
                  <a:lnTo>
                    <a:pt x="9546" y="21146"/>
                  </a:lnTo>
                  <a:lnTo>
                    <a:pt x="9588" y="21108"/>
                  </a:lnTo>
                  <a:lnTo>
                    <a:pt x="9626" y="21086"/>
                  </a:lnTo>
                  <a:lnTo>
                    <a:pt x="9661" y="21041"/>
                  </a:lnTo>
                  <a:lnTo>
                    <a:pt x="9692" y="21004"/>
                  </a:lnTo>
                  <a:lnTo>
                    <a:pt x="9748" y="20915"/>
                  </a:lnTo>
                  <a:lnTo>
                    <a:pt x="9776" y="20855"/>
                  </a:lnTo>
                  <a:lnTo>
                    <a:pt x="9800" y="20796"/>
                  </a:lnTo>
                  <a:lnTo>
                    <a:pt x="9825" y="20729"/>
                  </a:lnTo>
                  <a:lnTo>
                    <a:pt x="9845" y="20654"/>
                  </a:lnTo>
                  <a:lnTo>
                    <a:pt x="9863" y="20565"/>
                  </a:lnTo>
                  <a:lnTo>
                    <a:pt x="9882" y="20483"/>
                  </a:lnTo>
                  <a:lnTo>
                    <a:pt x="9898" y="20393"/>
                  </a:lnTo>
                  <a:lnTo>
                    <a:pt x="9911" y="20289"/>
                  </a:lnTo>
                  <a:lnTo>
                    <a:pt x="9932" y="20066"/>
                  </a:lnTo>
                  <a:lnTo>
                    <a:pt x="9941" y="19946"/>
                  </a:lnTo>
                  <a:lnTo>
                    <a:pt x="9948" y="19820"/>
                  </a:lnTo>
                  <a:lnTo>
                    <a:pt x="9953" y="19686"/>
                  </a:lnTo>
                  <a:lnTo>
                    <a:pt x="9955" y="19552"/>
                  </a:lnTo>
                  <a:lnTo>
                    <a:pt x="9957" y="19403"/>
                  </a:lnTo>
                  <a:lnTo>
                    <a:pt x="9957" y="13638"/>
                  </a:lnTo>
                  <a:lnTo>
                    <a:pt x="10511" y="13638"/>
                  </a:lnTo>
                  <a:lnTo>
                    <a:pt x="10511" y="11165"/>
                  </a:lnTo>
                  <a:lnTo>
                    <a:pt x="9957" y="11165"/>
                  </a:lnTo>
                  <a:lnTo>
                    <a:pt x="9957" y="9333"/>
                  </a:lnTo>
                  <a:lnTo>
                    <a:pt x="10597" y="9333"/>
                  </a:lnTo>
                  <a:lnTo>
                    <a:pt x="10597" y="6867"/>
                  </a:lnTo>
                  <a:lnTo>
                    <a:pt x="9421" y="6867"/>
                  </a:lnTo>
                  <a:lnTo>
                    <a:pt x="9421" y="4856"/>
                  </a:lnTo>
                  <a:lnTo>
                    <a:pt x="10277" y="4856"/>
                  </a:lnTo>
                  <a:lnTo>
                    <a:pt x="10277" y="2465"/>
                  </a:lnTo>
                  <a:lnTo>
                    <a:pt x="9421" y="2465"/>
                  </a:lnTo>
                  <a:lnTo>
                    <a:pt x="9421" y="2011"/>
                  </a:lnTo>
                  <a:lnTo>
                    <a:pt x="9423" y="1728"/>
                  </a:lnTo>
                  <a:lnTo>
                    <a:pt x="9428" y="1445"/>
                  </a:lnTo>
                  <a:lnTo>
                    <a:pt x="9433" y="1140"/>
                  </a:lnTo>
                  <a:lnTo>
                    <a:pt x="9444" y="819"/>
                  </a:lnTo>
                  <a:lnTo>
                    <a:pt x="9447" y="670"/>
                  </a:lnTo>
                  <a:lnTo>
                    <a:pt x="9447" y="417"/>
                  </a:lnTo>
                  <a:lnTo>
                    <a:pt x="9444" y="313"/>
                  </a:lnTo>
                  <a:lnTo>
                    <a:pt x="9440" y="268"/>
                  </a:lnTo>
                  <a:lnTo>
                    <a:pt x="9435" y="238"/>
                  </a:lnTo>
                  <a:lnTo>
                    <a:pt x="9432" y="194"/>
                  </a:lnTo>
                  <a:lnTo>
                    <a:pt x="9428" y="171"/>
                  </a:lnTo>
                  <a:lnTo>
                    <a:pt x="9416" y="119"/>
                  </a:lnTo>
                  <a:lnTo>
                    <a:pt x="9407" y="104"/>
                  </a:lnTo>
                  <a:lnTo>
                    <a:pt x="9402" y="89"/>
                  </a:lnTo>
                  <a:lnTo>
                    <a:pt x="9388" y="67"/>
                  </a:lnTo>
                  <a:lnTo>
                    <a:pt x="9374" y="52"/>
                  </a:lnTo>
                  <a:lnTo>
                    <a:pt x="9357" y="30"/>
                  </a:lnTo>
                  <a:lnTo>
                    <a:pt x="9336" y="15"/>
                  </a:lnTo>
                  <a:lnTo>
                    <a:pt x="9289" y="0"/>
                  </a:lnTo>
                  <a:lnTo>
                    <a:pt x="8694" y="0"/>
                  </a:lnTo>
                  <a:lnTo>
                    <a:pt x="8694" y="2465"/>
                  </a:lnTo>
                  <a:lnTo>
                    <a:pt x="7905" y="2465"/>
                  </a:lnTo>
                  <a:lnTo>
                    <a:pt x="7905" y="4856"/>
                  </a:lnTo>
                  <a:lnTo>
                    <a:pt x="8717" y="4856"/>
                  </a:lnTo>
                  <a:lnTo>
                    <a:pt x="8717" y="6867"/>
                  </a:lnTo>
                  <a:lnTo>
                    <a:pt x="7734" y="6867"/>
                  </a:lnTo>
                  <a:lnTo>
                    <a:pt x="7734" y="4856"/>
                  </a:lnTo>
                  <a:lnTo>
                    <a:pt x="7265" y="4856"/>
                  </a:lnTo>
                  <a:lnTo>
                    <a:pt x="7265" y="2331"/>
                  </a:lnTo>
                  <a:lnTo>
                    <a:pt x="7267" y="2100"/>
                  </a:lnTo>
                  <a:lnTo>
                    <a:pt x="7270" y="1877"/>
                  </a:lnTo>
                  <a:lnTo>
                    <a:pt x="7281" y="1415"/>
                  </a:lnTo>
                  <a:lnTo>
                    <a:pt x="7289" y="1184"/>
                  </a:lnTo>
                  <a:lnTo>
                    <a:pt x="7296" y="961"/>
                  </a:lnTo>
                  <a:lnTo>
                    <a:pt x="7307" y="730"/>
                  </a:lnTo>
                  <a:lnTo>
                    <a:pt x="7310" y="603"/>
                  </a:lnTo>
                  <a:lnTo>
                    <a:pt x="7312" y="484"/>
                  </a:lnTo>
                  <a:lnTo>
                    <a:pt x="7314" y="380"/>
                  </a:lnTo>
                  <a:lnTo>
                    <a:pt x="7312" y="298"/>
                  </a:lnTo>
                  <a:lnTo>
                    <a:pt x="7308" y="223"/>
                  </a:lnTo>
                  <a:lnTo>
                    <a:pt x="7303" y="164"/>
                  </a:lnTo>
                  <a:lnTo>
                    <a:pt x="7294" y="119"/>
                  </a:lnTo>
                  <a:lnTo>
                    <a:pt x="7284" y="89"/>
                  </a:lnTo>
                  <a:lnTo>
                    <a:pt x="7272" y="67"/>
                  </a:lnTo>
                  <a:lnTo>
                    <a:pt x="7260" y="52"/>
                  </a:lnTo>
                  <a:lnTo>
                    <a:pt x="7242" y="30"/>
                  </a:lnTo>
                  <a:lnTo>
                    <a:pt x="7227" y="15"/>
                  </a:lnTo>
                  <a:lnTo>
                    <a:pt x="7185" y="0"/>
                  </a:lnTo>
                  <a:lnTo>
                    <a:pt x="6601" y="0"/>
                  </a:lnTo>
                  <a:lnTo>
                    <a:pt x="6601" y="4759"/>
                  </a:lnTo>
                  <a:lnTo>
                    <a:pt x="6366" y="4759"/>
                  </a:lnTo>
                  <a:close/>
                  <a:moveTo>
                    <a:pt x="7668" y="9981"/>
                  </a:moveTo>
                  <a:lnTo>
                    <a:pt x="7265" y="10614"/>
                  </a:lnTo>
                  <a:lnTo>
                    <a:pt x="7265" y="7322"/>
                  </a:lnTo>
                  <a:lnTo>
                    <a:pt x="7649" y="7322"/>
                  </a:lnTo>
                  <a:lnTo>
                    <a:pt x="7649" y="9333"/>
                  </a:lnTo>
                  <a:lnTo>
                    <a:pt x="9251" y="9333"/>
                  </a:lnTo>
                  <a:lnTo>
                    <a:pt x="9251" y="11165"/>
                  </a:lnTo>
                  <a:lnTo>
                    <a:pt x="7712" y="11165"/>
                  </a:lnTo>
                  <a:lnTo>
                    <a:pt x="7668" y="9981"/>
                  </a:lnTo>
                  <a:close/>
                  <a:moveTo>
                    <a:pt x="14785" y="5028"/>
                  </a:moveTo>
                  <a:lnTo>
                    <a:pt x="14778" y="4953"/>
                  </a:lnTo>
                  <a:lnTo>
                    <a:pt x="14772" y="4856"/>
                  </a:lnTo>
                  <a:lnTo>
                    <a:pt x="14758" y="4737"/>
                  </a:lnTo>
                  <a:lnTo>
                    <a:pt x="14737" y="4596"/>
                  </a:lnTo>
                  <a:lnTo>
                    <a:pt x="14716" y="4439"/>
                  </a:lnTo>
                  <a:lnTo>
                    <a:pt x="14688" y="4260"/>
                  </a:lnTo>
                  <a:lnTo>
                    <a:pt x="14657" y="4067"/>
                  </a:lnTo>
                  <a:lnTo>
                    <a:pt x="14619" y="3843"/>
                  </a:lnTo>
                  <a:lnTo>
                    <a:pt x="14533" y="3344"/>
                  </a:lnTo>
                  <a:lnTo>
                    <a:pt x="14429" y="2763"/>
                  </a:lnTo>
                  <a:lnTo>
                    <a:pt x="14306" y="2100"/>
                  </a:lnTo>
                  <a:lnTo>
                    <a:pt x="14165" y="1370"/>
                  </a:lnTo>
                  <a:lnTo>
                    <a:pt x="13631" y="3017"/>
                  </a:lnTo>
                  <a:lnTo>
                    <a:pt x="13692" y="3322"/>
                  </a:lnTo>
                  <a:lnTo>
                    <a:pt x="13753" y="3657"/>
                  </a:lnTo>
                  <a:lnTo>
                    <a:pt x="13819" y="4007"/>
                  </a:lnTo>
                  <a:lnTo>
                    <a:pt x="13888" y="4372"/>
                  </a:lnTo>
                  <a:lnTo>
                    <a:pt x="13958" y="4759"/>
                  </a:lnTo>
                  <a:lnTo>
                    <a:pt x="14033" y="5169"/>
                  </a:lnTo>
                  <a:lnTo>
                    <a:pt x="14107" y="5594"/>
                  </a:lnTo>
                  <a:lnTo>
                    <a:pt x="14187" y="6041"/>
                  </a:lnTo>
                  <a:lnTo>
                    <a:pt x="14224" y="6286"/>
                  </a:lnTo>
                  <a:lnTo>
                    <a:pt x="14257" y="6473"/>
                  </a:lnTo>
                  <a:lnTo>
                    <a:pt x="14278" y="6599"/>
                  </a:lnTo>
                  <a:lnTo>
                    <a:pt x="14293" y="6681"/>
                  </a:lnTo>
                  <a:lnTo>
                    <a:pt x="14785" y="5028"/>
                  </a:lnTo>
                  <a:close/>
                  <a:moveTo>
                    <a:pt x="14848" y="89"/>
                  </a:moveTo>
                  <a:lnTo>
                    <a:pt x="14848" y="12908"/>
                  </a:lnTo>
                  <a:lnTo>
                    <a:pt x="13419" y="13817"/>
                  </a:lnTo>
                  <a:lnTo>
                    <a:pt x="13652" y="12997"/>
                  </a:lnTo>
                  <a:lnTo>
                    <a:pt x="13610" y="12729"/>
                  </a:lnTo>
                  <a:lnTo>
                    <a:pt x="13558" y="12416"/>
                  </a:lnTo>
                  <a:lnTo>
                    <a:pt x="13495" y="12059"/>
                  </a:lnTo>
                  <a:lnTo>
                    <a:pt x="13422" y="11664"/>
                  </a:lnTo>
                  <a:lnTo>
                    <a:pt x="13340" y="11232"/>
                  </a:lnTo>
                  <a:lnTo>
                    <a:pt x="13248" y="10770"/>
                  </a:lnTo>
                  <a:lnTo>
                    <a:pt x="13146" y="10249"/>
                  </a:lnTo>
                  <a:lnTo>
                    <a:pt x="13033" y="9698"/>
                  </a:lnTo>
                  <a:lnTo>
                    <a:pt x="12734" y="10614"/>
                  </a:lnTo>
                  <a:lnTo>
                    <a:pt x="12734" y="8513"/>
                  </a:lnTo>
                  <a:lnTo>
                    <a:pt x="13460" y="8513"/>
                  </a:lnTo>
                  <a:lnTo>
                    <a:pt x="13460" y="6137"/>
                  </a:lnTo>
                  <a:lnTo>
                    <a:pt x="12734" y="6137"/>
                  </a:lnTo>
                  <a:lnTo>
                    <a:pt x="12734" y="3292"/>
                  </a:lnTo>
                  <a:lnTo>
                    <a:pt x="12824" y="3247"/>
                  </a:lnTo>
                  <a:lnTo>
                    <a:pt x="12913" y="3210"/>
                  </a:lnTo>
                  <a:lnTo>
                    <a:pt x="13003" y="3166"/>
                  </a:lnTo>
                  <a:lnTo>
                    <a:pt x="13092" y="3128"/>
                  </a:lnTo>
                  <a:lnTo>
                    <a:pt x="13266" y="3069"/>
                  </a:lnTo>
                  <a:lnTo>
                    <a:pt x="13353" y="3046"/>
                  </a:lnTo>
                  <a:lnTo>
                    <a:pt x="13438" y="3017"/>
                  </a:lnTo>
                  <a:lnTo>
                    <a:pt x="13448" y="2987"/>
                  </a:lnTo>
                  <a:lnTo>
                    <a:pt x="13453" y="2950"/>
                  </a:lnTo>
                  <a:lnTo>
                    <a:pt x="13459" y="2890"/>
                  </a:lnTo>
                  <a:lnTo>
                    <a:pt x="13460" y="2830"/>
                  </a:lnTo>
                  <a:lnTo>
                    <a:pt x="13459" y="2756"/>
                  </a:lnTo>
                  <a:lnTo>
                    <a:pt x="13453" y="2674"/>
                  </a:lnTo>
                  <a:lnTo>
                    <a:pt x="13448" y="2577"/>
                  </a:lnTo>
                  <a:lnTo>
                    <a:pt x="13438" y="2465"/>
                  </a:lnTo>
                  <a:lnTo>
                    <a:pt x="13415" y="2264"/>
                  </a:lnTo>
                  <a:lnTo>
                    <a:pt x="13384" y="2011"/>
                  </a:lnTo>
                  <a:lnTo>
                    <a:pt x="13351" y="1713"/>
                  </a:lnTo>
                  <a:lnTo>
                    <a:pt x="13311" y="1370"/>
                  </a:lnTo>
                  <a:lnTo>
                    <a:pt x="13262" y="1028"/>
                  </a:lnTo>
                  <a:lnTo>
                    <a:pt x="13220" y="730"/>
                  </a:lnTo>
                  <a:lnTo>
                    <a:pt x="13187" y="477"/>
                  </a:lnTo>
                  <a:lnTo>
                    <a:pt x="13161" y="268"/>
                  </a:lnTo>
                  <a:lnTo>
                    <a:pt x="13038" y="395"/>
                  </a:lnTo>
                  <a:lnTo>
                    <a:pt x="12914" y="514"/>
                  </a:lnTo>
                  <a:lnTo>
                    <a:pt x="12793" y="626"/>
                  </a:lnTo>
                  <a:lnTo>
                    <a:pt x="12668" y="730"/>
                  </a:lnTo>
                  <a:lnTo>
                    <a:pt x="12544" y="834"/>
                  </a:lnTo>
                  <a:lnTo>
                    <a:pt x="12421" y="924"/>
                  </a:lnTo>
                  <a:lnTo>
                    <a:pt x="12297" y="1020"/>
                  </a:lnTo>
                  <a:lnTo>
                    <a:pt x="12172" y="1095"/>
                  </a:lnTo>
                  <a:lnTo>
                    <a:pt x="12048" y="1169"/>
                  </a:lnTo>
                  <a:lnTo>
                    <a:pt x="11923" y="1244"/>
                  </a:lnTo>
                  <a:lnTo>
                    <a:pt x="11798" y="1311"/>
                  </a:lnTo>
                  <a:lnTo>
                    <a:pt x="11675" y="1370"/>
                  </a:lnTo>
                  <a:lnTo>
                    <a:pt x="11424" y="1475"/>
                  </a:lnTo>
                  <a:lnTo>
                    <a:pt x="11299" y="1519"/>
                  </a:lnTo>
                  <a:lnTo>
                    <a:pt x="11174" y="1549"/>
                  </a:lnTo>
                  <a:lnTo>
                    <a:pt x="11198" y="1691"/>
                  </a:lnTo>
                  <a:lnTo>
                    <a:pt x="11221" y="1832"/>
                  </a:lnTo>
                  <a:lnTo>
                    <a:pt x="11242" y="1966"/>
                  </a:lnTo>
                  <a:lnTo>
                    <a:pt x="11261" y="2100"/>
                  </a:lnTo>
                  <a:lnTo>
                    <a:pt x="11280" y="2249"/>
                  </a:lnTo>
                  <a:lnTo>
                    <a:pt x="11297" y="2391"/>
                  </a:lnTo>
                  <a:lnTo>
                    <a:pt x="11313" y="2525"/>
                  </a:lnTo>
                  <a:lnTo>
                    <a:pt x="11329" y="2674"/>
                  </a:lnTo>
                  <a:lnTo>
                    <a:pt x="11343" y="2815"/>
                  </a:lnTo>
                  <a:lnTo>
                    <a:pt x="11356" y="2964"/>
                  </a:lnTo>
                  <a:lnTo>
                    <a:pt x="11367" y="3106"/>
                  </a:lnTo>
                  <a:lnTo>
                    <a:pt x="11379" y="3247"/>
                  </a:lnTo>
                  <a:lnTo>
                    <a:pt x="11388" y="3404"/>
                  </a:lnTo>
                  <a:lnTo>
                    <a:pt x="11396" y="3545"/>
                  </a:lnTo>
                  <a:lnTo>
                    <a:pt x="11402" y="3687"/>
                  </a:lnTo>
                  <a:lnTo>
                    <a:pt x="11410" y="3843"/>
                  </a:lnTo>
                  <a:lnTo>
                    <a:pt x="11499" y="3799"/>
                  </a:lnTo>
                  <a:lnTo>
                    <a:pt x="11588" y="3761"/>
                  </a:lnTo>
                  <a:lnTo>
                    <a:pt x="11675" y="3717"/>
                  </a:lnTo>
                  <a:lnTo>
                    <a:pt x="11760" y="3679"/>
                  </a:lnTo>
                  <a:lnTo>
                    <a:pt x="11845" y="3650"/>
                  </a:lnTo>
                  <a:lnTo>
                    <a:pt x="11929" y="3612"/>
                  </a:lnTo>
                  <a:lnTo>
                    <a:pt x="12012" y="3590"/>
                  </a:lnTo>
                  <a:lnTo>
                    <a:pt x="12094" y="3560"/>
                  </a:lnTo>
                  <a:lnTo>
                    <a:pt x="12094" y="6137"/>
                  </a:lnTo>
                  <a:lnTo>
                    <a:pt x="11195" y="6137"/>
                  </a:lnTo>
                  <a:lnTo>
                    <a:pt x="11195" y="8513"/>
                  </a:lnTo>
                  <a:lnTo>
                    <a:pt x="11986" y="8513"/>
                  </a:lnTo>
                  <a:lnTo>
                    <a:pt x="11960" y="8863"/>
                  </a:lnTo>
                  <a:lnTo>
                    <a:pt x="11929" y="9243"/>
                  </a:lnTo>
                  <a:lnTo>
                    <a:pt x="11895" y="9616"/>
                  </a:lnTo>
                  <a:lnTo>
                    <a:pt x="11855" y="10003"/>
                  </a:lnTo>
                  <a:lnTo>
                    <a:pt x="11814" y="10405"/>
                  </a:lnTo>
                  <a:lnTo>
                    <a:pt x="11767" y="10800"/>
                  </a:lnTo>
                  <a:lnTo>
                    <a:pt x="11715" y="11217"/>
                  </a:lnTo>
                  <a:lnTo>
                    <a:pt x="11659" y="11642"/>
                  </a:lnTo>
                  <a:lnTo>
                    <a:pt x="11600" y="12074"/>
                  </a:lnTo>
                  <a:lnTo>
                    <a:pt x="11537" y="12521"/>
                  </a:lnTo>
                  <a:lnTo>
                    <a:pt x="11469" y="12975"/>
                  </a:lnTo>
                  <a:lnTo>
                    <a:pt x="11396" y="13429"/>
                  </a:lnTo>
                  <a:lnTo>
                    <a:pt x="11322" y="13906"/>
                  </a:lnTo>
                  <a:lnTo>
                    <a:pt x="11240" y="14390"/>
                  </a:lnTo>
                  <a:lnTo>
                    <a:pt x="11156" y="14874"/>
                  </a:lnTo>
                  <a:lnTo>
                    <a:pt x="11068" y="15373"/>
                  </a:lnTo>
                  <a:lnTo>
                    <a:pt x="11130" y="15738"/>
                  </a:lnTo>
                  <a:lnTo>
                    <a:pt x="11193" y="16036"/>
                  </a:lnTo>
                  <a:lnTo>
                    <a:pt x="11250" y="16312"/>
                  </a:lnTo>
                  <a:lnTo>
                    <a:pt x="11303" y="16572"/>
                  </a:lnTo>
                  <a:lnTo>
                    <a:pt x="11351" y="16818"/>
                  </a:lnTo>
                  <a:lnTo>
                    <a:pt x="11393" y="17057"/>
                  </a:lnTo>
                  <a:lnTo>
                    <a:pt x="11431" y="17265"/>
                  </a:lnTo>
                  <a:lnTo>
                    <a:pt x="11466" y="17474"/>
                  </a:lnTo>
                  <a:lnTo>
                    <a:pt x="11494" y="17667"/>
                  </a:lnTo>
                  <a:lnTo>
                    <a:pt x="11539" y="17392"/>
                  </a:lnTo>
                  <a:lnTo>
                    <a:pt x="11586" y="17086"/>
                  </a:lnTo>
                  <a:lnTo>
                    <a:pt x="11638" y="16744"/>
                  </a:lnTo>
                  <a:lnTo>
                    <a:pt x="11692" y="16356"/>
                  </a:lnTo>
                  <a:lnTo>
                    <a:pt x="11751" y="15947"/>
                  </a:lnTo>
                  <a:lnTo>
                    <a:pt x="11810" y="15485"/>
                  </a:lnTo>
                  <a:lnTo>
                    <a:pt x="11876" y="14993"/>
                  </a:lnTo>
                  <a:lnTo>
                    <a:pt x="11942" y="14457"/>
                  </a:lnTo>
                  <a:lnTo>
                    <a:pt x="11993" y="14077"/>
                  </a:lnTo>
                  <a:lnTo>
                    <a:pt x="12035" y="13757"/>
                  </a:lnTo>
                  <a:lnTo>
                    <a:pt x="12068" y="13481"/>
                  </a:lnTo>
                  <a:lnTo>
                    <a:pt x="12094" y="13273"/>
                  </a:lnTo>
                  <a:lnTo>
                    <a:pt x="12094" y="21049"/>
                  </a:lnTo>
                  <a:lnTo>
                    <a:pt x="12734" y="21049"/>
                  </a:lnTo>
                  <a:lnTo>
                    <a:pt x="12734" y="12357"/>
                  </a:lnTo>
                  <a:lnTo>
                    <a:pt x="12777" y="12565"/>
                  </a:lnTo>
                  <a:lnTo>
                    <a:pt x="12819" y="12789"/>
                  </a:lnTo>
                  <a:lnTo>
                    <a:pt x="12862" y="13005"/>
                  </a:lnTo>
                  <a:lnTo>
                    <a:pt x="12906" y="13243"/>
                  </a:lnTo>
                  <a:lnTo>
                    <a:pt x="12947" y="13489"/>
                  </a:lnTo>
                  <a:lnTo>
                    <a:pt x="12991" y="13750"/>
                  </a:lnTo>
                  <a:lnTo>
                    <a:pt x="13033" y="14010"/>
                  </a:lnTo>
                  <a:lnTo>
                    <a:pt x="13076" y="14278"/>
                  </a:lnTo>
                  <a:lnTo>
                    <a:pt x="13139" y="14643"/>
                  </a:lnTo>
                  <a:lnTo>
                    <a:pt x="13224" y="14368"/>
                  </a:lnTo>
                  <a:lnTo>
                    <a:pt x="13290" y="16386"/>
                  </a:lnTo>
                  <a:lnTo>
                    <a:pt x="14848" y="15373"/>
                  </a:lnTo>
                  <a:lnTo>
                    <a:pt x="14848" y="21235"/>
                  </a:lnTo>
                  <a:lnTo>
                    <a:pt x="15531" y="21235"/>
                  </a:lnTo>
                  <a:lnTo>
                    <a:pt x="15531" y="14919"/>
                  </a:lnTo>
                  <a:lnTo>
                    <a:pt x="16152" y="14457"/>
                  </a:lnTo>
                  <a:lnTo>
                    <a:pt x="16110" y="12081"/>
                  </a:lnTo>
                  <a:lnTo>
                    <a:pt x="15531" y="12446"/>
                  </a:lnTo>
                  <a:lnTo>
                    <a:pt x="15531" y="2197"/>
                  </a:lnTo>
                  <a:lnTo>
                    <a:pt x="15535" y="1825"/>
                  </a:lnTo>
                  <a:lnTo>
                    <a:pt x="15538" y="1646"/>
                  </a:lnTo>
                  <a:lnTo>
                    <a:pt x="15544" y="1460"/>
                  </a:lnTo>
                  <a:lnTo>
                    <a:pt x="15549" y="1281"/>
                  </a:lnTo>
                  <a:lnTo>
                    <a:pt x="15557" y="1095"/>
                  </a:lnTo>
                  <a:lnTo>
                    <a:pt x="15564" y="916"/>
                  </a:lnTo>
                  <a:lnTo>
                    <a:pt x="15575" y="730"/>
                  </a:lnTo>
                  <a:lnTo>
                    <a:pt x="15575" y="454"/>
                  </a:lnTo>
                  <a:lnTo>
                    <a:pt x="15573" y="417"/>
                  </a:lnTo>
                  <a:lnTo>
                    <a:pt x="15571" y="372"/>
                  </a:lnTo>
                  <a:lnTo>
                    <a:pt x="15564" y="328"/>
                  </a:lnTo>
                  <a:lnTo>
                    <a:pt x="15557" y="298"/>
                  </a:lnTo>
                  <a:lnTo>
                    <a:pt x="15547" y="261"/>
                  </a:lnTo>
                  <a:lnTo>
                    <a:pt x="15535" y="231"/>
                  </a:lnTo>
                  <a:lnTo>
                    <a:pt x="15521" y="201"/>
                  </a:lnTo>
                  <a:lnTo>
                    <a:pt x="15505" y="179"/>
                  </a:lnTo>
                  <a:lnTo>
                    <a:pt x="15486" y="164"/>
                  </a:lnTo>
                  <a:lnTo>
                    <a:pt x="15467" y="142"/>
                  </a:lnTo>
                  <a:lnTo>
                    <a:pt x="15444" y="127"/>
                  </a:lnTo>
                  <a:lnTo>
                    <a:pt x="15418" y="112"/>
                  </a:lnTo>
                  <a:lnTo>
                    <a:pt x="15361" y="89"/>
                  </a:lnTo>
                  <a:lnTo>
                    <a:pt x="14848" y="89"/>
                  </a:lnTo>
                  <a:close/>
                  <a:moveTo>
                    <a:pt x="14634" y="11254"/>
                  </a:moveTo>
                  <a:lnTo>
                    <a:pt x="14575" y="10711"/>
                  </a:lnTo>
                  <a:lnTo>
                    <a:pt x="14514" y="10167"/>
                  </a:lnTo>
                  <a:lnTo>
                    <a:pt x="14386" y="9079"/>
                  </a:lnTo>
                  <a:lnTo>
                    <a:pt x="14246" y="8007"/>
                  </a:lnTo>
                  <a:lnTo>
                    <a:pt x="14175" y="7486"/>
                  </a:lnTo>
                  <a:lnTo>
                    <a:pt x="14102" y="6957"/>
                  </a:lnTo>
                  <a:lnTo>
                    <a:pt x="13523" y="8417"/>
                  </a:lnTo>
                  <a:lnTo>
                    <a:pt x="13607" y="8945"/>
                  </a:lnTo>
                  <a:lnTo>
                    <a:pt x="13686" y="9459"/>
                  </a:lnTo>
                  <a:lnTo>
                    <a:pt x="13760" y="9973"/>
                  </a:lnTo>
                  <a:lnTo>
                    <a:pt x="13829" y="10480"/>
                  </a:lnTo>
                  <a:lnTo>
                    <a:pt x="13893" y="10979"/>
                  </a:lnTo>
                  <a:lnTo>
                    <a:pt x="13953" y="11470"/>
                  </a:lnTo>
                  <a:lnTo>
                    <a:pt x="14008" y="11962"/>
                  </a:lnTo>
                  <a:lnTo>
                    <a:pt x="14059" y="12446"/>
                  </a:lnTo>
                  <a:lnTo>
                    <a:pt x="14634" y="11254"/>
                  </a:lnTo>
                  <a:close/>
                  <a:moveTo>
                    <a:pt x="16601" y="4759"/>
                  </a:moveTo>
                  <a:lnTo>
                    <a:pt x="16601" y="7232"/>
                  </a:lnTo>
                  <a:lnTo>
                    <a:pt x="17392" y="7232"/>
                  </a:lnTo>
                  <a:lnTo>
                    <a:pt x="17392" y="10428"/>
                  </a:lnTo>
                  <a:lnTo>
                    <a:pt x="17270" y="10591"/>
                  </a:lnTo>
                  <a:lnTo>
                    <a:pt x="17155" y="10733"/>
                  </a:lnTo>
                  <a:lnTo>
                    <a:pt x="17046" y="10860"/>
                  </a:lnTo>
                  <a:lnTo>
                    <a:pt x="16942" y="10979"/>
                  </a:lnTo>
                  <a:lnTo>
                    <a:pt x="16844" y="11090"/>
                  </a:lnTo>
                  <a:lnTo>
                    <a:pt x="16750" y="11195"/>
                  </a:lnTo>
                  <a:lnTo>
                    <a:pt x="16662" y="11277"/>
                  </a:lnTo>
                  <a:lnTo>
                    <a:pt x="16580" y="11351"/>
                  </a:lnTo>
                  <a:lnTo>
                    <a:pt x="16575" y="11351"/>
                  </a:lnTo>
                  <a:lnTo>
                    <a:pt x="16570" y="11359"/>
                  </a:lnTo>
                  <a:lnTo>
                    <a:pt x="16566" y="11381"/>
                  </a:lnTo>
                  <a:lnTo>
                    <a:pt x="16564" y="11396"/>
                  </a:lnTo>
                  <a:lnTo>
                    <a:pt x="16559" y="11455"/>
                  </a:lnTo>
                  <a:lnTo>
                    <a:pt x="16557" y="11530"/>
                  </a:lnTo>
                  <a:lnTo>
                    <a:pt x="16589" y="11984"/>
                  </a:lnTo>
                  <a:lnTo>
                    <a:pt x="16618" y="12409"/>
                  </a:lnTo>
                  <a:lnTo>
                    <a:pt x="16649" y="12804"/>
                  </a:lnTo>
                  <a:lnTo>
                    <a:pt x="16676" y="13176"/>
                  </a:lnTo>
                  <a:lnTo>
                    <a:pt x="16702" y="13534"/>
                  </a:lnTo>
                  <a:lnTo>
                    <a:pt x="16726" y="13861"/>
                  </a:lnTo>
                  <a:lnTo>
                    <a:pt x="16750" y="14182"/>
                  </a:lnTo>
                  <a:lnTo>
                    <a:pt x="16771" y="14457"/>
                  </a:lnTo>
                  <a:lnTo>
                    <a:pt x="16778" y="14487"/>
                  </a:lnTo>
                  <a:lnTo>
                    <a:pt x="16783" y="14494"/>
                  </a:lnTo>
                  <a:lnTo>
                    <a:pt x="16787" y="14502"/>
                  </a:lnTo>
                  <a:lnTo>
                    <a:pt x="16794" y="14509"/>
                  </a:lnTo>
                  <a:lnTo>
                    <a:pt x="16799" y="14502"/>
                  </a:lnTo>
                  <a:lnTo>
                    <a:pt x="16803" y="14494"/>
                  </a:lnTo>
                  <a:lnTo>
                    <a:pt x="16809" y="14487"/>
                  </a:lnTo>
                  <a:lnTo>
                    <a:pt x="16815" y="14457"/>
                  </a:lnTo>
                  <a:lnTo>
                    <a:pt x="16843" y="14405"/>
                  </a:lnTo>
                  <a:lnTo>
                    <a:pt x="16872" y="14345"/>
                  </a:lnTo>
                  <a:lnTo>
                    <a:pt x="16907" y="14278"/>
                  </a:lnTo>
                  <a:lnTo>
                    <a:pt x="16943" y="14211"/>
                  </a:lnTo>
                  <a:lnTo>
                    <a:pt x="16982" y="14129"/>
                  </a:lnTo>
                  <a:lnTo>
                    <a:pt x="17023" y="14033"/>
                  </a:lnTo>
                  <a:lnTo>
                    <a:pt x="17067" y="13936"/>
                  </a:lnTo>
                  <a:lnTo>
                    <a:pt x="17114" y="13817"/>
                  </a:lnTo>
                  <a:lnTo>
                    <a:pt x="17195" y="13645"/>
                  </a:lnTo>
                  <a:lnTo>
                    <a:pt x="17269" y="13496"/>
                  </a:lnTo>
                  <a:lnTo>
                    <a:pt x="17335" y="13370"/>
                  </a:lnTo>
                  <a:lnTo>
                    <a:pt x="17392" y="13273"/>
                  </a:lnTo>
                  <a:lnTo>
                    <a:pt x="17392" y="17392"/>
                  </a:lnTo>
                  <a:lnTo>
                    <a:pt x="17389" y="17541"/>
                  </a:lnTo>
                  <a:lnTo>
                    <a:pt x="17385" y="17675"/>
                  </a:lnTo>
                  <a:lnTo>
                    <a:pt x="17380" y="17794"/>
                  </a:lnTo>
                  <a:lnTo>
                    <a:pt x="17369" y="17898"/>
                  </a:lnTo>
                  <a:lnTo>
                    <a:pt x="17364" y="17935"/>
                  </a:lnTo>
                  <a:lnTo>
                    <a:pt x="17357" y="17973"/>
                  </a:lnTo>
                  <a:lnTo>
                    <a:pt x="17350" y="18017"/>
                  </a:lnTo>
                  <a:lnTo>
                    <a:pt x="17343" y="18040"/>
                  </a:lnTo>
                  <a:lnTo>
                    <a:pt x="17335" y="18062"/>
                  </a:lnTo>
                  <a:lnTo>
                    <a:pt x="17326" y="18092"/>
                  </a:lnTo>
                  <a:lnTo>
                    <a:pt x="17315" y="18107"/>
                  </a:lnTo>
                  <a:lnTo>
                    <a:pt x="17307" y="18122"/>
                  </a:lnTo>
                  <a:lnTo>
                    <a:pt x="17284" y="18144"/>
                  </a:lnTo>
                  <a:lnTo>
                    <a:pt x="17249" y="18159"/>
                  </a:lnTo>
                  <a:lnTo>
                    <a:pt x="17202" y="18174"/>
                  </a:lnTo>
                  <a:lnTo>
                    <a:pt x="17145" y="18189"/>
                  </a:lnTo>
                  <a:lnTo>
                    <a:pt x="17077" y="18204"/>
                  </a:lnTo>
                  <a:lnTo>
                    <a:pt x="16994" y="18211"/>
                  </a:lnTo>
                  <a:lnTo>
                    <a:pt x="16794" y="18211"/>
                  </a:lnTo>
                  <a:lnTo>
                    <a:pt x="16829" y="18516"/>
                  </a:lnTo>
                  <a:lnTo>
                    <a:pt x="16865" y="18837"/>
                  </a:lnTo>
                  <a:lnTo>
                    <a:pt x="16896" y="19172"/>
                  </a:lnTo>
                  <a:lnTo>
                    <a:pt x="16926" y="19514"/>
                  </a:lnTo>
                  <a:lnTo>
                    <a:pt x="16956" y="19879"/>
                  </a:lnTo>
                  <a:lnTo>
                    <a:pt x="16982" y="20252"/>
                  </a:lnTo>
                  <a:lnTo>
                    <a:pt x="17006" y="20647"/>
                  </a:lnTo>
                  <a:lnTo>
                    <a:pt x="17029" y="21049"/>
                  </a:lnTo>
                  <a:lnTo>
                    <a:pt x="17178" y="21019"/>
                  </a:lnTo>
                  <a:lnTo>
                    <a:pt x="17244" y="21004"/>
                  </a:lnTo>
                  <a:lnTo>
                    <a:pt x="17312" y="20974"/>
                  </a:lnTo>
                  <a:lnTo>
                    <a:pt x="17373" y="20952"/>
                  </a:lnTo>
                  <a:lnTo>
                    <a:pt x="17434" y="20915"/>
                  </a:lnTo>
                  <a:lnTo>
                    <a:pt x="17488" y="20885"/>
                  </a:lnTo>
                  <a:lnTo>
                    <a:pt x="17542" y="20848"/>
                  </a:lnTo>
                  <a:lnTo>
                    <a:pt x="17590" y="20803"/>
                  </a:lnTo>
                  <a:lnTo>
                    <a:pt x="17635" y="20758"/>
                  </a:lnTo>
                  <a:lnTo>
                    <a:pt x="17679" y="20714"/>
                  </a:lnTo>
                  <a:lnTo>
                    <a:pt x="17715" y="20654"/>
                  </a:lnTo>
                  <a:lnTo>
                    <a:pt x="17752" y="20602"/>
                  </a:lnTo>
                  <a:lnTo>
                    <a:pt x="17785" y="20542"/>
                  </a:lnTo>
                  <a:lnTo>
                    <a:pt x="17813" y="20475"/>
                  </a:lnTo>
                  <a:lnTo>
                    <a:pt x="17839" y="20408"/>
                  </a:lnTo>
                  <a:lnTo>
                    <a:pt x="17865" y="20349"/>
                  </a:lnTo>
                  <a:lnTo>
                    <a:pt x="17891" y="20282"/>
                  </a:lnTo>
                  <a:lnTo>
                    <a:pt x="17912" y="20207"/>
                  </a:lnTo>
                  <a:lnTo>
                    <a:pt x="17935" y="20118"/>
                  </a:lnTo>
                  <a:lnTo>
                    <a:pt x="17952" y="20028"/>
                  </a:lnTo>
                  <a:lnTo>
                    <a:pt x="17969" y="19924"/>
                  </a:lnTo>
                  <a:lnTo>
                    <a:pt x="17985" y="19820"/>
                  </a:lnTo>
                  <a:lnTo>
                    <a:pt x="18001" y="19701"/>
                  </a:lnTo>
                  <a:lnTo>
                    <a:pt x="18013" y="19574"/>
                  </a:lnTo>
                  <a:lnTo>
                    <a:pt x="18023" y="19447"/>
                  </a:lnTo>
                  <a:lnTo>
                    <a:pt x="18034" y="19306"/>
                  </a:lnTo>
                  <a:lnTo>
                    <a:pt x="18048" y="19008"/>
                  </a:lnTo>
                  <a:lnTo>
                    <a:pt x="18051" y="18837"/>
                  </a:lnTo>
                  <a:lnTo>
                    <a:pt x="18053" y="18665"/>
                  </a:lnTo>
                  <a:lnTo>
                    <a:pt x="18054" y="18487"/>
                  </a:lnTo>
                  <a:lnTo>
                    <a:pt x="18054" y="12178"/>
                  </a:lnTo>
                  <a:lnTo>
                    <a:pt x="18168" y="11984"/>
                  </a:lnTo>
                  <a:lnTo>
                    <a:pt x="18267" y="11813"/>
                  </a:lnTo>
                  <a:lnTo>
                    <a:pt x="18348" y="11664"/>
                  </a:lnTo>
                  <a:lnTo>
                    <a:pt x="18411" y="11560"/>
                  </a:lnTo>
                  <a:lnTo>
                    <a:pt x="18460" y="11463"/>
                  </a:lnTo>
                  <a:lnTo>
                    <a:pt x="18491" y="11403"/>
                  </a:lnTo>
                  <a:lnTo>
                    <a:pt x="18505" y="11359"/>
                  </a:lnTo>
                  <a:lnTo>
                    <a:pt x="18507" y="11351"/>
                  </a:lnTo>
                  <a:lnTo>
                    <a:pt x="18503" y="11351"/>
                  </a:lnTo>
                  <a:lnTo>
                    <a:pt x="18493" y="11009"/>
                  </a:lnTo>
                  <a:lnTo>
                    <a:pt x="18484" y="10673"/>
                  </a:lnTo>
                  <a:lnTo>
                    <a:pt x="18470" y="10018"/>
                  </a:lnTo>
                  <a:lnTo>
                    <a:pt x="18465" y="9705"/>
                  </a:lnTo>
                  <a:lnTo>
                    <a:pt x="18463" y="9392"/>
                  </a:lnTo>
                  <a:lnTo>
                    <a:pt x="18460" y="8782"/>
                  </a:lnTo>
                  <a:lnTo>
                    <a:pt x="18435" y="8834"/>
                  </a:lnTo>
                  <a:lnTo>
                    <a:pt x="18402" y="8893"/>
                  </a:lnTo>
                  <a:lnTo>
                    <a:pt x="18362" y="8960"/>
                  </a:lnTo>
                  <a:lnTo>
                    <a:pt x="18317" y="9035"/>
                  </a:lnTo>
                  <a:lnTo>
                    <a:pt x="18261" y="9124"/>
                  </a:lnTo>
                  <a:lnTo>
                    <a:pt x="18199" y="9214"/>
                  </a:lnTo>
                  <a:lnTo>
                    <a:pt x="18129" y="9318"/>
                  </a:lnTo>
                  <a:lnTo>
                    <a:pt x="18054" y="9430"/>
                  </a:lnTo>
                  <a:lnTo>
                    <a:pt x="18054" y="7232"/>
                  </a:lnTo>
                  <a:lnTo>
                    <a:pt x="18588" y="7232"/>
                  </a:lnTo>
                  <a:lnTo>
                    <a:pt x="18588" y="5854"/>
                  </a:lnTo>
                  <a:lnTo>
                    <a:pt x="19486" y="5854"/>
                  </a:lnTo>
                  <a:lnTo>
                    <a:pt x="19486" y="8417"/>
                  </a:lnTo>
                  <a:lnTo>
                    <a:pt x="18651" y="8417"/>
                  </a:lnTo>
                  <a:lnTo>
                    <a:pt x="18651" y="10889"/>
                  </a:lnTo>
                  <a:lnTo>
                    <a:pt x="18759" y="10889"/>
                  </a:lnTo>
                  <a:lnTo>
                    <a:pt x="18825" y="11679"/>
                  </a:lnTo>
                  <a:lnTo>
                    <a:pt x="18860" y="12066"/>
                  </a:lnTo>
                  <a:lnTo>
                    <a:pt x="18894" y="12446"/>
                  </a:lnTo>
                  <a:lnTo>
                    <a:pt x="18933" y="12818"/>
                  </a:lnTo>
                  <a:lnTo>
                    <a:pt x="18969" y="13183"/>
                  </a:lnTo>
                  <a:lnTo>
                    <a:pt x="19007" y="13548"/>
                  </a:lnTo>
                  <a:lnTo>
                    <a:pt x="19087" y="14263"/>
                  </a:lnTo>
                  <a:lnTo>
                    <a:pt x="19129" y="14614"/>
                  </a:lnTo>
                  <a:lnTo>
                    <a:pt x="19216" y="15284"/>
                  </a:lnTo>
                  <a:lnTo>
                    <a:pt x="19260" y="15612"/>
                  </a:lnTo>
                  <a:lnTo>
                    <a:pt x="19305" y="15932"/>
                  </a:lnTo>
                  <a:lnTo>
                    <a:pt x="19352" y="16260"/>
                  </a:lnTo>
                  <a:lnTo>
                    <a:pt x="19400" y="16565"/>
                  </a:lnTo>
                  <a:lnTo>
                    <a:pt x="19336" y="16766"/>
                  </a:lnTo>
                  <a:lnTo>
                    <a:pt x="19273" y="16960"/>
                  </a:lnTo>
                  <a:lnTo>
                    <a:pt x="19138" y="17332"/>
                  </a:lnTo>
                  <a:lnTo>
                    <a:pt x="18995" y="17675"/>
                  </a:lnTo>
                  <a:lnTo>
                    <a:pt x="18920" y="17839"/>
                  </a:lnTo>
                  <a:lnTo>
                    <a:pt x="18846" y="17988"/>
                  </a:lnTo>
                  <a:lnTo>
                    <a:pt x="18766" y="18137"/>
                  </a:lnTo>
                  <a:lnTo>
                    <a:pt x="18684" y="18271"/>
                  </a:lnTo>
                  <a:lnTo>
                    <a:pt x="18604" y="18397"/>
                  </a:lnTo>
                  <a:lnTo>
                    <a:pt x="18519" y="18524"/>
                  </a:lnTo>
                  <a:lnTo>
                    <a:pt x="18432" y="18643"/>
                  </a:lnTo>
                  <a:lnTo>
                    <a:pt x="18343" y="18755"/>
                  </a:lnTo>
                  <a:lnTo>
                    <a:pt x="18253" y="18852"/>
                  </a:lnTo>
                  <a:lnTo>
                    <a:pt x="18161" y="18948"/>
                  </a:lnTo>
                  <a:lnTo>
                    <a:pt x="18206" y="19112"/>
                  </a:lnTo>
                  <a:lnTo>
                    <a:pt x="18247" y="19269"/>
                  </a:lnTo>
                  <a:lnTo>
                    <a:pt x="18289" y="19433"/>
                  </a:lnTo>
                  <a:lnTo>
                    <a:pt x="18327" y="19589"/>
                  </a:lnTo>
                  <a:lnTo>
                    <a:pt x="18364" y="19753"/>
                  </a:lnTo>
                  <a:lnTo>
                    <a:pt x="18399" y="19924"/>
                  </a:lnTo>
                  <a:lnTo>
                    <a:pt x="18434" y="20088"/>
                  </a:lnTo>
                  <a:lnTo>
                    <a:pt x="18465" y="20252"/>
                  </a:lnTo>
                  <a:lnTo>
                    <a:pt x="18494" y="20416"/>
                  </a:lnTo>
                  <a:lnTo>
                    <a:pt x="18522" y="20587"/>
                  </a:lnTo>
                  <a:lnTo>
                    <a:pt x="18548" y="20758"/>
                  </a:lnTo>
                  <a:lnTo>
                    <a:pt x="18574" y="20915"/>
                  </a:lnTo>
                  <a:lnTo>
                    <a:pt x="18616" y="21257"/>
                  </a:lnTo>
                  <a:lnTo>
                    <a:pt x="18635" y="21436"/>
                  </a:lnTo>
                  <a:lnTo>
                    <a:pt x="18651" y="21600"/>
                  </a:lnTo>
                  <a:lnTo>
                    <a:pt x="18726" y="21458"/>
                  </a:lnTo>
                  <a:lnTo>
                    <a:pt x="18802" y="21317"/>
                  </a:lnTo>
                  <a:lnTo>
                    <a:pt x="18879" y="21153"/>
                  </a:lnTo>
                  <a:lnTo>
                    <a:pt x="18953" y="20989"/>
                  </a:lnTo>
                  <a:lnTo>
                    <a:pt x="19030" y="20825"/>
                  </a:lnTo>
                  <a:lnTo>
                    <a:pt x="19183" y="20468"/>
                  </a:lnTo>
                  <a:lnTo>
                    <a:pt x="19261" y="20274"/>
                  </a:lnTo>
                  <a:lnTo>
                    <a:pt x="19338" y="20073"/>
                  </a:lnTo>
                  <a:lnTo>
                    <a:pt x="19418" y="19872"/>
                  </a:lnTo>
                  <a:lnTo>
                    <a:pt x="19494" y="19663"/>
                  </a:lnTo>
                  <a:lnTo>
                    <a:pt x="19574" y="19440"/>
                  </a:lnTo>
                  <a:lnTo>
                    <a:pt x="19731" y="18978"/>
                  </a:lnTo>
                  <a:lnTo>
                    <a:pt x="19891" y="18487"/>
                  </a:lnTo>
                  <a:lnTo>
                    <a:pt x="19950" y="18688"/>
                  </a:lnTo>
                  <a:lnTo>
                    <a:pt x="20079" y="19060"/>
                  </a:lnTo>
                  <a:lnTo>
                    <a:pt x="20148" y="19254"/>
                  </a:lnTo>
                  <a:lnTo>
                    <a:pt x="20219" y="19433"/>
                  </a:lnTo>
                  <a:lnTo>
                    <a:pt x="20294" y="19619"/>
                  </a:lnTo>
                  <a:lnTo>
                    <a:pt x="20451" y="19976"/>
                  </a:lnTo>
                  <a:lnTo>
                    <a:pt x="20534" y="20155"/>
                  </a:lnTo>
                  <a:lnTo>
                    <a:pt x="20619" y="20319"/>
                  </a:lnTo>
                  <a:lnTo>
                    <a:pt x="20708" y="20498"/>
                  </a:lnTo>
                  <a:lnTo>
                    <a:pt x="20800" y="20669"/>
                  </a:lnTo>
                  <a:lnTo>
                    <a:pt x="20896" y="20833"/>
                  </a:lnTo>
                  <a:lnTo>
                    <a:pt x="20991" y="21004"/>
                  </a:lnTo>
                  <a:lnTo>
                    <a:pt x="21091" y="21161"/>
                  </a:lnTo>
                  <a:lnTo>
                    <a:pt x="21195" y="21324"/>
                  </a:lnTo>
                  <a:lnTo>
                    <a:pt x="21233" y="20945"/>
                  </a:lnTo>
                  <a:lnTo>
                    <a:pt x="21275" y="20550"/>
                  </a:lnTo>
                  <a:lnTo>
                    <a:pt x="21320" y="20170"/>
                  </a:lnTo>
                  <a:lnTo>
                    <a:pt x="21370" y="19798"/>
                  </a:lnTo>
                  <a:lnTo>
                    <a:pt x="21424" y="19418"/>
                  </a:lnTo>
                  <a:lnTo>
                    <a:pt x="21480" y="19038"/>
                  </a:lnTo>
                  <a:lnTo>
                    <a:pt x="21539" y="18673"/>
                  </a:lnTo>
                  <a:lnTo>
                    <a:pt x="21600" y="18300"/>
                  </a:lnTo>
                  <a:lnTo>
                    <a:pt x="21506" y="18233"/>
                  </a:lnTo>
                  <a:lnTo>
                    <a:pt x="21417" y="18151"/>
                  </a:lnTo>
                  <a:lnTo>
                    <a:pt x="21329" y="18062"/>
                  </a:lnTo>
                  <a:lnTo>
                    <a:pt x="21242" y="17973"/>
                  </a:lnTo>
                  <a:lnTo>
                    <a:pt x="21158" y="17868"/>
                  </a:lnTo>
                  <a:lnTo>
                    <a:pt x="21075" y="17757"/>
                  </a:lnTo>
                  <a:lnTo>
                    <a:pt x="20997" y="17652"/>
                  </a:lnTo>
                  <a:lnTo>
                    <a:pt x="20917" y="17518"/>
                  </a:lnTo>
                  <a:lnTo>
                    <a:pt x="20840" y="17392"/>
                  </a:lnTo>
                  <a:lnTo>
                    <a:pt x="20765" y="17258"/>
                  </a:lnTo>
                  <a:lnTo>
                    <a:pt x="20692" y="17116"/>
                  </a:lnTo>
                  <a:lnTo>
                    <a:pt x="20623" y="16960"/>
                  </a:lnTo>
                  <a:lnTo>
                    <a:pt x="20555" y="16811"/>
                  </a:lnTo>
                  <a:lnTo>
                    <a:pt x="20487" y="16639"/>
                  </a:lnTo>
                  <a:lnTo>
                    <a:pt x="20423" y="16468"/>
                  </a:lnTo>
                  <a:lnTo>
                    <a:pt x="20360" y="16289"/>
                  </a:lnTo>
                  <a:lnTo>
                    <a:pt x="20430" y="15865"/>
                  </a:lnTo>
                  <a:lnTo>
                    <a:pt x="20558" y="14986"/>
                  </a:lnTo>
                  <a:lnTo>
                    <a:pt x="20619" y="14546"/>
                  </a:lnTo>
                  <a:lnTo>
                    <a:pt x="20678" y="14085"/>
                  </a:lnTo>
                  <a:lnTo>
                    <a:pt x="20736" y="13615"/>
                  </a:lnTo>
                  <a:lnTo>
                    <a:pt x="20790" y="13154"/>
                  </a:lnTo>
                  <a:lnTo>
                    <a:pt x="20842" y="12677"/>
                  </a:lnTo>
                  <a:lnTo>
                    <a:pt x="20891" y="12193"/>
                  </a:lnTo>
                  <a:lnTo>
                    <a:pt x="20939" y="11701"/>
                  </a:lnTo>
                  <a:lnTo>
                    <a:pt x="20984" y="11202"/>
                  </a:lnTo>
                  <a:lnTo>
                    <a:pt x="21026" y="10703"/>
                  </a:lnTo>
                  <a:lnTo>
                    <a:pt x="21068" y="10182"/>
                  </a:lnTo>
                  <a:lnTo>
                    <a:pt x="21104" y="9668"/>
                  </a:lnTo>
                  <a:lnTo>
                    <a:pt x="21141" y="9139"/>
                  </a:lnTo>
                  <a:lnTo>
                    <a:pt x="21174" y="8603"/>
                  </a:lnTo>
                  <a:lnTo>
                    <a:pt x="21153" y="8417"/>
                  </a:lnTo>
                  <a:lnTo>
                    <a:pt x="20190" y="8417"/>
                  </a:lnTo>
                  <a:lnTo>
                    <a:pt x="20190" y="5854"/>
                  </a:lnTo>
                  <a:lnTo>
                    <a:pt x="21452" y="5854"/>
                  </a:lnTo>
                  <a:lnTo>
                    <a:pt x="21452" y="3292"/>
                  </a:lnTo>
                  <a:lnTo>
                    <a:pt x="20190" y="3292"/>
                  </a:lnTo>
                  <a:lnTo>
                    <a:pt x="20190" y="1914"/>
                  </a:lnTo>
                  <a:lnTo>
                    <a:pt x="20192" y="1810"/>
                  </a:lnTo>
                  <a:lnTo>
                    <a:pt x="20193" y="1691"/>
                  </a:lnTo>
                  <a:lnTo>
                    <a:pt x="20195" y="1579"/>
                  </a:lnTo>
                  <a:lnTo>
                    <a:pt x="20202" y="1460"/>
                  </a:lnTo>
                  <a:lnTo>
                    <a:pt x="20207" y="1348"/>
                  </a:lnTo>
                  <a:lnTo>
                    <a:pt x="20214" y="1229"/>
                  </a:lnTo>
                  <a:lnTo>
                    <a:pt x="20223" y="1117"/>
                  </a:lnTo>
                  <a:lnTo>
                    <a:pt x="20233" y="998"/>
                  </a:lnTo>
                  <a:lnTo>
                    <a:pt x="20242" y="871"/>
                  </a:lnTo>
                  <a:lnTo>
                    <a:pt x="20249" y="752"/>
                  </a:lnTo>
                  <a:lnTo>
                    <a:pt x="20252" y="641"/>
                  </a:lnTo>
                  <a:lnTo>
                    <a:pt x="20256" y="544"/>
                  </a:lnTo>
                  <a:lnTo>
                    <a:pt x="20252" y="529"/>
                  </a:lnTo>
                  <a:lnTo>
                    <a:pt x="20252" y="499"/>
                  </a:lnTo>
                  <a:lnTo>
                    <a:pt x="20249" y="484"/>
                  </a:lnTo>
                  <a:lnTo>
                    <a:pt x="20247" y="469"/>
                  </a:lnTo>
                  <a:lnTo>
                    <a:pt x="20235" y="432"/>
                  </a:lnTo>
                  <a:lnTo>
                    <a:pt x="20221" y="410"/>
                  </a:lnTo>
                  <a:lnTo>
                    <a:pt x="20204" y="387"/>
                  </a:lnTo>
                  <a:lnTo>
                    <a:pt x="20181" y="372"/>
                  </a:lnTo>
                  <a:lnTo>
                    <a:pt x="20157" y="365"/>
                  </a:lnTo>
                  <a:lnTo>
                    <a:pt x="20127" y="365"/>
                  </a:lnTo>
                  <a:lnTo>
                    <a:pt x="20101" y="335"/>
                  </a:lnTo>
                  <a:lnTo>
                    <a:pt x="20065" y="320"/>
                  </a:lnTo>
                  <a:lnTo>
                    <a:pt x="20019" y="305"/>
                  </a:lnTo>
                  <a:lnTo>
                    <a:pt x="19965" y="298"/>
                  </a:lnTo>
                  <a:lnTo>
                    <a:pt x="19903" y="290"/>
                  </a:lnTo>
                  <a:lnTo>
                    <a:pt x="19830" y="276"/>
                  </a:lnTo>
                  <a:lnTo>
                    <a:pt x="19748" y="268"/>
                  </a:lnTo>
                  <a:lnTo>
                    <a:pt x="19486" y="268"/>
                  </a:lnTo>
                  <a:lnTo>
                    <a:pt x="19486" y="3292"/>
                  </a:lnTo>
                  <a:lnTo>
                    <a:pt x="18481" y="3292"/>
                  </a:lnTo>
                  <a:lnTo>
                    <a:pt x="18481" y="4759"/>
                  </a:lnTo>
                  <a:lnTo>
                    <a:pt x="18054" y="4759"/>
                  </a:lnTo>
                  <a:lnTo>
                    <a:pt x="18054" y="1877"/>
                  </a:lnTo>
                  <a:lnTo>
                    <a:pt x="18056" y="1735"/>
                  </a:lnTo>
                  <a:lnTo>
                    <a:pt x="18058" y="1609"/>
                  </a:lnTo>
                  <a:lnTo>
                    <a:pt x="18065" y="1482"/>
                  </a:lnTo>
                  <a:lnTo>
                    <a:pt x="18070" y="1356"/>
                  </a:lnTo>
                  <a:lnTo>
                    <a:pt x="18079" y="1236"/>
                  </a:lnTo>
                  <a:lnTo>
                    <a:pt x="18086" y="1117"/>
                  </a:lnTo>
                  <a:lnTo>
                    <a:pt x="18096" y="998"/>
                  </a:lnTo>
                  <a:lnTo>
                    <a:pt x="18107" y="871"/>
                  </a:lnTo>
                  <a:lnTo>
                    <a:pt x="18112" y="752"/>
                  </a:lnTo>
                  <a:lnTo>
                    <a:pt x="18115" y="641"/>
                  </a:lnTo>
                  <a:lnTo>
                    <a:pt x="18119" y="544"/>
                  </a:lnTo>
                  <a:lnTo>
                    <a:pt x="18110" y="514"/>
                  </a:lnTo>
                  <a:lnTo>
                    <a:pt x="18089" y="454"/>
                  </a:lnTo>
                  <a:lnTo>
                    <a:pt x="18072" y="432"/>
                  </a:lnTo>
                  <a:lnTo>
                    <a:pt x="18053" y="410"/>
                  </a:lnTo>
                  <a:lnTo>
                    <a:pt x="18032" y="387"/>
                  </a:lnTo>
                  <a:lnTo>
                    <a:pt x="18008" y="372"/>
                  </a:lnTo>
                  <a:lnTo>
                    <a:pt x="17980" y="365"/>
                  </a:lnTo>
                  <a:lnTo>
                    <a:pt x="17914" y="350"/>
                  </a:lnTo>
                  <a:lnTo>
                    <a:pt x="17837" y="335"/>
                  </a:lnTo>
                  <a:lnTo>
                    <a:pt x="17748" y="350"/>
                  </a:lnTo>
                  <a:lnTo>
                    <a:pt x="17648" y="365"/>
                  </a:lnTo>
                  <a:lnTo>
                    <a:pt x="17392" y="365"/>
                  </a:lnTo>
                  <a:lnTo>
                    <a:pt x="17392" y="4759"/>
                  </a:lnTo>
                  <a:lnTo>
                    <a:pt x="16601" y="4759"/>
                  </a:lnTo>
                  <a:close/>
                  <a:moveTo>
                    <a:pt x="20275" y="10889"/>
                  </a:moveTo>
                  <a:lnTo>
                    <a:pt x="20228" y="11403"/>
                  </a:lnTo>
                  <a:lnTo>
                    <a:pt x="20178" y="11887"/>
                  </a:lnTo>
                  <a:lnTo>
                    <a:pt x="20129" y="12357"/>
                  </a:lnTo>
                  <a:lnTo>
                    <a:pt x="20079" y="12789"/>
                  </a:lnTo>
                  <a:lnTo>
                    <a:pt x="20028" y="13206"/>
                  </a:lnTo>
                  <a:lnTo>
                    <a:pt x="19976" y="13586"/>
                  </a:lnTo>
                  <a:lnTo>
                    <a:pt x="19922" y="13943"/>
                  </a:lnTo>
                  <a:lnTo>
                    <a:pt x="19870" y="14278"/>
                  </a:lnTo>
                  <a:lnTo>
                    <a:pt x="19837" y="14100"/>
                  </a:lnTo>
                  <a:lnTo>
                    <a:pt x="19807" y="13921"/>
                  </a:lnTo>
                  <a:lnTo>
                    <a:pt x="19776" y="13735"/>
                  </a:lnTo>
                  <a:lnTo>
                    <a:pt x="19746" y="13548"/>
                  </a:lnTo>
                  <a:lnTo>
                    <a:pt x="19719" y="13355"/>
                  </a:lnTo>
                  <a:lnTo>
                    <a:pt x="19689" y="13161"/>
                  </a:lnTo>
                  <a:lnTo>
                    <a:pt x="19661" y="12945"/>
                  </a:lnTo>
                  <a:lnTo>
                    <a:pt x="19635" y="12744"/>
                  </a:lnTo>
                  <a:lnTo>
                    <a:pt x="19607" y="12535"/>
                  </a:lnTo>
                  <a:lnTo>
                    <a:pt x="19581" y="12312"/>
                  </a:lnTo>
                  <a:lnTo>
                    <a:pt x="19559" y="12081"/>
                  </a:lnTo>
                  <a:lnTo>
                    <a:pt x="19533" y="11850"/>
                  </a:lnTo>
                  <a:lnTo>
                    <a:pt x="19508" y="11627"/>
                  </a:lnTo>
                  <a:lnTo>
                    <a:pt x="19487" y="11381"/>
                  </a:lnTo>
                  <a:lnTo>
                    <a:pt x="19463" y="11143"/>
                  </a:lnTo>
                  <a:lnTo>
                    <a:pt x="19444" y="10889"/>
                  </a:lnTo>
                  <a:lnTo>
                    <a:pt x="20275" y="10889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97650"/>
            <a:ext cx="273657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chemeClr val="accent3">
              <a:lumOff val="44000"/>
            </a:schemeClr>
          </a:solidFill>
          <a:uFillTx/>
          <a:latin typeface="黑体"/>
          <a:ea typeface="黑体"/>
          <a:cs typeface="黑体"/>
          <a:sym typeface="黑体"/>
        </a:defRPr>
      </a:lvl9pPr>
    </p:titleStyle>
    <p:bodyStyle>
      <a:lvl1pPr marL="342900" marR="0" indent="-34290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n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n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n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n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377439" marR="0" indent="-548639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n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834639" marR="0" indent="-548639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■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91840" marR="0" indent="-54864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■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749040" marR="0" indent="-54864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■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206240" marR="0" indent="-548640" algn="just" defTabSz="914400" rtl="0" latinLnBrk="0">
        <a:lnSpc>
          <a:spcPct val="120000"/>
        </a:lnSpc>
        <a:spcBef>
          <a:spcPts val="500"/>
        </a:spcBef>
        <a:spcAft>
          <a:spcPts val="0"/>
        </a:spcAft>
        <a:buClr>
          <a:srgbClr val="5DB2FF"/>
        </a:buClr>
        <a:buSzPct val="80000"/>
        <a:buFont typeface="Helvetica"/>
        <a:buChar char="■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新员工转正答辩汇报</a:t>
            </a:r>
          </a:p>
        </p:txBody>
      </p:sp>
      <p:sp>
        <p:nvSpPr>
          <p:cNvPr id="142" name="Text Box 19"/>
          <p:cNvSpPr txBox="1">
            <a:spLocks noGrp="1"/>
          </p:cNvSpPr>
          <p:nvPr>
            <p:ph type="body" sz="quarter" idx="1"/>
          </p:nvPr>
        </p:nvSpPr>
        <p:spPr>
          <a:xfrm>
            <a:off x="7203568" y="5711147"/>
            <a:ext cx="1526380" cy="932564"/>
          </a:xfrm>
          <a:prstGeom prst="rect">
            <a:avLst/>
          </a:prstGeom>
        </p:spPr>
        <p:txBody>
          <a:bodyPr/>
          <a:lstStyle/>
          <a:p>
            <a:pPr algn="r" defTabSz="694944">
              <a:spcBef>
                <a:spcPts val="300"/>
              </a:spcBef>
              <a:defRPr sz="1596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答辩人：黄盛航</a:t>
            </a:r>
          </a:p>
          <a:p>
            <a:pPr algn="r" defTabSz="694944">
              <a:spcBef>
                <a:spcPts val="300"/>
              </a:spcBef>
              <a:defRPr sz="1596">
                <a:solidFill>
                  <a:schemeClr val="accent3">
                    <a:lumOff val="44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2018/07/04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试用期总结：工作与成果</a:t>
            </a:r>
          </a:p>
        </p:txBody>
      </p:sp>
      <p:sp>
        <p:nvSpPr>
          <p:cNvPr id="189" name="内容占位符 5"/>
          <p:cNvSpPr txBox="1">
            <a:spLocks noGrp="1"/>
          </p:cNvSpPr>
          <p:nvPr>
            <p:ph type="body" idx="1"/>
          </p:nvPr>
        </p:nvSpPr>
        <p:spPr>
          <a:xfrm>
            <a:off x="457200" y="1147069"/>
            <a:ext cx="8229600" cy="456386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Tx/>
              <a:buChar char="●"/>
              <a:defRPr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在试用期内主要的工程有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/>
              <a:t>R</a:t>
            </a:r>
            <a:r>
              <a:rPr dirty="0" err="1"/>
              <a:t>eact脚手架搭建和使用</a:t>
            </a:r>
            <a:endParaRPr dirty="0"/>
          </a:p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/>
              <a:t>R</a:t>
            </a:r>
            <a:r>
              <a:rPr dirty="0" err="1"/>
              <a:t>eact和原生代码桥接编写</a:t>
            </a:r>
            <a:endParaRPr dirty="0"/>
          </a:p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原生第三方工具类开发</a:t>
            </a:r>
            <a:endParaRPr dirty="0"/>
          </a:p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原生网络框架重构</a:t>
            </a:r>
            <a:endParaRPr dirty="0"/>
          </a:p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原生SDK学习和开发</a:t>
            </a:r>
            <a:endParaRPr dirty="0"/>
          </a:p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 err="1"/>
              <a:t>BlueTooth</a:t>
            </a:r>
            <a:r>
              <a:rPr dirty="0" err="1"/>
              <a:t>和</a:t>
            </a:r>
            <a:r>
              <a:rPr lang="en-US" altLang="zh-CN" dirty="0" err="1"/>
              <a:t>WIFI</a:t>
            </a:r>
            <a:r>
              <a:rPr dirty="0"/>
              <a:t> </a:t>
            </a:r>
            <a:r>
              <a:rPr dirty="0" err="1"/>
              <a:t>原生SDK开发</a:t>
            </a:r>
            <a:endParaRPr dirty="0"/>
          </a:p>
        </p:txBody>
      </p:sp>
      <p:sp>
        <p:nvSpPr>
          <p:cNvPr id="190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试用期总结：工作与成果</a:t>
            </a:r>
          </a:p>
        </p:txBody>
      </p:sp>
      <p:sp>
        <p:nvSpPr>
          <p:cNvPr id="193" name="内容占位符 5"/>
          <p:cNvSpPr txBox="1">
            <a:spLocks noGrp="1"/>
          </p:cNvSpPr>
          <p:nvPr>
            <p:ph type="body" idx="1"/>
          </p:nvPr>
        </p:nvSpPr>
        <p:spPr>
          <a:xfrm>
            <a:off x="457200" y="1031875"/>
            <a:ext cx="8229600" cy="530085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err="1"/>
              <a:t>R</a:t>
            </a:r>
            <a:r>
              <a:rPr dirty="0" err="1"/>
              <a:t>eact脚手架搭建和使用</a:t>
            </a:r>
            <a:endParaRPr dirty="0"/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1.安装nodejs</a:t>
            </a: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2.安装脚手架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命令行如下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npm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 install -g create-react-native-app</a:t>
            </a:r>
          </a:p>
          <a:p>
            <a:pPr marL="0" indent="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在合适的地方新建一个文件夹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create-react-native-app 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AwesomeProject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cd 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AwesomeProject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安装配置的依赖文件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npm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isntall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228600" algn="l" defTabSz="12700">
              <a:lnSpc>
                <a:spcPts val="1900"/>
              </a:lnSpc>
              <a:spcBef>
                <a:spcPts val="0"/>
              </a:spcBef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 b="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npm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 start</a:t>
            </a:r>
          </a:p>
        </p:txBody>
      </p:sp>
      <p:sp>
        <p:nvSpPr>
          <p:cNvPr id="194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30756" y="6572250"/>
            <a:ext cx="262420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试用期总结：工作与成果</a:t>
            </a:r>
          </a:p>
        </p:txBody>
      </p:sp>
      <p:sp>
        <p:nvSpPr>
          <p:cNvPr id="197" name="内容占位符 5"/>
          <p:cNvSpPr txBox="1">
            <a:spLocks noGrp="1"/>
          </p:cNvSpPr>
          <p:nvPr>
            <p:ph type="body" idx="1"/>
          </p:nvPr>
        </p:nvSpPr>
        <p:spPr>
          <a:xfrm>
            <a:off x="457200" y="1110952"/>
            <a:ext cx="8229600" cy="512266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R</a:t>
            </a:r>
            <a:r>
              <a:rPr dirty="0" err="1"/>
              <a:t>eact和原生代码桥接学习</a:t>
            </a:r>
            <a:endParaRPr dirty="0"/>
          </a:p>
        </p:txBody>
      </p:sp>
      <p:sp>
        <p:nvSpPr>
          <p:cNvPr id="198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12</a:t>
            </a:fld>
            <a:endParaRPr/>
          </a:p>
        </p:txBody>
      </p:sp>
      <p:pic>
        <p:nvPicPr>
          <p:cNvPr id="199" name="WechatIMG1.jpeg" descr="WechatIMG1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98285" y="1985283"/>
            <a:ext cx="6956427" cy="2887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试用期总结：工作与成果</a:t>
            </a:r>
          </a:p>
        </p:txBody>
      </p:sp>
      <p:sp>
        <p:nvSpPr>
          <p:cNvPr id="202" name="内容占位符 5"/>
          <p:cNvSpPr txBox="1">
            <a:spLocks noGrp="1"/>
          </p:cNvSpPr>
          <p:nvPr>
            <p:ph type="body" idx="1"/>
          </p:nvPr>
        </p:nvSpPr>
        <p:spPr>
          <a:xfrm>
            <a:off x="457200" y="1043632"/>
            <a:ext cx="8229600" cy="5146974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原生网络框架重构和SDK开发</a:t>
            </a:r>
          </a:p>
        </p:txBody>
      </p:sp>
      <p:sp>
        <p:nvSpPr>
          <p:cNvPr id="203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13</a:t>
            </a:fld>
            <a:endParaRPr/>
          </a:p>
        </p:txBody>
      </p:sp>
      <p:pic>
        <p:nvPicPr>
          <p:cNvPr id="204" name="WechatIMG2.jpeg" descr="WechatIMG2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0789" y="1521343"/>
            <a:ext cx="5575996" cy="4191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WechatIMG3.jpeg" descr="WechatIMG3.jpe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965568" y="1741523"/>
            <a:ext cx="4106148" cy="318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试用期总结：工作与成果</a:t>
            </a:r>
          </a:p>
        </p:txBody>
      </p:sp>
      <p:sp>
        <p:nvSpPr>
          <p:cNvPr id="208" name="内容占位符 5"/>
          <p:cNvSpPr txBox="1">
            <a:spLocks noGrp="1"/>
          </p:cNvSpPr>
          <p:nvPr>
            <p:ph type="body" idx="1"/>
          </p:nvPr>
        </p:nvSpPr>
        <p:spPr>
          <a:xfrm>
            <a:off x="457200" y="1043632"/>
            <a:ext cx="8229600" cy="5146974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buFontTx/>
              <a:buChar char="●"/>
              <a:defRPr b="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Blue</a:t>
            </a:r>
            <a:r>
              <a:rPr lang="en-US" dirty="0" err="1"/>
              <a:t>T</a:t>
            </a:r>
            <a:r>
              <a:rPr dirty="0" err="1"/>
              <a:t>ooth</a:t>
            </a:r>
            <a:r>
              <a:rPr dirty="0"/>
              <a:t> 和 WIFI </a:t>
            </a:r>
            <a:r>
              <a:rPr dirty="0" err="1"/>
              <a:t>功能</a:t>
            </a:r>
            <a:r>
              <a:rPr dirty="0"/>
              <a:t> </a:t>
            </a:r>
            <a:r>
              <a:rPr dirty="0" err="1"/>
              <a:t>原生SDK开发</a:t>
            </a:r>
            <a:r>
              <a:rPr dirty="0"/>
              <a:t>(</a:t>
            </a:r>
            <a:r>
              <a:rPr dirty="0" err="1"/>
              <a:t>未完成</a:t>
            </a:r>
            <a:r>
              <a:rPr dirty="0"/>
              <a:t>)</a:t>
            </a:r>
          </a:p>
        </p:txBody>
      </p:sp>
      <p:sp>
        <p:nvSpPr>
          <p:cNvPr id="209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14</a:t>
            </a:fld>
            <a:endParaRPr/>
          </a:p>
        </p:txBody>
      </p:sp>
      <p:pic>
        <p:nvPicPr>
          <p:cNvPr id="210" name="WechatIMG4.jpeg" descr="WechatIMG4.jpe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669161" y="1643224"/>
            <a:ext cx="5287311" cy="4263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试用期总结：工作案例</a:t>
            </a:r>
          </a:p>
        </p:txBody>
      </p:sp>
      <p:sp>
        <p:nvSpPr>
          <p:cNvPr id="213" name="内容占位符 5"/>
          <p:cNvSpPr txBox="1">
            <a:spLocks noGrp="1"/>
          </p:cNvSpPr>
          <p:nvPr>
            <p:ph type="body" idx="1"/>
          </p:nvPr>
        </p:nvSpPr>
        <p:spPr>
          <a:xfrm>
            <a:off x="814389" y="1966916"/>
            <a:ext cx="7515222" cy="3919553"/>
          </a:xfrm>
          <a:prstGeom prst="rect">
            <a:avLst/>
          </a:prstGeom>
          <a:ln w="9525">
            <a:solidFill>
              <a:srgbClr val="808080"/>
            </a:solidFill>
            <a:prstDash val="dash"/>
            <a:miter lim="800000"/>
          </a:ln>
        </p:spPr>
        <p:txBody>
          <a:bodyPr/>
          <a:lstStyle/>
          <a:p>
            <a:pPr marL="236600" indent="-473201" defTabSz="630936">
              <a:spcBef>
                <a:spcPts val="800"/>
              </a:spcBef>
              <a:buSzTx/>
              <a:buNone/>
              <a:defRPr sz="1380" b="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时间：4.10~6.15</a:t>
            </a:r>
            <a:endParaRPr dirty="0">
              <a:solidFill>
                <a:srgbClr val="00B050"/>
              </a:solidFill>
            </a:endParaRPr>
          </a:p>
          <a:p>
            <a:pPr marL="236600" indent="-473201" defTabSz="630936">
              <a:spcBef>
                <a:spcPts val="800"/>
              </a:spcBef>
              <a:buSzTx/>
              <a:buNone/>
              <a:defRPr sz="1380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案例整个过程的描述：用户中心SDK开发以及桥接至React项目</a:t>
            </a:r>
            <a:endParaRPr dirty="0"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marL="236600" indent="-473201" defTabSz="630936">
              <a:spcBef>
                <a:spcPts val="800"/>
              </a:spcBef>
              <a:buSzTx/>
              <a:buNone/>
              <a:defRPr sz="138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来到公司接手的第一个项目，根据我之前的开发经验以及开发方式，我将项目用MVVM开发模式进行项目开发，尽量将网络层，数据处理层，页面展示层做出了分离。在完成项目的原生开发之后，我认识到对于SDK封装开发还有理解不到之处，网络层的分离兼顾了部分的数据处理，于是我做出了对网络层封装的修改。是网络层部分的任务变得更加单一和专注，同时对网络数据处理层的任务进行了细分，流入页面的数据也变得更加友好，更容易展示使用。与此同时，通过学习react的知识，结合更多的事例，将原生部分代码嵌入</a:t>
            </a:r>
            <a:r>
              <a:rPr lang="en-US" dirty="0"/>
              <a:t>R</a:t>
            </a:r>
            <a:r>
              <a:rPr dirty="0"/>
              <a:t>eact项目，并成功实现数据交互</a:t>
            </a:r>
            <a:endParaRPr dirty="0">
              <a:solidFill>
                <a:srgbClr val="FF0000"/>
              </a:solidFill>
            </a:endParaRPr>
          </a:p>
          <a:p>
            <a:pPr marL="236600" indent="-473201" defTabSz="630936">
              <a:spcBef>
                <a:spcPts val="800"/>
              </a:spcBef>
              <a:buSzTx/>
              <a:buNone/>
              <a:defRPr sz="1380" b="0"/>
            </a:pPr>
            <a:endParaRPr dirty="0">
              <a:solidFill>
                <a:srgbClr val="FF0000"/>
              </a:solidFill>
            </a:endParaRPr>
          </a:p>
          <a:p>
            <a:pPr marL="236600" indent="-473201" defTabSz="630936">
              <a:spcBef>
                <a:spcPts val="800"/>
              </a:spcBef>
              <a:buSzTx/>
              <a:buNone/>
              <a:defRPr sz="1380" b="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对这个案例的总结：收获是我对SDK封装，数据暴露和处理有了更进一步的理解。封装成一个更好使用的SDK也是一个有趣和值得挑战的任务。</a:t>
            </a:r>
          </a:p>
        </p:txBody>
      </p:sp>
      <p:sp>
        <p:nvSpPr>
          <p:cNvPr id="214" name="Rectangle 3"/>
          <p:cNvSpPr txBox="1"/>
          <p:nvPr/>
        </p:nvSpPr>
        <p:spPr>
          <a:xfrm>
            <a:off x="625475" y="1279525"/>
            <a:ext cx="8080375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8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试用期间最成功的工作案例分享</a:t>
            </a:r>
          </a:p>
        </p:txBody>
      </p:sp>
      <p:sp>
        <p:nvSpPr>
          <p:cNvPr id="215" name="灯片编号占位符 5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试用期总结：工作案例</a:t>
            </a:r>
          </a:p>
        </p:txBody>
      </p:sp>
      <p:sp>
        <p:nvSpPr>
          <p:cNvPr id="218" name="矩形 9"/>
          <p:cNvSpPr txBox="1"/>
          <p:nvPr/>
        </p:nvSpPr>
        <p:spPr>
          <a:xfrm>
            <a:off x="623860" y="1285859"/>
            <a:ext cx="4503500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8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试用期间最困难的工作案例分享</a:t>
            </a:r>
          </a:p>
        </p:txBody>
      </p:sp>
      <p:sp>
        <p:nvSpPr>
          <p:cNvPr id="219" name="内容占位符 5"/>
          <p:cNvSpPr txBox="1">
            <a:spLocks noGrp="1"/>
          </p:cNvSpPr>
          <p:nvPr>
            <p:ph type="body" idx="1"/>
          </p:nvPr>
        </p:nvSpPr>
        <p:spPr>
          <a:xfrm>
            <a:off x="700117" y="2081216"/>
            <a:ext cx="7515222" cy="3919553"/>
          </a:xfrm>
          <a:prstGeom prst="rect">
            <a:avLst/>
          </a:prstGeom>
          <a:ln w="9525">
            <a:solidFill>
              <a:srgbClr val="808080"/>
            </a:solidFill>
            <a:prstDash val="dash"/>
            <a:miter lim="800000"/>
          </a:ln>
        </p:spPr>
        <p:txBody>
          <a:bodyPr/>
          <a:lstStyle/>
          <a:p>
            <a:pPr marL="202310" indent="-404621" defTabSz="539495">
              <a:spcBef>
                <a:spcPts val="700"/>
              </a:spcBef>
              <a:buSzTx/>
              <a:buNone/>
              <a:defRPr sz="1179" b="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时间：</a:t>
            </a:r>
            <a:r>
              <a:rPr dirty="0"/>
              <a:t>6.10～至今</a:t>
            </a:r>
            <a:endParaRPr dirty="0">
              <a:solidFill>
                <a:srgbClr val="00B050"/>
              </a:solidFill>
            </a:endParaRPr>
          </a:p>
          <a:p>
            <a:pPr marL="202310" indent="-404621" defTabSz="539495">
              <a:spcBef>
                <a:spcPts val="700"/>
              </a:spcBef>
              <a:buSzTx/>
              <a:buNone/>
              <a:defRPr sz="1179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案例整个过程的描述：</a:t>
            </a:r>
            <a:r>
              <a:rPr lang="en-US" dirty="0" err="1">
                <a:latin typeface="微软雅黑"/>
                <a:ea typeface="微软雅黑"/>
                <a:cs typeface="微软雅黑"/>
                <a:sym typeface="微软雅黑"/>
              </a:rPr>
              <a:t>BlueTooth</a:t>
            </a:r>
            <a:r>
              <a:rPr dirty="0" err="1"/>
              <a:t>和</a:t>
            </a:r>
            <a:r>
              <a:rPr lang="en-US" dirty="0" err="1"/>
              <a:t>WIFI</a:t>
            </a:r>
            <a:r>
              <a:rPr dirty="0"/>
              <a:t> SDK </a:t>
            </a:r>
            <a:r>
              <a:rPr dirty="0" err="1"/>
              <a:t>功能封装</a:t>
            </a:r>
            <a:endParaRPr dirty="0"/>
          </a:p>
          <a:p>
            <a:pPr marL="202310" indent="-404621" defTabSz="539495">
              <a:spcBef>
                <a:spcPts val="700"/>
              </a:spcBef>
              <a:buSzTx/>
              <a:buNone/>
              <a:defRPr sz="1179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对这个案例的总结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 marL="202310" indent="-404621" defTabSz="539495">
              <a:spcBef>
                <a:spcPts val="700"/>
              </a:spcBef>
              <a:buSzTx/>
              <a:buNone/>
              <a:defRPr sz="1179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	</a:t>
            </a:r>
            <a:r>
              <a:rPr dirty="0" err="1"/>
              <a:t>接手</a:t>
            </a:r>
            <a:r>
              <a:rPr lang="en-US" altLang="zh-CN" dirty="0" err="1">
                <a:latin typeface="微软雅黑"/>
                <a:ea typeface="微软雅黑"/>
                <a:cs typeface="微软雅黑"/>
                <a:sym typeface="微软雅黑"/>
              </a:rPr>
              <a:t>BlueTooth</a:t>
            </a:r>
            <a:r>
              <a:rPr dirty="0" err="1"/>
              <a:t>和WIFI</a:t>
            </a:r>
            <a:r>
              <a:rPr dirty="0"/>
              <a:t> SDK 功能封装，这是我之前没有接触过的方向，也是充满未知和值得不断学习的项目。项目刚开始我无从下手，通过查找和学习，从功能原理作为出发点，了解</a:t>
            </a:r>
            <a:r>
              <a:rPr lang="en-US" altLang="zh-CN" dirty="0">
                <a:latin typeface="微软雅黑"/>
                <a:ea typeface="微软雅黑"/>
                <a:cs typeface="微软雅黑"/>
                <a:sym typeface="微软雅黑"/>
              </a:rPr>
              <a:t>BlueTooth</a:t>
            </a:r>
            <a:r>
              <a:rPr dirty="0"/>
              <a:t>和</a:t>
            </a:r>
            <a:r>
              <a:rPr lang="en-US" altLang="zh-CN" dirty="0"/>
              <a:t>WIFI</a:t>
            </a:r>
            <a:r>
              <a:rPr dirty="0"/>
              <a:t>的联接原理，从项目中学习</a:t>
            </a:r>
            <a:r>
              <a:rPr lang="en-US" altLang="zh-CN" dirty="0">
                <a:latin typeface="微软雅黑"/>
                <a:ea typeface="微软雅黑"/>
                <a:cs typeface="微软雅黑"/>
                <a:sym typeface="微软雅黑"/>
              </a:rPr>
              <a:t>BlueTooth</a:t>
            </a:r>
            <a:r>
              <a:rPr dirty="0"/>
              <a:t>和</a:t>
            </a:r>
            <a:r>
              <a:rPr lang="en-US" altLang="zh-CN" dirty="0"/>
              <a:t>WIFI</a:t>
            </a:r>
            <a:r>
              <a:rPr dirty="0"/>
              <a:t>的连接数据交互方式，现在对该项目的功能已有比较清晰和深刻的理解，争取用更快的方式完成当前的项目</a:t>
            </a:r>
          </a:p>
          <a:p>
            <a:pPr marL="202310" indent="-404621" defTabSz="539495">
              <a:spcBef>
                <a:spcPts val="700"/>
              </a:spcBef>
              <a:buSzTx/>
              <a:buNone/>
              <a:defRPr sz="1179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对这个案例的总结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 marL="202310" indent="-404621" defTabSz="539495">
              <a:spcBef>
                <a:spcPts val="700"/>
              </a:spcBef>
              <a:buSzTx/>
              <a:buNone/>
              <a:defRPr sz="1179" b="0"/>
            </a:pPr>
            <a:r>
              <a:rPr lang="en-US" altLang="zh-CN" dirty="0">
                <a:latin typeface="微软雅黑"/>
                <a:ea typeface="微软雅黑"/>
                <a:cs typeface="微软雅黑"/>
                <a:sym typeface="微软雅黑"/>
              </a:rPr>
              <a:t>	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收获是对于能接触到新的知识，我是充满浓厚的学习兴趣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  <a:r>
              <a:rPr lang="en-US" altLang="zh-CN" dirty="0">
                <a:latin typeface="微软雅黑"/>
                <a:ea typeface="微软雅黑"/>
                <a:cs typeface="微软雅黑"/>
                <a:sym typeface="微软雅黑"/>
              </a:rPr>
              <a:t> BlueTooth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和</a:t>
            </a:r>
            <a:r>
              <a:rPr lang="en-US" altLang="zh-CN" dirty="0"/>
              <a:t>WIFI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的原理学习离不开小组同事的帮助，对于不了解，不熟悉的原理及时给予我帮助，连接过程中数据接收不到的情况，同事也及时协助我攻克困难。我也认识到自己学习固然重要，及时提出问题和得到同事的帮助会使工作事半功倍。进入公司已来，同事的热情真的令我感激不尽</a:t>
            </a:r>
          </a:p>
        </p:txBody>
      </p:sp>
      <p:sp>
        <p:nvSpPr>
          <p:cNvPr id="220" name="灯片编号占位符 6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试用期总结：企业融入</a:t>
            </a:r>
          </a:p>
        </p:txBody>
      </p:sp>
      <p:sp>
        <p:nvSpPr>
          <p:cNvPr id="223" name="内容占位符 5"/>
          <p:cNvSpPr txBox="1">
            <a:spLocks noGrp="1"/>
          </p:cNvSpPr>
          <p:nvPr>
            <p:ph type="body" sz="half" idx="1"/>
          </p:nvPr>
        </p:nvSpPr>
        <p:spPr>
          <a:xfrm>
            <a:off x="785785" y="1866902"/>
            <a:ext cx="7715306" cy="1932939"/>
          </a:xfrm>
          <a:prstGeom prst="rect">
            <a:avLst/>
          </a:prstGeom>
          <a:ln w="9525">
            <a:solidFill>
              <a:srgbClr val="808080"/>
            </a:solidFill>
            <a:prstDash val="dash"/>
            <a:miter lim="800000"/>
          </a:ln>
        </p:spPr>
        <p:txBody>
          <a:bodyPr/>
          <a:lstStyle/>
          <a:p>
            <a:pPr marL="99440" indent="-397763" defTabSz="795527">
              <a:spcBef>
                <a:spcPts val="0"/>
              </a:spcBef>
              <a:buFontTx/>
              <a:buAutoNum type="arabicPeriod"/>
              <a:defRPr sz="174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公司让的感受最深的是技术的专业化，质量的专业化，管理的专业化。</a:t>
            </a:r>
          </a:p>
          <a:p>
            <a:pPr marL="99440" indent="-397763" defTabSz="795527">
              <a:spcBef>
                <a:spcPts val="0"/>
              </a:spcBef>
              <a:buFontTx/>
              <a:buAutoNum type="arabicPeriod"/>
              <a:defRPr sz="174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公司比较注重研发人员，肯为研发项目投入大量人力，物力。</a:t>
            </a:r>
          </a:p>
          <a:p>
            <a:pPr marL="99440" indent="-397763" defTabSz="795527">
              <a:spcBef>
                <a:spcPts val="0"/>
              </a:spcBef>
              <a:buFontTx/>
              <a:buAutoNum type="arabicPeriod"/>
              <a:defRPr sz="174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共享技术问题和知识，重视技术，奖励解决技术难题的人才。</a:t>
            </a:r>
          </a:p>
          <a:p>
            <a:pPr marL="99440" indent="-397763" defTabSz="795527">
              <a:spcBef>
                <a:spcPts val="0"/>
              </a:spcBef>
              <a:buFontTx/>
              <a:buAutoNum type="arabicPeriod"/>
              <a:defRPr sz="1740" b="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通过任职资格对研发人员各方面能力（交流分享、创新）都提出了要求，并且注重平时的积累和总结</a:t>
            </a:r>
          </a:p>
        </p:txBody>
      </p:sp>
      <p:sp>
        <p:nvSpPr>
          <p:cNvPr id="224" name="Rectangle 3"/>
          <p:cNvSpPr txBox="1"/>
          <p:nvPr/>
        </p:nvSpPr>
        <p:spPr>
          <a:xfrm>
            <a:off x="606425" y="1298575"/>
            <a:ext cx="8080375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8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对企业文化的理解与感受</a:t>
            </a:r>
          </a:p>
        </p:txBody>
      </p:sp>
      <p:sp>
        <p:nvSpPr>
          <p:cNvPr id="225" name="矩形 9"/>
          <p:cNvSpPr txBox="1"/>
          <p:nvPr/>
        </p:nvSpPr>
        <p:spPr>
          <a:xfrm>
            <a:off x="642909" y="3857628"/>
            <a:ext cx="20651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8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对团队的融入</a:t>
            </a:r>
          </a:p>
        </p:txBody>
      </p:sp>
      <p:sp>
        <p:nvSpPr>
          <p:cNvPr id="229" name="灯片编号占位符 6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17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447558-574F-492D-BCD7-00A63B5894B5}"/>
              </a:ext>
            </a:extLst>
          </p:cNvPr>
          <p:cNvSpPr/>
          <p:nvPr/>
        </p:nvSpPr>
        <p:spPr>
          <a:xfrm>
            <a:off x="785785" y="4425956"/>
            <a:ext cx="7715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同事之间交流都非常平易近人，遇到问题，都非常热心帮忙解决和解答。</a:t>
            </a:r>
            <a:endParaRPr lang="zh-CN" altLang="en-US" sz="2000" dirty="0"/>
          </a:p>
          <a:p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各组之间也基础交流讨论，相互分享，相互解决问题，共同完成任务。</a:t>
            </a:r>
            <a:endParaRPr lang="zh-CN" altLang="en-US" sz="2000" dirty="0"/>
          </a:p>
          <a:p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经常组织运动，和一些休闲娱乐活动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232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108091"/>
            <a:ext cx="8229600" cy="4678363"/>
          </a:xfrm>
          <a:prstGeom prst="rect">
            <a:avLst/>
          </a:prstGeom>
        </p:spPr>
        <p:txBody>
          <a:bodyPr/>
          <a:lstStyle/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个人简介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试用期总结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学习与发展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工作与成果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工作案例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企业融入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>
                <a:solidFill>
                  <a:srgbClr val="0070C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个人自评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岗位胜任情况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任职资格认证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综合自评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建议与意见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r>
              <a:t>        </a:t>
            </a:r>
          </a:p>
        </p:txBody>
      </p:sp>
      <p:sp>
        <p:nvSpPr>
          <p:cNvPr id="233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个人自评：岗位胜任情况</a:t>
            </a:r>
          </a:p>
        </p:txBody>
      </p:sp>
      <p:graphicFrame>
        <p:nvGraphicFramePr>
          <p:cNvPr id="236" name="表格 13"/>
          <p:cNvGraphicFramePr/>
          <p:nvPr/>
        </p:nvGraphicFramePr>
        <p:xfrm>
          <a:off x="285720" y="1660668"/>
          <a:ext cx="8215369" cy="31932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8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1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718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6808">
                <a:tc rowSpan="2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 b="1"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学历</a:t>
                      </a:r>
                      <a:r>
                        <a:t>/</a:t>
                      </a:r>
                      <a:r>
                        <a:rPr b="1"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专业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理想要求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本科及以上学历。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本人为本科学历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最低要求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大专及以上学历。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6808">
                <a:tc rowSpan="3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 b="1"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必备知识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专业知识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有软件编程、设计基础。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大学时专业为软件工程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外语要求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国家四级及以上。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宋体"/>
                          <a:ea typeface="宋体"/>
                          <a:cs typeface="宋体"/>
                          <a:sym typeface="宋体"/>
                        </a:rPr>
                        <a:t>CET4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计算机要求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熟悉</a:t>
                      </a:r>
                      <a:r>
                        <a:t>VC++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、</a:t>
                      </a:r>
                      <a:r>
                        <a:t>dotNet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、</a:t>
                      </a:r>
                      <a:r>
                        <a:t>QT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等开发工具。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熟悉Objective-C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6808">
                <a:tc rowSpan="2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 b="1"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工作经验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理想要求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二年以上同行业相关软件开发经验。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有三年同行业经验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最低要求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无。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1774">
                <a:tc rowSpan="2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 b="1"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必备技能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电力系统知识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了解基本的电力系统运行知识。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了解电力系统的一些基本知识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6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软件研发管理流程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了解公司软件研发管理流程。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能按照流程完成开发任务，能够按照规范编程，按照模板要求编写总体设计文档</a:t>
                      </a:r>
                    </a:p>
                  </a:txBody>
                  <a:tcPr marL="7570" marR="7570" marT="7570" marB="757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37" name="内容占位符 5"/>
          <p:cNvSpPr txBox="1"/>
          <p:nvPr/>
        </p:nvSpPr>
        <p:spPr>
          <a:xfrm>
            <a:off x="357157" y="1071546"/>
            <a:ext cx="142876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20000"/>
              </a:lnSpc>
              <a:defRPr sz="2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任职条件</a:t>
            </a:r>
          </a:p>
        </p:txBody>
      </p:sp>
      <p:sp>
        <p:nvSpPr>
          <p:cNvPr id="238" name="灯片编号占位符 5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145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108091"/>
            <a:ext cx="8229600" cy="4678363"/>
          </a:xfrm>
          <a:prstGeom prst="rect">
            <a:avLst/>
          </a:prstGeom>
        </p:spPr>
        <p:txBody>
          <a:bodyPr/>
          <a:lstStyle/>
          <a:p>
            <a:pPr marL="222884" indent="-222884" defTabSz="594359">
              <a:spcBef>
                <a:spcPts val="300"/>
              </a:spcBef>
              <a:buFontTx/>
              <a:buChar char="●"/>
              <a:defRPr sz="1560">
                <a:solidFill>
                  <a:srgbClr val="0070C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个人简介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试用期总结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学习与发展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工作与成果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工作案例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企业融入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个人自评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岗位胜任情况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任职资格认证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综合自评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建议与意见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r>
              <a:t>        </a:t>
            </a:r>
          </a:p>
        </p:txBody>
      </p:sp>
      <p:sp>
        <p:nvSpPr>
          <p:cNvPr id="146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个人自评：岗位胜任情况</a:t>
            </a:r>
          </a:p>
        </p:txBody>
      </p:sp>
      <p:graphicFrame>
        <p:nvGraphicFramePr>
          <p:cNvPr id="241" name="表格 5"/>
          <p:cNvGraphicFramePr/>
          <p:nvPr/>
        </p:nvGraphicFramePr>
        <p:xfrm>
          <a:off x="71405" y="1433231"/>
          <a:ext cx="8929718" cy="511843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429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9565">
                <a:tc rowSpan="6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职责和任务</a:t>
                      </a:r>
                      <a:r>
                        <a:t>1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职责描述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负责公司</a:t>
                      </a:r>
                      <a:r>
                        <a:t>PC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软件项目的开发。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在项目中提出自己的意见和建议，经常与组员沟通，按照公司的流程，规范来完成项目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工作任务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a)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b)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c)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6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d)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e)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86">
                <a:tc rowSpan="4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职责和任务</a:t>
                      </a:r>
                      <a:r>
                        <a:t>2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职责描述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能按照公司规范来编写文档，进行产品的升级维护，保证开发过程的标准化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工作任务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a)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b)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c)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1261">
                <a:tc rowSpan="5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职责和任务</a:t>
                      </a:r>
                      <a:r>
                        <a:t>3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职责描述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由于在试用期期间内并没遇到这种问题，不过我相信可以按照规定完成任务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工作任务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a)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b)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12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c)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d)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2886">
                <a:tc rowSpan="3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职责和任务</a:t>
                      </a:r>
                      <a:r>
                        <a:t>4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职责描述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遇到问题我都会积极进行反馈，严格遵守公司规章制度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　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工作任务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a)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28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宋体"/>
                          <a:ea typeface="宋体"/>
                          <a:cs typeface="宋体"/>
                          <a:sym typeface="宋体"/>
                        </a:defRPr>
                      </a:pPr>
                      <a:r>
                        <a:t>b)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6137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42" name="内容占位符 5"/>
          <p:cNvSpPr txBox="1"/>
          <p:nvPr/>
        </p:nvSpPr>
        <p:spPr>
          <a:xfrm>
            <a:off x="357157" y="928669"/>
            <a:ext cx="328614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20000"/>
              </a:lnSpc>
              <a:defRPr sz="2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工作职责和工作任务</a:t>
            </a:r>
          </a:p>
        </p:txBody>
      </p:sp>
      <p:sp>
        <p:nvSpPr>
          <p:cNvPr id="243" name="灯片编号占位符 8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个人自评：任职资格认证</a:t>
            </a:r>
          </a:p>
        </p:txBody>
      </p:sp>
      <p:sp>
        <p:nvSpPr>
          <p:cNvPr id="246" name="内容占位符 5"/>
          <p:cNvSpPr txBox="1">
            <a:spLocks noGrp="1"/>
          </p:cNvSpPr>
          <p:nvPr>
            <p:ph type="body" sz="half" idx="1"/>
          </p:nvPr>
        </p:nvSpPr>
        <p:spPr>
          <a:xfrm>
            <a:off x="414397" y="1295399"/>
            <a:ext cx="8443884" cy="2305032"/>
          </a:xfrm>
          <a:prstGeom prst="rect">
            <a:avLst/>
          </a:prstGeom>
        </p:spPr>
        <p:txBody>
          <a:bodyPr/>
          <a:lstStyle/>
          <a:p>
            <a:pPr marL="0" indent="0" defTabSz="585215">
              <a:spcBef>
                <a:spcPts val="300"/>
              </a:spcBef>
              <a:buSzTx/>
              <a:buNone/>
              <a:defRPr sz="1536" b="0">
                <a:solidFill>
                  <a:srgbClr val="0070C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本次转正答辩需认证的任职资格标准要素：</a:t>
            </a:r>
          </a:p>
          <a:p>
            <a:pPr marL="0" indent="0" defTabSz="585215">
              <a:spcBef>
                <a:spcPts val="700"/>
              </a:spcBef>
              <a:buFontTx/>
              <a:buChar char="✓"/>
              <a:defRPr sz="1536" b="0">
                <a:solidFill>
                  <a:srgbClr val="00B05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开发设计；</a:t>
            </a:r>
          </a:p>
          <a:p>
            <a:pPr marL="0" indent="0" defTabSz="585215">
              <a:spcBef>
                <a:spcPts val="300"/>
              </a:spcBef>
              <a:buFontTx/>
              <a:buChar char="✓"/>
              <a:defRPr sz="1536" b="0">
                <a:solidFill>
                  <a:srgbClr val="00B05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发现定位技术问题；</a:t>
            </a:r>
          </a:p>
          <a:p>
            <a:pPr marL="0" indent="0" defTabSz="585215">
              <a:spcBef>
                <a:spcPts val="300"/>
              </a:spcBef>
              <a:buFontTx/>
              <a:buChar char="✓"/>
              <a:defRPr sz="1536" b="0">
                <a:solidFill>
                  <a:srgbClr val="00B05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解决技术问题；</a:t>
            </a:r>
          </a:p>
          <a:p>
            <a:pPr marL="0" indent="0" defTabSz="585215">
              <a:spcBef>
                <a:spcPts val="300"/>
              </a:spcBef>
              <a:buFontTx/>
              <a:buChar char="✓"/>
              <a:defRPr sz="1536" b="0">
                <a:solidFill>
                  <a:srgbClr val="00B05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规范与流程</a:t>
            </a:r>
          </a:p>
          <a:p>
            <a:pPr marL="0" indent="0" defTabSz="585215">
              <a:spcBef>
                <a:spcPts val="300"/>
              </a:spcBef>
              <a:buFontTx/>
              <a:buChar char="✓"/>
              <a:defRPr sz="1536" b="0">
                <a:solidFill>
                  <a:srgbClr val="00B05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学习与</a:t>
            </a:r>
            <a:r>
              <a:t>……</a:t>
            </a:r>
          </a:p>
        </p:txBody>
      </p:sp>
      <p:sp>
        <p:nvSpPr>
          <p:cNvPr id="247" name="灯片编号占位符 5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个人自评：任职资格认证</a:t>
            </a:r>
          </a:p>
        </p:txBody>
      </p:sp>
      <p:sp>
        <p:nvSpPr>
          <p:cNvPr id="250" name="内容占位符 5"/>
          <p:cNvSpPr txBox="1"/>
          <p:nvPr/>
        </p:nvSpPr>
        <p:spPr>
          <a:xfrm>
            <a:off x="214282" y="1366837"/>
            <a:ext cx="9001188" cy="5931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20000"/>
              </a:lnSpc>
              <a:defRPr sz="2400" b="1">
                <a:solidFill>
                  <a:srgbClr val="0070C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任职资格自评举证</a:t>
            </a:r>
            <a:r>
              <a:rPr b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/>
              <a:buChar char="•"/>
              <a:defRPr sz="24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开发设计；</a:t>
            </a:r>
          </a:p>
          <a:p>
            <a:pPr>
              <a:buSzPct val="100000"/>
              <a:buChar char="✓"/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t>能够根据设计要求和编程规范，设计项目结构，独立编写代码，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输出的代码简单易懂，方便维护，可复用；</a:t>
            </a:r>
          </a:p>
          <a:p>
            <a:pPr>
              <a:buSzPct val="100000"/>
              <a:buChar char="✓"/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t>设计过程中能够优先选用现有的、标准化的技术方案、工具甚至公用模块；</a:t>
            </a:r>
          </a:p>
          <a:p>
            <a:pPr>
              <a:buSzPct val="100000"/>
              <a:buChar char="✓"/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t>参与总结、分析系列产品设计方案的共性，参与标准库的建立和完善</a:t>
            </a:r>
            <a:r>
              <a:rPr>
                <a:latin typeface="方正书宋简体"/>
                <a:ea typeface="方正书宋简体"/>
                <a:cs typeface="方正书宋简体"/>
                <a:sym typeface="方正书宋简体"/>
              </a:rPr>
              <a:t>；</a:t>
            </a:r>
          </a:p>
          <a:p>
            <a:pPr>
              <a:buSzPct val="100000"/>
              <a:buChar char="✓"/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能根据要求输出标准的技术文档；</a:t>
            </a:r>
          </a:p>
          <a:p>
            <a:pPr>
              <a:defRPr sz="2000">
                <a:latin typeface="黑体"/>
                <a:ea typeface="黑体"/>
                <a:cs typeface="黑体"/>
                <a:sym typeface="黑体"/>
              </a:defRPr>
            </a:pPr>
            <a:endParaRPr>
              <a:solidFill>
                <a:srgbClr val="00B050"/>
              </a:solidFill>
            </a:endParaRPr>
          </a:p>
          <a:p>
            <a:pPr>
              <a:defRPr sz="20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举证：</a:t>
            </a:r>
          </a:p>
          <a:p>
            <a:pPr>
              <a:defRPr sz="2000"/>
            </a:pPr>
            <a:r>
              <a:t>1、用户中心功能文档.html</a:t>
            </a:r>
          </a:p>
          <a:p>
            <a:pPr>
              <a:defRPr sz="2000"/>
            </a:pPr>
            <a:r>
              <a:t>2、严格按照公司编程规范编写代码，代码修改的地方添加详细注释和修改时间，最大程度编写简练易懂代码。</a:t>
            </a:r>
          </a:p>
          <a:p>
            <a:pPr>
              <a:defRPr sz="2000"/>
            </a:pPr>
            <a:endParaRPr/>
          </a:p>
          <a:p>
            <a:pPr>
              <a:defRPr sz="2000" u="sng"/>
            </a:pPr>
            <a:endParaRPr>
              <a:solidFill>
                <a:srgbClr val="00B050"/>
              </a:solidFill>
            </a:endParaRPr>
          </a:p>
          <a:p>
            <a:pPr>
              <a:defRPr sz="2000"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251" name="灯片编号占位符 6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个人自评：任职资格认证</a:t>
            </a:r>
          </a:p>
        </p:txBody>
      </p:sp>
      <p:sp>
        <p:nvSpPr>
          <p:cNvPr id="254" name="内容占位符 5"/>
          <p:cNvSpPr txBox="1"/>
          <p:nvPr/>
        </p:nvSpPr>
        <p:spPr>
          <a:xfrm>
            <a:off x="214282" y="1366837"/>
            <a:ext cx="9001188" cy="3807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20000"/>
              </a:lnSpc>
              <a:defRPr sz="2400" b="1">
                <a:solidFill>
                  <a:srgbClr val="0070C0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任职资格自评举证</a:t>
            </a:r>
            <a:r>
              <a:rPr b="0"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  <a:buFont typeface="Arial"/>
              <a:buChar char="•"/>
              <a:defRPr sz="240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发现、定位技术问题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 sz="2000">
                <a:latin typeface="黑体"/>
                <a:ea typeface="黑体"/>
                <a:cs typeface="黑体"/>
                <a:sym typeface="黑体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能够</a:t>
            </a:r>
            <a:r>
              <a:rPr dirty="0" err="1"/>
              <a:t>及时发现并处理开发中的问题所在</a:t>
            </a:r>
            <a:endParaRPr dirty="0"/>
          </a:p>
          <a:p>
            <a:pPr>
              <a:defRPr sz="2000">
                <a:solidFill>
                  <a:srgbClr val="00B050"/>
                </a:solidFill>
              </a:defRPr>
            </a:pPr>
            <a:endParaRPr dirty="0"/>
          </a:p>
          <a:p>
            <a:pPr>
              <a:defRPr sz="200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举证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  <a:endParaRPr dirty="0">
              <a:solidFill>
                <a:srgbClr val="00B050"/>
              </a:solidFill>
            </a:endParaRPr>
          </a:p>
          <a:p>
            <a:pPr>
              <a:defRPr sz="2000">
                <a:solidFill>
                  <a:srgbClr val="00B050"/>
                </a:solidFill>
              </a:defRPr>
            </a:pPr>
            <a:endParaRPr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  <a:defRPr sz="2000"/>
            </a:pPr>
            <a:r>
              <a:rPr dirty="0" err="1"/>
              <a:t>对第三方登录出现的问题能及时处理并改善</a:t>
            </a:r>
            <a:r>
              <a:rPr dirty="0"/>
              <a:t>；</a:t>
            </a:r>
          </a:p>
          <a:p>
            <a:pPr algn="just">
              <a:lnSpc>
                <a:spcPct val="120000"/>
              </a:lnSpc>
              <a:defRPr sz="2000"/>
            </a:pPr>
            <a:r>
              <a:rPr dirty="0" err="1"/>
              <a:t>对</a:t>
            </a:r>
            <a:r>
              <a:rPr lang="en-US" dirty="0" err="1"/>
              <a:t>UDP</a:t>
            </a:r>
            <a:r>
              <a:rPr dirty="0"/>
              <a:t> </a:t>
            </a:r>
            <a:r>
              <a:rPr dirty="0" err="1"/>
              <a:t>广播发包错误也能完善处理</a:t>
            </a:r>
            <a:r>
              <a:rPr lang="en-US" altLang="zh-CN" dirty="0"/>
              <a:t>;</a:t>
            </a:r>
          </a:p>
          <a:p>
            <a:pPr algn="just">
              <a:lnSpc>
                <a:spcPct val="120000"/>
              </a:lnSpc>
              <a:defRPr sz="2000"/>
            </a:pPr>
            <a:r>
              <a:rPr lang="en-US" dirty="0" err="1"/>
              <a:t>BlueTooth</a:t>
            </a:r>
            <a:r>
              <a:rPr lang="zh-CN" altLang="en-US" dirty="0"/>
              <a:t>的点击跳转页面响应错误处理</a:t>
            </a:r>
            <a:endParaRPr dirty="0"/>
          </a:p>
          <a:p>
            <a:pPr algn="just">
              <a:lnSpc>
                <a:spcPct val="120000"/>
              </a:lnSpc>
              <a:defRPr sz="2000"/>
            </a:pPr>
            <a:endParaRPr dirty="0"/>
          </a:p>
        </p:txBody>
      </p:sp>
      <p:sp>
        <p:nvSpPr>
          <p:cNvPr id="255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个人自评：任职资格认证</a:t>
            </a:r>
          </a:p>
        </p:txBody>
      </p:sp>
      <p:sp>
        <p:nvSpPr>
          <p:cNvPr id="258" name="内容占位符 5"/>
          <p:cNvSpPr txBox="1"/>
          <p:nvPr/>
        </p:nvSpPr>
        <p:spPr>
          <a:xfrm>
            <a:off x="214282" y="1366837"/>
            <a:ext cx="9001188" cy="4395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20000"/>
              </a:lnSpc>
              <a:defRPr sz="2400" b="1">
                <a:solidFill>
                  <a:srgbClr val="0070C0"/>
                </a:solidFill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任职资格自评举证</a:t>
            </a:r>
            <a:r>
              <a:rPr b="0"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解决技术问题</a:t>
            </a:r>
            <a:r>
              <a:rPr dirty="0"/>
              <a:t>：</a:t>
            </a:r>
          </a:p>
          <a:p>
            <a:pPr marL="457200" indent="-457200">
              <a:buSzPct val="100000"/>
              <a:buAutoNum type="arabicPeriod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对应问题的产生及解决原因清楚，能够独立解决一般性技术问题</a:t>
            </a:r>
            <a:r>
              <a:rPr dirty="0"/>
              <a:t>；</a:t>
            </a:r>
          </a:p>
          <a:p>
            <a:pPr marL="457200" indent="-457200">
              <a:buSzPct val="100000"/>
              <a:buAutoNum type="arabicPeriod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在一般的攻关任务中，按照工作安排可以承担一定的任务</a:t>
            </a:r>
            <a:r>
              <a:rPr dirty="0"/>
              <a:t>；</a:t>
            </a:r>
          </a:p>
          <a:p>
            <a:pPr marL="457200" indent="-457200">
              <a:buSzPct val="100000"/>
              <a:buAutoNum type="arabicPeriod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避免同样的问题重复发生</a:t>
            </a:r>
            <a:r>
              <a:rPr dirty="0"/>
              <a:t>；</a:t>
            </a:r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举证</a:t>
            </a:r>
            <a:r>
              <a:rPr dirty="0"/>
              <a:t>：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能处理</a:t>
            </a:r>
            <a:r>
              <a:rPr lang="en-US" altLang="zh-CN" dirty="0" err="1"/>
              <a:t>R</a:t>
            </a:r>
            <a:r>
              <a:rPr dirty="0" err="1"/>
              <a:t>eact蓝牙模块出现的环境版本不匹配问题</a:t>
            </a:r>
            <a:r>
              <a:rPr dirty="0"/>
              <a:t>；</a:t>
            </a:r>
          </a:p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React蓝牙在点击跳转后，页面无法点击问题处理</a:t>
            </a:r>
            <a:endParaRPr dirty="0"/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259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综合自评</a:t>
            </a:r>
          </a:p>
        </p:txBody>
      </p:sp>
      <p:sp>
        <p:nvSpPr>
          <p:cNvPr id="262" name="内容占位符 5"/>
          <p:cNvSpPr txBox="1">
            <a:spLocks noGrp="1"/>
          </p:cNvSpPr>
          <p:nvPr>
            <p:ph type="body" sz="quarter" idx="1"/>
          </p:nvPr>
        </p:nvSpPr>
        <p:spPr>
          <a:xfrm>
            <a:off x="557274" y="1785926"/>
            <a:ext cx="7515188" cy="1143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58951">
              <a:spcBef>
                <a:spcPts val="0"/>
              </a:spcBef>
              <a:buSzTx/>
              <a:buNone/>
              <a:defRPr sz="1660" b="0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个人比较好学，学习能力比较强，喜欢接触新鲜事物，做事有责任心，对人坦诚，思考问题细致全面。编程方面能独立开发，但是还要继加强对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H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tml5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，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等专业方面知识的学习，努力做到能举一反三，希望今后能更快更好的完成项目。</a:t>
            </a:r>
          </a:p>
        </p:txBody>
      </p:sp>
      <p:sp>
        <p:nvSpPr>
          <p:cNvPr id="263" name="Rectangle 3"/>
          <p:cNvSpPr txBox="1"/>
          <p:nvPr/>
        </p:nvSpPr>
        <p:spPr>
          <a:xfrm>
            <a:off x="571471" y="1298575"/>
            <a:ext cx="8080376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10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总体评价</a:t>
            </a:r>
          </a:p>
        </p:txBody>
      </p:sp>
      <p:sp>
        <p:nvSpPr>
          <p:cNvPr id="264" name="Rectangle 3"/>
          <p:cNvSpPr txBox="1"/>
          <p:nvPr/>
        </p:nvSpPr>
        <p:spPr>
          <a:xfrm>
            <a:off x="571471" y="3786189"/>
            <a:ext cx="8080376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10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不足</a:t>
            </a:r>
            <a:endParaRPr dirty="0"/>
          </a:p>
          <a:p>
            <a:pPr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265" name="内容占位符 5"/>
          <p:cNvSpPr txBox="1"/>
          <p:nvPr/>
        </p:nvSpPr>
        <p:spPr>
          <a:xfrm>
            <a:off x="571471" y="4211642"/>
            <a:ext cx="8443884" cy="64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20000"/>
              </a:lnSpc>
              <a:defRPr sz="2000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由于之前一直从事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Objective-C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开发，对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</a:rPr>
              <a:t>javaScript、H5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微软雅黑"/>
                <a:sym typeface="微软雅黑"/>
              </a:rPr>
              <a:t>等一些开发语言，不熟悉了解，可能会导致开发进度缓慢，知识面比较窄，硬件方面知识也不是了解。</a:t>
            </a:r>
          </a:p>
        </p:txBody>
      </p:sp>
      <p:sp>
        <p:nvSpPr>
          <p:cNvPr id="266" name="灯片编号占位符 6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/>
          <a:p>
            <a: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综合自评—现状与规划</a:t>
            </a:r>
          </a:p>
        </p:txBody>
      </p:sp>
      <p:sp>
        <p:nvSpPr>
          <p:cNvPr id="269" name="内容占位符 5"/>
          <p:cNvSpPr txBox="1">
            <a:spLocks noGrp="1"/>
          </p:cNvSpPr>
          <p:nvPr>
            <p:ph type="body" sz="quarter" idx="1"/>
          </p:nvPr>
        </p:nvSpPr>
        <p:spPr>
          <a:xfrm>
            <a:off x="428595" y="5439465"/>
            <a:ext cx="8443884" cy="642943"/>
          </a:xfrm>
          <a:prstGeom prst="rect">
            <a:avLst/>
          </a:prstGeom>
        </p:spPr>
        <p:txBody>
          <a:bodyPr/>
          <a:lstStyle>
            <a:lvl1pPr marL="0" indent="0" defTabSz="667512">
              <a:spcBef>
                <a:spcPts val="400"/>
              </a:spcBef>
              <a:buSzTx/>
              <a:buNone/>
              <a:defRPr sz="1460" b="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往后多学习项目架构设计，提升系统性能方面的知识。加强专业方面知识的学习，多与同事交流学习，做到取长补短。</a:t>
            </a:r>
          </a:p>
        </p:txBody>
      </p:sp>
      <p:sp>
        <p:nvSpPr>
          <p:cNvPr id="270" name="Rectangle 3"/>
          <p:cNvSpPr txBox="1"/>
          <p:nvPr/>
        </p:nvSpPr>
        <p:spPr>
          <a:xfrm>
            <a:off x="318385" y="4766635"/>
            <a:ext cx="808037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10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个人规划与努力方向</a:t>
            </a:r>
          </a:p>
        </p:txBody>
      </p:sp>
      <p:sp>
        <p:nvSpPr>
          <p:cNvPr id="271" name="内容占位符 5"/>
          <p:cNvSpPr txBox="1"/>
          <p:nvPr/>
        </p:nvSpPr>
        <p:spPr>
          <a:xfrm>
            <a:off x="428595" y="1458382"/>
            <a:ext cx="8443884" cy="31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  <a:buChar char="✓"/>
              <a:defRPr sz="20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工作量：满负荷、充实</a:t>
            </a:r>
            <a:endParaRPr>
              <a:solidFill>
                <a:srgbClr val="FF0000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  <a:buChar char="✓"/>
              <a:defRPr sz="20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工作任务安排：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 sz="20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目前主要负责</a:t>
            </a:r>
            <a:r>
              <a:t>HTML5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和</a:t>
            </a:r>
            <a:r>
              <a:t>js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等方面知识的学习，</a:t>
            </a:r>
            <a:r>
              <a:t>React(JS)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知识已经有了初步的学习成果，由于</a:t>
            </a:r>
            <a:r>
              <a:t>APP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界面打算用</a:t>
            </a:r>
            <a:r>
              <a:t>HTML5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来做，而这方面的知识还不是很了解，还得继续学习，努力把学习到知识运用到开发中来。虽然，现在主要</a:t>
            </a:r>
            <a:r>
              <a:t>用html5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和OC来开发，但是还有继续对</a:t>
            </a:r>
            <a:r>
              <a:t>Objective-C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t>swift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原生</a:t>
            </a:r>
            <a:r>
              <a:t>IOS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系统语言学习。</a:t>
            </a:r>
          </a:p>
        </p:txBody>
      </p:sp>
      <p:sp>
        <p:nvSpPr>
          <p:cNvPr id="272" name="Rectangle 3"/>
          <p:cNvSpPr txBox="1"/>
          <p:nvPr/>
        </p:nvSpPr>
        <p:spPr>
          <a:xfrm>
            <a:off x="318385" y="917169"/>
            <a:ext cx="808037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buClr>
                <a:srgbClr val="0070C0"/>
              </a:buClr>
              <a:buSzPct val="10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目前任职状态</a:t>
            </a:r>
          </a:p>
        </p:txBody>
      </p:sp>
      <p:sp>
        <p:nvSpPr>
          <p:cNvPr id="273" name="灯片编号占位符 6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276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108091"/>
            <a:ext cx="8229600" cy="4678363"/>
          </a:xfrm>
          <a:prstGeom prst="rect">
            <a:avLst/>
          </a:prstGeom>
        </p:spPr>
        <p:txBody>
          <a:bodyPr/>
          <a:lstStyle/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个人简介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试用期总结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学习与发展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工作与成果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工作案例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企业融入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个人自评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岗位胜任情况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任职资格认证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综合自评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>
                <a:solidFill>
                  <a:srgbClr val="0070C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建议与意见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r>
              <a:t>        </a:t>
            </a:r>
          </a:p>
        </p:txBody>
      </p:sp>
      <p:sp>
        <p:nvSpPr>
          <p:cNvPr id="277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建议和意见</a:t>
            </a:r>
          </a:p>
        </p:txBody>
      </p:sp>
      <p:sp>
        <p:nvSpPr>
          <p:cNvPr id="280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438275"/>
            <a:ext cx="8229600" cy="46783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建议</a:t>
            </a:r>
            <a:r>
              <a:t>1</a:t>
            </a:r>
          </a:p>
          <a:p>
            <a:pPr>
              <a:spcBef>
                <a:spcPts val="400"/>
              </a:spcBef>
              <a:buSzTx/>
              <a:buNone/>
              <a:defRPr sz="200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建议组织一些项目内的培训，比如规约，通讯，语言等方面的知识。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81" name="灯片编号占位符 5"/>
          <p:cNvSpPr txBox="1">
            <a:spLocks noGrp="1"/>
          </p:cNvSpPr>
          <p:nvPr>
            <p:ph type="sldNum" sz="quarter" idx="2"/>
          </p:nvPr>
        </p:nvSpPr>
        <p:spPr>
          <a:xfrm>
            <a:off x="8619519" y="6572250"/>
            <a:ext cx="273656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lnSpc>
                <a:spcPct val="120000"/>
              </a:lnSpc>
              <a:defRPr sz="3528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谢谢！</a:t>
            </a:r>
            <a:br/>
            <a:r>
              <a:rPr b="0"/>
              <a:t>请评委提问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个人简介</a:t>
            </a:r>
          </a:p>
        </p:txBody>
      </p:sp>
      <p:sp>
        <p:nvSpPr>
          <p:cNvPr id="149" name="矩形 12"/>
          <p:cNvSpPr txBox="1"/>
          <p:nvPr/>
        </p:nvSpPr>
        <p:spPr>
          <a:xfrm>
            <a:off x="702517" y="1391161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姓名</a:t>
            </a:r>
            <a:r>
              <a:rPr b="0"/>
              <a:t>：黄盛航</a:t>
            </a:r>
          </a:p>
        </p:txBody>
      </p:sp>
      <p:sp>
        <p:nvSpPr>
          <p:cNvPr id="150" name="矩形 13"/>
          <p:cNvSpPr txBox="1"/>
          <p:nvPr/>
        </p:nvSpPr>
        <p:spPr>
          <a:xfrm>
            <a:off x="702517" y="1983406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籍贯</a:t>
            </a:r>
            <a:r>
              <a:rPr b="0"/>
              <a:t>：广东</a:t>
            </a:r>
          </a:p>
        </p:txBody>
      </p:sp>
      <p:sp>
        <p:nvSpPr>
          <p:cNvPr id="151" name="矩形 14"/>
          <p:cNvSpPr txBox="1"/>
          <p:nvPr/>
        </p:nvSpPr>
        <p:spPr>
          <a:xfrm>
            <a:off x="702517" y="4465104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导师</a:t>
            </a:r>
            <a:r>
              <a:rPr b="0"/>
              <a:t>：谢君霞</a:t>
            </a:r>
          </a:p>
        </p:txBody>
      </p:sp>
      <p:sp>
        <p:nvSpPr>
          <p:cNvPr id="152" name="矩形 15"/>
          <p:cNvSpPr txBox="1"/>
          <p:nvPr/>
        </p:nvSpPr>
        <p:spPr>
          <a:xfrm>
            <a:off x="702518" y="2575649"/>
            <a:ext cx="315362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入职日期</a:t>
            </a:r>
            <a:r>
              <a:rPr b="0"/>
              <a:t>：2018.03.24</a:t>
            </a:r>
          </a:p>
        </p:txBody>
      </p:sp>
      <p:sp>
        <p:nvSpPr>
          <p:cNvPr id="153" name="矩形 16"/>
          <p:cNvSpPr txBox="1"/>
          <p:nvPr/>
        </p:nvSpPr>
        <p:spPr>
          <a:xfrm>
            <a:off x="702518" y="3205467"/>
            <a:ext cx="3477873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部门</a:t>
            </a:r>
            <a:r>
              <a:rPr b="0" dirty="0"/>
              <a:t>：</a:t>
            </a:r>
            <a:r>
              <a:rPr b="0" dirty="0" smtClean="0"/>
              <a:t>智厨：</a:t>
            </a:r>
            <a:r>
              <a:rPr b="0" dirty="0"/>
              <a:t>餐饮应用组</a:t>
            </a:r>
          </a:p>
        </p:txBody>
      </p:sp>
      <p:sp>
        <p:nvSpPr>
          <p:cNvPr id="154" name="矩形 17"/>
          <p:cNvSpPr txBox="1"/>
          <p:nvPr/>
        </p:nvSpPr>
        <p:spPr>
          <a:xfrm>
            <a:off x="690687" y="3835286"/>
            <a:ext cx="296595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职位</a:t>
            </a:r>
            <a:r>
              <a:rPr b="0"/>
              <a:t>：PC软件工程师</a:t>
            </a:r>
          </a:p>
        </p:txBody>
      </p:sp>
      <p:sp>
        <p:nvSpPr>
          <p:cNvPr id="155" name="灯片编号占位符 9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3"/>
          <p:cNvSpPr txBox="1"/>
          <p:nvPr/>
        </p:nvSpPr>
        <p:spPr>
          <a:xfrm>
            <a:off x="531812" y="1285859"/>
            <a:ext cx="8080376" cy="2837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教育经历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58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个人简介</a:t>
            </a:r>
          </a:p>
        </p:txBody>
      </p:sp>
      <p:graphicFrame>
        <p:nvGraphicFramePr>
          <p:cNvPr id="159" name="Group 125"/>
          <p:cNvGraphicFramePr/>
          <p:nvPr/>
        </p:nvGraphicFramePr>
        <p:xfrm>
          <a:off x="588948" y="1928802"/>
          <a:ext cx="7966102" cy="11100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41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0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7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8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7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起止时间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毕业院校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专业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defRPr>
                      </a:pPr>
                      <a:r>
                        <a:t>所获学历/学位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培养方式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2011.9~2015.7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北京师范大学珠海分校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软件工程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600">
                          <a:latin typeface="微软雅黑"/>
                          <a:ea typeface="微软雅黑"/>
                          <a:cs typeface="微软雅黑"/>
                        </a:defRPr>
                      </a:pPr>
                      <a:r>
                        <a:t>本科/工学学士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统招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0" name="Group 126"/>
          <p:cNvGraphicFramePr/>
          <p:nvPr>
            <p:extLst>
              <p:ext uri="{D42A27DB-BD31-4B8C-83A1-F6EECF244321}">
                <p14:modId xmlns:p14="http://schemas.microsoft.com/office/powerpoint/2010/main" xmlns="" val="1890753349"/>
              </p:ext>
            </p:extLst>
          </p:nvPr>
        </p:nvGraphicFramePr>
        <p:xfrm>
          <a:off x="716756" y="3770639"/>
          <a:ext cx="7710487" cy="26884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92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起止时间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单位全称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部门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b="1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职位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2015.7~2016.7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珠海市太川云社区有限公司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软件部门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iOS工程师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dirty="0">
                          <a:latin typeface="微软雅黑"/>
                          <a:ea typeface="微软雅黑"/>
                          <a:cs typeface="微软雅黑"/>
                        </a:rPr>
                        <a:t>2016.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sz="1600" dirty="0">
                          <a:latin typeface="微软雅黑"/>
                          <a:ea typeface="微软雅黑"/>
                          <a:cs typeface="微软雅黑"/>
                        </a:rPr>
                        <a:t>~201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r>
                        <a:rPr sz="1600" dirty="0">
                          <a:latin typeface="微软雅黑"/>
                          <a:ea typeface="微软雅黑"/>
                          <a:cs typeface="微软雅黑"/>
                        </a:rPr>
                        <a:t>.</a:t>
                      </a:r>
                      <a:r>
                        <a:rPr lang="en-US" altLang="zh-CN" sz="1600" dirty="0">
                          <a:latin typeface="微软雅黑"/>
                          <a:ea typeface="微软雅黑"/>
                          <a:cs typeface="微软雅黑"/>
                        </a:rPr>
                        <a:t>12</a:t>
                      </a:r>
                      <a:endParaRPr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深圳市陆野科技有限公司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软件部门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iOS工程师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dirty="0">
                          <a:latin typeface="微软雅黑"/>
                          <a:ea typeface="微软雅黑"/>
                          <a:cs typeface="微软雅黑"/>
                        </a:rPr>
                        <a:t>2017.4～2018.2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珠海市瀛海程式设计有限公司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软件部门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iOS工程师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600">
                          <a:latin typeface="微软雅黑"/>
                          <a:ea typeface="微软雅黑"/>
                          <a:cs typeface="微软雅黑"/>
                        </a:defRPr>
                      </a:pPr>
                      <a:r>
                        <a:t>2018.3~至今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优特电力科技股份有限公司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>
                          <a:latin typeface="微软雅黑"/>
                          <a:ea typeface="微软雅黑"/>
                          <a:cs typeface="微软雅黑"/>
                        </a:rPr>
                        <a:t>智能厨房餐饮部门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900"/>
                        </a:spcBef>
                        <a:defRPr sz="1800"/>
                      </a:pPr>
                      <a:r>
                        <a:rPr sz="1600" dirty="0" err="1">
                          <a:latin typeface="微软雅黑"/>
                          <a:ea typeface="微软雅黑"/>
                          <a:cs typeface="微软雅黑"/>
                        </a:rPr>
                        <a:t>软件工程师</a:t>
                      </a:r>
                      <a:endParaRPr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1" name="矩形 11"/>
          <p:cNvSpPr txBox="1"/>
          <p:nvPr/>
        </p:nvSpPr>
        <p:spPr>
          <a:xfrm>
            <a:off x="3910329" y="3173729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工作经历</a:t>
            </a:r>
          </a:p>
        </p:txBody>
      </p:sp>
      <p:sp>
        <p:nvSpPr>
          <p:cNvPr id="162" name="灯片编号占位符 12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3"/>
          <p:cNvSpPr txBox="1"/>
          <p:nvPr/>
        </p:nvSpPr>
        <p:spPr>
          <a:xfrm>
            <a:off x="531812" y="1285859"/>
            <a:ext cx="8080376" cy="399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以往教育与工作经历概述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ctr">
              <a:lnSpc>
                <a:spcPct val="120000"/>
              </a:lnSpc>
              <a:spcBef>
                <a:spcPts val="1000"/>
              </a:spcBef>
              <a:buClr>
                <a:srgbClr val="0070C0"/>
              </a:buClr>
              <a:buSzPct val="100000"/>
              <a:buChar char="■"/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algn="ctr">
              <a:lnSpc>
                <a:spcPct val="120000"/>
              </a:lnSpc>
              <a:spcBef>
                <a:spcPts val="10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65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个人简介</a:t>
            </a:r>
          </a:p>
        </p:txBody>
      </p:sp>
      <p:sp>
        <p:nvSpPr>
          <p:cNvPr id="166" name="内容占位符 5"/>
          <p:cNvSpPr txBox="1">
            <a:spLocks noGrp="1"/>
          </p:cNvSpPr>
          <p:nvPr>
            <p:ph type="body" idx="1"/>
          </p:nvPr>
        </p:nvSpPr>
        <p:spPr>
          <a:xfrm>
            <a:off x="657211" y="1928802"/>
            <a:ext cx="7829578" cy="3919552"/>
          </a:xfrm>
          <a:prstGeom prst="rect">
            <a:avLst/>
          </a:prstGeom>
          <a:ln w="9525">
            <a:solidFill>
              <a:srgbClr val="808080"/>
            </a:solidFill>
            <a:prstDash val="dash"/>
            <a:miter lim="800000"/>
          </a:ln>
        </p:spPr>
        <p:txBody>
          <a:bodyPr/>
          <a:lstStyle/>
          <a:p>
            <a:pPr marL="294894" indent="-589788" defTabSz="786384">
              <a:spcBef>
                <a:spcPts val="1000"/>
              </a:spcBef>
              <a:buSzTx/>
              <a:buNone/>
              <a:defRPr sz="1720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工作描述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：</a:t>
            </a:r>
            <a:endParaRPr dirty="0">
              <a:solidFill>
                <a:srgbClr val="FF0000"/>
              </a:solidFill>
            </a:endParaRPr>
          </a:p>
          <a:p>
            <a:pPr marL="294894" indent="-589788" defTabSz="786384">
              <a:spcBef>
                <a:spcPts val="1000"/>
              </a:spcBef>
              <a:buSzTx/>
              <a:buNone/>
              <a:defRPr sz="1548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主要负责</a:t>
            </a:r>
            <a:r>
              <a:rPr dirty="0" err="1"/>
              <a:t>i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OS手机端</a:t>
            </a:r>
            <a:r>
              <a:rPr dirty="0" err="1"/>
              <a:t>App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开发和维护，根据需求文档，搭建项目框架，编写程序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  <a:p>
            <a:pPr marL="294894" indent="-589788" defTabSz="786384">
              <a:spcBef>
                <a:spcPts val="1000"/>
              </a:spcBef>
              <a:buSzTx/>
              <a:buNone/>
              <a:defRPr sz="1548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根据项目的发展需求，不断的进行性能和功能的优化，提升整个项目的可扩展性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  <a:p>
            <a:pPr marL="294894" indent="-294894" defTabSz="786384">
              <a:spcBef>
                <a:spcPts val="1000"/>
              </a:spcBef>
              <a:buFontTx/>
              <a:buChar char="●"/>
              <a:defRPr sz="1548" b="0"/>
            </a:pP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项目可拓展方面：由于之前的一些项目开发，采用的是</a:t>
            </a:r>
            <a:r>
              <a:rPr dirty="0"/>
              <a:t>MVC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的架构，导致</a:t>
            </a:r>
            <a:r>
              <a:rPr dirty="0"/>
              <a:t>Controller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这模块代码非常臃肿，界面跟数据逻辑方面的耦合性非常大，代码的可重复性非常差，而且维护起来也非常麻烦，所以对这些代码进行了重构，重新采用了</a:t>
            </a:r>
            <a:r>
              <a:rPr dirty="0"/>
              <a:t>MVVM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的架构模式，使用这种架构模式提高了整个项目维护性和可靠性，降低代码模块之间的耦合性。</a:t>
            </a:r>
            <a:r>
              <a:rPr lang="zh-CN" altLang="en-US" dirty="0">
                <a:latin typeface="微软雅黑"/>
                <a:ea typeface="微软雅黑"/>
                <a:cs typeface="微软雅黑"/>
                <a:sym typeface="微软雅黑"/>
              </a:rPr>
              <a:t>方便新功能的加入和对于旧功能的界面需求更改迭代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  <a:p>
            <a:pPr marL="294894" indent="-294894" defTabSz="786384">
              <a:spcBef>
                <a:spcPts val="1000"/>
              </a:spcBef>
              <a:buFontTx/>
              <a:buChar char="●"/>
              <a:defRPr sz="1548" b="0"/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性能优化方面：主要针对一些内存泄露，图形和动画，缓存，</a:t>
            </a:r>
            <a:r>
              <a:rPr dirty="0" err="1"/>
              <a:t>UITableView</a:t>
            </a: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等方面进行了优化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sp>
        <p:nvSpPr>
          <p:cNvPr id="167" name="灯片编号占位符 5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170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108091"/>
            <a:ext cx="8229600" cy="4678363"/>
          </a:xfrm>
          <a:prstGeom prst="rect">
            <a:avLst/>
          </a:prstGeom>
        </p:spPr>
        <p:txBody>
          <a:bodyPr/>
          <a:lstStyle/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个人简介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>
                <a:solidFill>
                  <a:srgbClr val="0070C0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试用期总结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学习与发展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工作与成果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工作案例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企业融入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个人自评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岗位胜任情况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t>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任职资格认证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429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       综合自评</a:t>
            </a:r>
          </a:p>
          <a:p>
            <a:pPr marL="222884" indent="-222884" defTabSz="594359">
              <a:spcBef>
                <a:spcPts val="300"/>
              </a:spcBef>
              <a:buFontTx/>
              <a:buChar char="●"/>
              <a:defRPr sz="1560" b="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建议与意见</a:t>
            </a: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 marL="222884" indent="-222884" defTabSz="594359">
              <a:spcBef>
                <a:spcPts val="300"/>
              </a:spcBef>
              <a:buSzTx/>
              <a:buNone/>
              <a:defRPr sz="1560" b="0"/>
            </a:pPr>
            <a:r>
              <a:t>        </a:t>
            </a:r>
          </a:p>
        </p:txBody>
      </p:sp>
      <p:sp>
        <p:nvSpPr>
          <p:cNvPr id="171" name="灯片编号占位符 3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试用期总结：学习与发展</a:t>
            </a:r>
          </a:p>
        </p:txBody>
      </p:sp>
      <p:sp>
        <p:nvSpPr>
          <p:cNvPr id="174" name="Rectangle 3"/>
          <p:cNvSpPr txBox="1"/>
          <p:nvPr/>
        </p:nvSpPr>
        <p:spPr>
          <a:xfrm>
            <a:off x="531812" y="935830"/>
            <a:ext cx="8080376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培训</a:t>
            </a:r>
          </a:p>
        </p:txBody>
      </p:sp>
      <p:graphicFrame>
        <p:nvGraphicFramePr>
          <p:cNvPr id="175" name="表格 9"/>
          <p:cNvGraphicFramePr/>
          <p:nvPr>
            <p:extLst>
              <p:ext uri="{D42A27DB-BD31-4B8C-83A1-F6EECF244321}">
                <p14:modId xmlns:p14="http://schemas.microsoft.com/office/powerpoint/2010/main" xmlns="" val="4138641614"/>
              </p:ext>
            </p:extLst>
          </p:nvPr>
        </p:nvGraphicFramePr>
        <p:xfrm>
          <a:off x="500034" y="1523364"/>
          <a:ext cx="8143930" cy="479430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6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39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285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时间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内容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成绩或效果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14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Arial"/>
                        </a:rPr>
                        <a:t>4.18-5.09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參加了社招新员工综合培训：新员工必学内容和考试，企业文化，应知应会，研发体系规范，公司产品，</a:t>
                      </a:r>
                      <a:r>
                        <a:t>EHS</a:t>
                      </a: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管理体系，任职资格，财务制度，信息系统介绍，软件编程规范，电力系统基础知识。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Arial"/>
                        </a:defRPr>
                      </a:pP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方正书宋简体"/>
                          <a:sym typeface="方正书宋简体"/>
                        </a:rPr>
                        <a:t>整体系统的学习了公司的规章制度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、文化，总体上了解了公司的产品,对公司的研发流程和研发的规范，编程的规范都有了一定的认识了解，对自己的任职资格有了更深的认识。其中培训完的考试成绩如下：新员工必学安全知识(84)，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企业文化&amp;应知应会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(94)，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研发体系规范&amp;任职资格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(84)，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EHS&amp;ISO知识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(87)，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财务知识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(95),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信息化管理系统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(89),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软件编辑规范</a:t>
                      </a: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/>
                          <a:sym typeface="宋体"/>
                        </a:rPr>
                        <a:t>(95)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6" name="灯片编号占位符 8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试用期总结：学习与发展</a:t>
            </a:r>
          </a:p>
        </p:txBody>
      </p:sp>
      <p:sp>
        <p:nvSpPr>
          <p:cNvPr id="179" name="矩形 7"/>
          <p:cNvSpPr txBox="1"/>
          <p:nvPr/>
        </p:nvSpPr>
        <p:spPr>
          <a:xfrm>
            <a:off x="3757929" y="1018834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辅导与自学</a:t>
            </a:r>
          </a:p>
        </p:txBody>
      </p:sp>
      <p:graphicFrame>
        <p:nvGraphicFramePr>
          <p:cNvPr id="180" name="表格 11"/>
          <p:cNvGraphicFramePr/>
          <p:nvPr>
            <p:extLst>
              <p:ext uri="{D42A27DB-BD31-4B8C-83A1-F6EECF244321}">
                <p14:modId xmlns:p14="http://schemas.microsoft.com/office/powerpoint/2010/main" xmlns="" val="47994511"/>
              </p:ext>
            </p:extLst>
          </p:nvPr>
        </p:nvGraphicFramePr>
        <p:xfrm>
          <a:off x="500034" y="1783034"/>
          <a:ext cx="8143931" cy="394679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84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时间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内容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成绩或效果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01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Arial"/>
                        </a:rPr>
                        <a:t>03.28-05.15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 err="1">
                          <a:sym typeface="Arial"/>
                        </a:rPr>
                        <a:t>R</a:t>
                      </a:r>
                      <a:r>
                        <a:rPr dirty="0" err="1">
                          <a:sym typeface="Arial"/>
                        </a:rPr>
                        <a:t>eact开发和原生混合开发</a:t>
                      </a:r>
                      <a:r>
                        <a:rPr dirty="0">
                          <a:sym typeface="Arial"/>
                        </a:rPr>
                        <a:t>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方正书宋简体"/>
                          <a:sym typeface="方正书宋简体"/>
                        </a:rPr>
                        <a:t>对</a:t>
                      </a:r>
                      <a:r>
                        <a:rPr lang="en-US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方正书宋简体"/>
                          <a:sym typeface="方正书宋简体"/>
                        </a:rPr>
                        <a:t>R</a:t>
                      </a: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方正书宋简体"/>
                          <a:sym typeface="方正书宋简体"/>
                        </a:rPr>
                        <a:t>eact前端开发有了初步的学习和理解，对其中的桥接函数有了一定的认识</a:t>
                      </a:r>
                      <a:r>
                        <a:rPr dirty="0"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
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82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Arial"/>
                        </a:rPr>
                        <a:t>04.18-06.17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Arial"/>
                        </a:rPr>
                        <a:t>用户中心的原生开发以及封装</a:t>
                      </a:r>
                      <a:r>
                        <a:rPr lang="en-US" dirty="0" err="1">
                          <a:sym typeface="Arial"/>
                        </a:rPr>
                        <a:t>SDK</a:t>
                      </a:r>
                      <a:endParaRPr dirty="0"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/>
                        </a:rPr>
                        <a:t>完成用户中心登录功能的开发和封装，从中学习了SDK封装方式和SDK开发方式与日常开发方式的不同</a:t>
                      </a:r>
                      <a:endParaRPr dirty="0">
                        <a:latin typeface="宋体" panose="02010600030101010101" pitchFamily="2" charset="-122"/>
                        <a:ea typeface="宋体" panose="02010600030101010101" pitchFamily="2" charset="-122"/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1" name="灯片编号占位符 8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 4"/>
          <p:cNvSpPr txBox="1">
            <a:spLocks noGrp="1"/>
          </p:cNvSpPr>
          <p:nvPr>
            <p:ph type="title"/>
          </p:nvPr>
        </p:nvSpPr>
        <p:spPr>
          <a:xfrm>
            <a:off x="544512" y="201612"/>
            <a:ext cx="5867401" cy="563563"/>
          </a:xfrm>
          <a:prstGeom prst="rect">
            <a:avLst/>
          </a:prstGeom>
        </p:spPr>
        <p:txBody>
          <a:bodyPr/>
          <a:lstStyle>
            <a:lvl1pPr defTabSz="877823">
              <a:defRPr sz="2688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试用期总结：学习与发展</a:t>
            </a:r>
          </a:p>
        </p:txBody>
      </p:sp>
      <p:sp>
        <p:nvSpPr>
          <p:cNvPr id="184" name="矩形 7"/>
          <p:cNvSpPr txBox="1"/>
          <p:nvPr/>
        </p:nvSpPr>
        <p:spPr>
          <a:xfrm>
            <a:off x="3757929" y="1018834"/>
            <a:ext cx="16281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sz="2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辅导与自学</a:t>
            </a:r>
          </a:p>
        </p:txBody>
      </p:sp>
      <p:graphicFrame>
        <p:nvGraphicFramePr>
          <p:cNvPr id="185" name="表格 11"/>
          <p:cNvGraphicFramePr/>
          <p:nvPr>
            <p:extLst>
              <p:ext uri="{D42A27DB-BD31-4B8C-83A1-F6EECF244321}">
                <p14:modId xmlns:p14="http://schemas.microsoft.com/office/powerpoint/2010/main" xmlns="" val="3127945412"/>
              </p:ext>
            </p:extLst>
          </p:nvPr>
        </p:nvGraphicFramePr>
        <p:xfrm>
          <a:off x="500034" y="1783034"/>
          <a:ext cx="8143931" cy="372792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4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时间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内容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  <a:sym typeface="Arial"/>
                        </a:defRPr>
                      </a:pPr>
                      <a:r>
                        <a:rPr>
                          <a:latin typeface="方正书宋简体"/>
                          <a:ea typeface="方正书宋简体"/>
                          <a:cs typeface="方正书宋简体"/>
                          <a:sym typeface="方正书宋简体"/>
                        </a:rPr>
                        <a:t>成绩或效果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54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Arial"/>
                        </a:rPr>
                        <a:t>04.15-04.20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Arial"/>
                        </a:rPr>
                        <a:t>完成对部分原生界面功能的二次封装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方正书宋简体"/>
                          <a:sym typeface="方正书宋简体"/>
                        </a:rPr>
                        <a:t>完成部分工具类开发，也可用于以后的项目开发，重复使用</a:t>
                      </a:r>
                      <a:endParaRPr dirty="0">
                        <a:latin typeface="宋体" panose="02010600030101010101" pitchFamily="2" charset="-122"/>
                        <a:ea typeface="宋体" panose="02010600030101010101" pitchFamily="2" charset="-122"/>
                        <a:cs typeface="方正书宋简体"/>
                        <a:sym typeface="方正书宋简体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546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Arial"/>
                        </a:rPr>
                        <a:t>6.10-至今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 err="1">
                          <a:sym typeface="Arial"/>
                        </a:rPr>
                        <a:t>对蓝牙功能和WIFI功能的原生开发</a:t>
                      </a:r>
                      <a:r>
                        <a:rPr dirty="0">
                          <a:sym typeface="Arial"/>
                        </a:rPr>
                        <a:t>
</a:t>
                      </a:r>
                      <a:r>
                        <a:rPr lang="zh-CN" altLang="en-US" dirty="0">
                          <a:sym typeface="Arial"/>
                        </a:rPr>
                        <a:t>以及</a:t>
                      </a:r>
                      <a:r>
                        <a:rPr dirty="0" err="1">
                          <a:sym typeface="Arial"/>
                        </a:rPr>
                        <a:t>SDK封装</a:t>
                      </a:r>
                      <a:endParaRPr dirty="0">
                        <a:sym typeface="Arial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/>
                        </a:rPr>
                        <a:t>该项目仍在开发阶段，对于学习和完成一项未接触功能的开发，工作显得充实和有趣。同事的及时帮助也使我在完成项目过程取得事半功倍的效果。我相信我会很好的完成这个任务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6" name="灯片编号占位符 8"/>
          <p:cNvSpPr txBox="1">
            <a:spLocks noGrp="1"/>
          </p:cNvSpPr>
          <p:nvPr>
            <p:ph type="sldNum" sz="quarter" idx="2"/>
          </p:nvPr>
        </p:nvSpPr>
        <p:spPr>
          <a:xfrm>
            <a:off x="8704277" y="6572250"/>
            <a:ext cx="188899" cy="2692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UT-MA-PPT模板-蓝白">
  <a:themeElements>
    <a:clrScheme name="UT-MA-PPT模板-蓝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UT-MA-PPT模板-蓝白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T-MA-PPT模板-蓝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T-MA-PPT模板-蓝白">
  <a:themeElements>
    <a:clrScheme name="UT-MA-PPT模板-蓝白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UT-MA-PPT模板-蓝白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T-MA-PPT模板-蓝白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1072</Words>
  <Application>Microsoft Office PowerPoint</Application>
  <PresentationFormat>全屏显示(4:3)</PresentationFormat>
  <Paragraphs>343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试用期总结：学习与发展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试用期总结：工作案例</vt:lpstr>
      <vt:lpstr>试用期总结：工作案例</vt:lpstr>
      <vt:lpstr>试用期总结：企业融入</vt:lpstr>
      <vt:lpstr>目录</vt:lpstr>
      <vt:lpstr>个人自评：岗位胜任情况</vt:lpstr>
      <vt:lpstr>个人自评：岗位胜任情况</vt:lpstr>
      <vt:lpstr>个人自评：任职资格认证</vt:lpstr>
      <vt:lpstr>个人自评：任职资格认证</vt:lpstr>
      <vt:lpstr>个人自评：任职资格认证</vt:lpstr>
      <vt:lpstr>个人自评：任职资格认证</vt:lpstr>
      <vt:lpstr>综合自评</vt:lpstr>
      <vt:lpstr>综合自评—现状与规划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新员工转正答辩汇报</dc:title>
  <cp:lastModifiedBy>huangshenghang</cp:lastModifiedBy>
  <cp:revision>3</cp:revision>
  <dcterms:modified xsi:type="dcterms:W3CDTF">2018-07-05T09:27:30Z</dcterms:modified>
</cp:coreProperties>
</file>