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71300" cy="137033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1218565" y="183979"/>
            <a:ext cx="21934170" cy="3013458"/>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3" name="正文级别 1…"/>
          <p:cNvSpPr txBox="1"/>
          <p:nvPr>
            <p:ph type="body" idx="1"/>
          </p:nvPr>
        </p:nvSpPr>
        <p:spPr>
          <a:xfrm>
            <a:off x="1218565" y="3197436"/>
            <a:ext cx="21934170" cy="10505865"/>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779461" y="12336142"/>
            <a:ext cx="5686638" cy="729574"/>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4.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4.png"/><Relationship Id="rId4" Type="http://schemas.openxmlformats.org/officeDocument/2006/relationships/image" Target="../media/image3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2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4.png"/><Relationship Id="rId4" Type="http://schemas.openxmlformats.org/officeDocument/2006/relationships/image" Target="../media/image2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 name="Picture" descr="Picture"/>
          <p:cNvPicPr>
            <a:picLocks noChangeAspect="1"/>
          </p:cNvPicPr>
          <p:nvPr/>
        </p:nvPicPr>
        <p:blipFill>
          <a:blip r:embed="rId2">
            <a:extLst/>
          </a:blip>
          <a:stretch>
            <a:fillRect/>
          </a:stretch>
        </p:blipFill>
        <p:spPr>
          <a:xfrm>
            <a:off x="0" y="6149214"/>
            <a:ext cx="3967959" cy="708786"/>
          </a:xfrm>
          <a:prstGeom prst="rect">
            <a:avLst/>
          </a:prstGeom>
          <a:ln w="12700">
            <a:miter lim="400000"/>
          </a:ln>
        </p:spPr>
      </p:pic>
      <p:pic>
        <p:nvPicPr>
          <p:cNvPr id="21" name="Picture" descr="Picture"/>
          <p:cNvPicPr>
            <a:picLocks noChangeAspect="1"/>
          </p:cNvPicPr>
          <p:nvPr/>
        </p:nvPicPr>
        <p:blipFill>
          <a:blip r:embed="rId3">
            <a:extLst/>
          </a:blip>
          <a:stretch>
            <a:fillRect/>
          </a:stretch>
        </p:blipFill>
        <p:spPr>
          <a:xfrm>
            <a:off x="0" y="7007290"/>
            <a:ext cx="3967959" cy="708786"/>
          </a:xfrm>
          <a:prstGeom prst="rect">
            <a:avLst/>
          </a:prstGeom>
          <a:ln w="12700">
            <a:miter lim="400000"/>
          </a:ln>
        </p:spPr>
      </p:pic>
      <p:pic>
        <p:nvPicPr>
          <p:cNvPr id="22" name="Picture" descr="Picture"/>
          <p:cNvPicPr>
            <a:picLocks noChangeAspect="1"/>
          </p:cNvPicPr>
          <p:nvPr/>
        </p:nvPicPr>
        <p:blipFill>
          <a:blip r:embed="rId3">
            <a:extLst/>
          </a:blip>
          <a:stretch>
            <a:fillRect/>
          </a:stretch>
        </p:blipFill>
        <p:spPr>
          <a:xfrm>
            <a:off x="0" y="8761855"/>
            <a:ext cx="3967959" cy="708786"/>
          </a:xfrm>
          <a:prstGeom prst="rect">
            <a:avLst/>
          </a:prstGeom>
          <a:ln w="12700">
            <a:miter lim="400000"/>
          </a:ln>
        </p:spPr>
      </p:pic>
      <p:pic>
        <p:nvPicPr>
          <p:cNvPr id="23" name="Picture" descr="Picture"/>
          <p:cNvPicPr>
            <a:picLocks noChangeAspect="1"/>
          </p:cNvPicPr>
          <p:nvPr/>
        </p:nvPicPr>
        <p:blipFill>
          <a:blip r:embed="rId2">
            <a:extLst/>
          </a:blip>
          <a:stretch>
            <a:fillRect/>
          </a:stretch>
        </p:blipFill>
        <p:spPr>
          <a:xfrm>
            <a:off x="0" y="7884572"/>
            <a:ext cx="3967959" cy="708786"/>
          </a:xfrm>
          <a:prstGeom prst="rect">
            <a:avLst/>
          </a:prstGeom>
          <a:ln w="12700">
            <a:miter lim="400000"/>
          </a:ln>
        </p:spPr>
      </p:pic>
      <p:pic>
        <p:nvPicPr>
          <p:cNvPr id="24" name="Picture" descr="Picture"/>
          <p:cNvPicPr>
            <a:picLocks noChangeAspect="1"/>
          </p:cNvPicPr>
          <p:nvPr/>
        </p:nvPicPr>
        <p:blipFill>
          <a:blip r:embed="rId2">
            <a:extLst/>
          </a:blip>
          <a:stretch>
            <a:fillRect/>
          </a:stretch>
        </p:blipFill>
        <p:spPr>
          <a:xfrm>
            <a:off x="20416039" y="6130008"/>
            <a:ext cx="3967960" cy="708785"/>
          </a:xfrm>
          <a:prstGeom prst="rect">
            <a:avLst/>
          </a:prstGeom>
          <a:ln w="12700">
            <a:miter lim="400000"/>
          </a:ln>
        </p:spPr>
      </p:pic>
      <p:pic>
        <p:nvPicPr>
          <p:cNvPr id="25" name="Picture" descr="Picture"/>
          <p:cNvPicPr>
            <a:picLocks noChangeAspect="1"/>
          </p:cNvPicPr>
          <p:nvPr/>
        </p:nvPicPr>
        <p:blipFill>
          <a:blip r:embed="rId3">
            <a:extLst/>
          </a:blip>
          <a:stretch>
            <a:fillRect/>
          </a:stretch>
        </p:blipFill>
        <p:spPr>
          <a:xfrm>
            <a:off x="20416039" y="7007290"/>
            <a:ext cx="3967960" cy="708786"/>
          </a:xfrm>
          <a:prstGeom prst="rect">
            <a:avLst/>
          </a:prstGeom>
          <a:ln w="12700">
            <a:miter lim="400000"/>
          </a:ln>
        </p:spPr>
      </p:pic>
      <p:pic>
        <p:nvPicPr>
          <p:cNvPr id="26" name="Picture" descr="Picture"/>
          <p:cNvPicPr>
            <a:picLocks noChangeAspect="1"/>
          </p:cNvPicPr>
          <p:nvPr/>
        </p:nvPicPr>
        <p:blipFill>
          <a:blip r:embed="rId3">
            <a:extLst/>
          </a:blip>
          <a:stretch>
            <a:fillRect/>
          </a:stretch>
        </p:blipFill>
        <p:spPr>
          <a:xfrm>
            <a:off x="20416039" y="8761855"/>
            <a:ext cx="3967960" cy="708786"/>
          </a:xfrm>
          <a:prstGeom prst="rect">
            <a:avLst/>
          </a:prstGeom>
          <a:ln w="12700">
            <a:miter lim="400000"/>
          </a:ln>
        </p:spPr>
      </p:pic>
      <p:pic>
        <p:nvPicPr>
          <p:cNvPr id="27" name="Picture" descr="Picture"/>
          <p:cNvPicPr>
            <a:picLocks noChangeAspect="1"/>
          </p:cNvPicPr>
          <p:nvPr/>
        </p:nvPicPr>
        <p:blipFill>
          <a:blip r:embed="rId2">
            <a:extLst/>
          </a:blip>
          <a:stretch>
            <a:fillRect/>
          </a:stretch>
        </p:blipFill>
        <p:spPr>
          <a:xfrm>
            <a:off x="20416039" y="7884572"/>
            <a:ext cx="3967960" cy="708786"/>
          </a:xfrm>
          <a:prstGeom prst="rect">
            <a:avLst/>
          </a:prstGeom>
          <a:ln w="12700">
            <a:miter lim="400000"/>
          </a:ln>
        </p:spPr>
      </p:pic>
      <p:sp>
        <p:nvSpPr>
          <p:cNvPr id="28" name="文本"/>
          <p:cNvSpPr txBox="1"/>
          <p:nvPr>
            <p:ph type="title" idx="4294967295"/>
          </p:nvPr>
        </p:nvSpPr>
        <p:spPr>
          <a:xfrm>
            <a:off x="3801608" y="7180678"/>
            <a:ext cx="16780780" cy="2116574"/>
          </a:xfrm>
          <a:prstGeom prst="rect">
            <a:avLst/>
          </a:prstGeom>
        </p:spPr>
        <p:txBody>
          <a:bodyPr lIns="0" tIns="0" rIns="0" bIns="0" anchor="t">
            <a:normAutofit fontScale="100000" lnSpcReduction="0"/>
          </a:bodyPr>
          <a:lstStyle>
            <a:lvl1pPr algn="ctr">
              <a:lnSpc>
                <a:spcPts val="14400"/>
              </a:lnSpc>
              <a:defRPr sz="6000">
                <a:ln w="57912" cap="flat">
                  <a:solidFill>
                    <a:srgbClr val="212121"/>
                  </a:solidFill>
                  <a:prstDash val="solid"/>
                  <a:round/>
                </a:ln>
                <a:solidFill>
                  <a:srgbClr val="212121"/>
                </a:solidFill>
                <a:latin typeface="Alibaba PuHuiTi Regular"/>
                <a:ea typeface="Alibaba PuHuiTi Regular"/>
                <a:cs typeface="Alibaba PuHuiTi Regular"/>
                <a:sym typeface="Alibaba PuHuiTi Regular"/>
              </a:defRPr>
            </a:lvl1pPr>
          </a:lstStyle>
          <a:p>
            <a:pPr/>
            <a:r>
              <a:t>基于SpringBoot和React的人才管理系统</a:t>
            </a:r>
          </a:p>
        </p:txBody>
      </p:sp>
      <p:sp>
        <p:nvSpPr>
          <p:cNvPr id="29" name="文本"/>
          <p:cNvSpPr txBox="1"/>
          <p:nvPr/>
        </p:nvSpPr>
        <p:spPr>
          <a:xfrm>
            <a:off x="4210449" y="6086931"/>
            <a:ext cx="15963100" cy="95633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649223">
              <a:lnSpc>
                <a:spcPts val="4500"/>
              </a:lnSpc>
              <a:defRPr spc="425" sz="3762">
                <a:ln w="13326" cap="flat">
                  <a:solidFill>
                    <a:srgbClr val="212121"/>
                  </a:solidFill>
                  <a:prstDash val="solid"/>
                  <a:round/>
                </a:ln>
                <a:solidFill>
                  <a:srgbClr val="212121"/>
                </a:solidFill>
                <a:latin typeface="Noto Sans S Chinese Regular"/>
                <a:ea typeface="Noto Sans S Chinese Regular"/>
                <a:cs typeface="Noto Sans S Chinese Regular"/>
                <a:sym typeface="Noto Sans S Chinese Regular"/>
              </a:defRPr>
            </a:lvl1pPr>
          </a:lstStyle>
          <a:p>
            <a:pPr/>
            <a:r>
              <a:t>Talent management system based on SpringBoot and  React</a:t>
            </a:r>
          </a:p>
        </p:txBody>
      </p:sp>
      <p:pic>
        <p:nvPicPr>
          <p:cNvPr id="30" name="Picture" descr="Picture"/>
          <p:cNvPicPr>
            <a:picLocks noChangeAspect="1"/>
          </p:cNvPicPr>
          <p:nvPr/>
        </p:nvPicPr>
        <p:blipFill>
          <a:blip r:embed="rId4">
            <a:extLst/>
          </a:blip>
          <a:stretch>
            <a:fillRect/>
          </a:stretch>
        </p:blipFill>
        <p:spPr>
          <a:xfrm>
            <a:off x="5147657" y="9921257"/>
            <a:ext cx="7400779" cy="2346589"/>
          </a:xfrm>
          <a:prstGeom prst="rect">
            <a:avLst/>
          </a:prstGeom>
          <a:ln w="12700">
            <a:miter lim="400000"/>
          </a:ln>
        </p:spPr>
      </p:pic>
      <p:pic>
        <p:nvPicPr>
          <p:cNvPr id="31" name="Picture" descr="Picture"/>
          <p:cNvPicPr>
            <a:picLocks noChangeAspect="1"/>
          </p:cNvPicPr>
          <p:nvPr/>
        </p:nvPicPr>
        <p:blipFill>
          <a:blip r:embed="rId4">
            <a:extLst/>
          </a:blip>
          <a:stretch>
            <a:fillRect/>
          </a:stretch>
        </p:blipFill>
        <p:spPr>
          <a:xfrm>
            <a:off x="11835562" y="9921257"/>
            <a:ext cx="7400778" cy="2346589"/>
          </a:xfrm>
          <a:prstGeom prst="rect">
            <a:avLst/>
          </a:prstGeom>
          <a:ln w="12700">
            <a:miter lim="400000"/>
          </a:ln>
        </p:spPr>
      </p:pic>
      <p:sp>
        <p:nvSpPr>
          <p:cNvPr id="32" name="文本"/>
          <p:cNvSpPr txBox="1"/>
          <p:nvPr/>
        </p:nvSpPr>
        <p:spPr>
          <a:xfrm>
            <a:off x="7249297" y="10907094"/>
            <a:ext cx="3197502" cy="5842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4100"/>
              </a:lnSpc>
              <a:defRPr sz="3400">
                <a:solidFill>
                  <a:srgbClr val="212121"/>
                </a:solidFill>
                <a:latin typeface="Alibaba PuHuiTi Regular"/>
                <a:ea typeface="Alibaba PuHuiTi Regular"/>
                <a:cs typeface="Alibaba PuHuiTi Regular"/>
                <a:sym typeface="Alibaba PuHuiTi Regular"/>
              </a:defRPr>
            </a:lvl1pPr>
          </a:lstStyle>
          <a:p>
            <a:pPr/>
            <a:r>
              <a:t>汇报人：王达迅</a:t>
            </a:r>
          </a:p>
        </p:txBody>
      </p:sp>
      <p:sp>
        <p:nvSpPr>
          <p:cNvPr id="33" name="文本"/>
          <p:cNvSpPr txBox="1"/>
          <p:nvPr/>
        </p:nvSpPr>
        <p:spPr>
          <a:xfrm>
            <a:off x="13387644" y="10907094"/>
            <a:ext cx="4296613" cy="61743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4100"/>
              </a:lnSpc>
              <a:defRPr sz="3400">
                <a:solidFill>
                  <a:srgbClr val="212121"/>
                </a:solidFill>
                <a:latin typeface="Alibaba PuHuiTi Regular"/>
                <a:ea typeface="Alibaba PuHuiTi Regular"/>
                <a:cs typeface="Alibaba PuHuiTi Regular"/>
                <a:sym typeface="Alibaba PuHuiTi Regular"/>
              </a:defRPr>
            </a:lvl1pPr>
          </a:lstStyle>
          <a:p>
            <a:pPr/>
            <a:r>
              <a:t>指导老师：张英杰</a:t>
            </a:r>
          </a:p>
        </p:txBody>
      </p:sp>
      <p:sp>
        <p:nvSpPr>
          <p:cNvPr id="34" name="✓"/>
          <p:cNvSpPr txBox="1"/>
          <p:nvPr/>
        </p:nvSpPr>
        <p:spPr>
          <a:xfrm>
            <a:off x="12070498" y="6704330"/>
            <a:ext cx="230304" cy="2946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3000"/>
              </a:lnSpc>
              <a:defRPr sz="1300">
                <a:solidFill>
                  <a:srgbClr val="333333"/>
                </a:solidFill>
                <a:latin typeface="Arial"/>
                <a:ea typeface="Arial"/>
                <a:cs typeface="Arial"/>
                <a:sym typeface="Arial"/>
              </a:defRPr>
            </a:lvl1pPr>
          </a:lstStyle>
          <a:p>
            <a:pPr/>
            <a:r>
              <a:t>✓</a:t>
            </a:r>
          </a:p>
        </p:txBody>
      </p:sp>
      <p:sp>
        <p:nvSpPr>
          <p:cNvPr id="35" name="✓"/>
          <p:cNvSpPr txBox="1"/>
          <p:nvPr/>
        </p:nvSpPr>
        <p:spPr>
          <a:xfrm>
            <a:off x="12197498" y="6831329"/>
            <a:ext cx="230304"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3000"/>
              </a:lnSpc>
              <a:defRPr sz="1300">
                <a:solidFill>
                  <a:srgbClr val="333333"/>
                </a:solidFill>
                <a:latin typeface="Arial"/>
                <a:ea typeface="Arial"/>
                <a:cs typeface="Arial"/>
                <a:sym typeface="Arial"/>
              </a:defRPr>
            </a:lvl1pPr>
          </a:lstStyle>
          <a:p>
            <a:pPr/>
            <a:r>
              <a:t>✓</a:t>
            </a:r>
          </a:p>
        </p:txBody>
      </p:sp>
      <p:pic>
        <p:nvPicPr>
          <p:cNvPr id="36" name="ccit.jpg" descr="ccit.jpg"/>
          <p:cNvPicPr>
            <a:picLocks noChangeAspect="1"/>
          </p:cNvPicPr>
          <p:nvPr/>
        </p:nvPicPr>
        <p:blipFill>
          <a:blip r:embed="rId5">
            <a:extLst/>
          </a:blip>
          <a:stretch>
            <a:fillRect/>
          </a:stretch>
        </p:blipFill>
        <p:spPr>
          <a:xfrm>
            <a:off x="8134349" y="2144300"/>
            <a:ext cx="8356601" cy="24130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0" name="Picture" descr="Picture"/>
          <p:cNvPicPr>
            <a:picLocks noChangeAspect="1"/>
          </p:cNvPicPr>
          <p:nvPr/>
        </p:nvPicPr>
        <p:blipFill>
          <a:blip r:embed="rId2">
            <a:extLst/>
          </a:blip>
          <a:stretch>
            <a:fillRect/>
          </a:stretch>
        </p:blipFill>
        <p:spPr>
          <a:xfrm>
            <a:off x="11648788" y="1004304"/>
            <a:ext cx="12735247" cy="1070410"/>
          </a:xfrm>
          <a:prstGeom prst="rect">
            <a:avLst/>
          </a:prstGeom>
          <a:ln w="12700">
            <a:miter lim="400000"/>
          </a:ln>
        </p:spPr>
      </p:pic>
      <p:pic>
        <p:nvPicPr>
          <p:cNvPr id="121"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122" name="文本"/>
          <p:cNvSpPr txBox="1"/>
          <p:nvPr>
            <p:ph type="title" idx="4294967295"/>
          </p:nvPr>
        </p:nvSpPr>
        <p:spPr>
          <a:xfrm>
            <a:off x="1692824" y="872070"/>
            <a:ext cx="9955964" cy="1430863"/>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关键技术与实践难点​</a:t>
            </a:r>
          </a:p>
        </p:txBody>
      </p:sp>
      <p:pic>
        <p:nvPicPr>
          <p:cNvPr id="123" name="图像" descr="图像"/>
          <p:cNvPicPr>
            <a:picLocks noChangeAspect="1"/>
          </p:cNvPicPr>
          <p:nvPr/>
        </p:nvPicPr>
        <p:blipFill>
          <a:blip r:embed="rId4">
            <a:extLst/>
          </a:blip>
          <a:stretch>
            <a:fillRect/>
          </a:stretch>
        </p:blipFill>
        <p:spPr>
          <a:xfrm>
            <a:off x="1132707" y="4143275"/>
            <a:ext cx="8284181" cy="3531677"/>
          </a:xfrm>
          <a:prstGeom prst="rect">
            <a:avLst/>
          </a:prstGeom>
          <a:ln w="12700">
            <a:miter lim="400000"/>
          </a:ln>
        </p:spPr>
      </p:pic>
      <p:sp>
        <p:nvSpPr>
          <p:cNvPr id="124" name="react-router配置路由"/>
          <p:cNvSpPr txBox="1"/>
          <p:nvPr/>
        </p:nvSpPr>
        <p:spPr>
          <a:xfrm>
            <a:off x="3095149" y="9051609"/>
            <a:ext cx="3474467"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react-router配置路由</a:t>
            </a:r>
          </a:p>
        </p:txBody>
      </p:sp>
      <p:pic>
        <p:nvPicPr>
          <p:cNvPr id="125" name="图像" descr="图像"/>
          <p:cNvPicPr>
            <a:picLocks noChangeAspect="1"/>
          </p:cNvPicPr>
          <p:nvPr/>
        </p:nvPicPr>
        <p:blipFill>
          <a:blip r:embed="rId5">
            <a:extLst/>
          </a:blip>
          <a:stretch>
            <a:fillRect/>
          </a:stretch>
        </p:blipFill>
        <p:spPr>
          <a:xfrm>
            <a:off x="9067709" y="3896163"/>
            <a:ext cx="8851901" cy="4025901"/>
          </a:xfrm>
          <a:prstGeom prst="rect">
            <a:avLst/>
          </a:prstGeom>
          <a:ln w="12700">
            <a:miter lim="400000"/>
          </a:ln>
        </p:spPr>
      </p:pic>
      <p:sp>
        <p:nvSpPr>
          <p:cNvPr id="126" name="redux原理"/>
          <p:cNvSpPr txBox="1"/>
          <p:nvPr/>
        </p:nvSpPr>
        <p:spPr>
          <a:xfrm>
            <a:off x="12251217" y="9207528"/>
            <a:ext cx="1735202"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redux原理</a:t>
            </a:r>
          </a:p>
        </p:txBody>
      </p:sp>
      <p:pic>
        <p:nvPicPr>
          <p:cNvPr id="127" name="图像" descr="图像"/>
          <p:cNvPicPr>
            <a:picLocks noChangeAspect="1"/>
          </p:cNvPicPr>
          <p:nvPr/>
        </p:nvPicPr>
        <p:blipFill>
          <a:blip r:embed="rId6">
            <a:extLst/>
          </a:blip>
          <a:stretch>
            <a:fillRect/>
          </a:stretch>
        </p:blipFill>
        <p:spPr>
          <a:xfrm>
            <a:off x="17555494" y="4510259"/>
            <a:ext cx="5918201" cy="2413001"/>
          </a:xfrm>
          <a:prstGeom prst="rect">
            <a:avLst/>
          </a:prstGeom>
          <a:ln w="12700">
            <a:miter lim="400000"/>
          </a:ln>
        </p:spPr>
      </p:pic>
      <p:sp>
        <p:nvSpPr>
          <p:cNvPr id="128" name="react-redux的解决方式"/>
          <p:cNvSpPr txBox="1"/>
          <p:nvPr/>
        </p:nvSpPr>
        <p:spPr>
          <a:xfrm>
            <a:off x="18194968" y="9358804"/>
            <a:ext cx="3771266"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react-redux的解决方式</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Picture" descr="Picture"/>
          <p:cNvPicPr>
            <a:picLocks noChangeAspect="1"/>
          </p:cNvPicPr>
          <p:nvPr/>
        </p:nvPicPr>
        <p:blipFill>
          <a:blip r:embed="rId2">
            <a:extLst/>
          </a:blip>
          <a:stretch>
            <a:fillRect/>
          </a:stretch>
        </p:blipFill>
        <p:spPr>
          <a:xfrm>
            <a:off x="11648788" y="1004304"/>
            <a:ext cx="12735247" cy="1070410"/>
          </a:xfrm>
          <a:prstGeom prst="rect">
            <a:avLst/>
          </a:prstGeom>
          <a:ln w="12700">
            <a:miter lim="400000"/>
          </a:ln>
        </p:spPr>
      </p:pic>
      <p:pic>
        <p:nvPicPr>
          <p:cNvPr id="131"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132" name="文本"/>
          <p:cNvSpPr txBox="1"/>
          <p:nvPr>
            <p:ph type="title" idx="4294967295"/>
          </p:nvPr>
        </p:nvSpPr>
        <p:spPr>
          <a:xfrm>
            <a:off x="1692824" y="872070"/>
            <a:ext cx="9955964" cy="1430863"/>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关键技术与实践难点​</a:t>
            </a:r>
          </a:p>
        </p:txBody>
      </p:sp>
      <p:sp>
        <p:nvSpPr>
          <p:cNvPr id="133" name="文本"/>
          <p:cNvSpPr txBox="1"/>
          <p:nvPr/>
        </p:nvSpPr>
        <p:spPr>
          <a:xfrm>
            <a:off x="10260918" y="5384674"/>
            <a:ext cx="3862162" cy="18901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ts val="4500"/>
              </a:lnSpc>
              <a:defRPr sz="2800">
                <a:solidFill>
                  <a:srgbClr val="FFFFFF"/>
                </a:solidFill>
                <a:latin typeface="SimHei"/>
                <a:ea typeface="SimHei"/>
                <a:cs typeface="SimHei"/>
                <a:sym typeface="SimHei"/>
              </a:defRPr>
            </a:lvl1pPr>
          </a:lstStyle>
          <a:p>
            <a:pPr/>
            <a:r>
              <a:t>请在此粘贴或者输入你的文字内容请在此粘贴或者输入你的文字内容</a:t>
            </a:r>
          </a:p>
        </p:txBody>
      </p:sp>
      <p:sp>
        <p:nvSpPr>
          <p:cNvPr id="134" name="网络方面的难点和解决方法：…"/>
          <p:cNvSpPr txBox="1"/>
          <p:nvPr/>
        </p:nvSpPr>
        <p:spPr>
          <a:xfrm>
            <a:off x="2441144" y="3223272"/>
            <a:ext cx="16501619" cy="466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a:lnSpc>
                <a:spcPct val="150000"/>
              </a:lnSpc>
              <a:defRPr sz="3000">
                <a:latin typeface="华文宋体"/>
                <a:ea typeface="华文宋体"/>
                <a:cs typeface="华文宋体"/>
                <a:sym typeface="华文宋体"/>
              </a:defRPr>
            </a:pPr>
            <a:r>
              <a:t>网络方面的难点和解决方法：</a:t>
            </a:r>
          </a:p>
          <a:p>
            <a:pPr lvl="1">
              <a:lnSpc>
                <a:spcPct val="150000"/>
              </a:lnSpc>
              <a:defRPr sz="3000">
                <a:latin typeface="华文宋体"/>
                <a:ea typeface="华文宋体"/>
                <a:cs typeface="华文宋体"/>
                <a:sym typeface="华文宋体"/>
              </a:defRPr>
            </a:pPr>
            <a:r>
              <a:t>1、同源策略和跨域。</a:t>
            </a:r>
          </a:p>
          <a:p>
            <a:pPr lvl="1">
              <a:lnSpc>
                <a:spcPct val="150000"/>
              </a:lnSpc>
              <a:defRPr sz="3000">
                <a:latin typeface="华文宋体"/>
                <a:ea typeface="华文宋体"/>
                <a:cs typeface="华文宋体"/>
                <a:sym typeface="华文宋体"/>
              </a:defRPr>
            </a:pPr>
            <a:r>
              <a:t>使用nginx反向代理</a:t>
            </a:r>
          </a:p>
          <a:p>
            <a:pPr lvl="1">
              <a:lnSpc>
                <a:spcPct val="150000"/>
              </a:lnSpc>
              <a:defRPr sz="3000">
                <a:latin typeface="华文宋体"/>
                <a:ea typeface="华文宋体"/>
                <a:cs typeface="华文宋体"/>
                <a:sym typeface="华文宋体"/>
              </a:defRPr>
            </a:pPr>
            <a:r>
              <a:t>2、axios技术</a:t>
            </a:r>
          </a:p>
          <a:p>
            <a:pPr lvl="1">
              <a:lnSpc>
                <a:spcPct val="150000"/>
              </a:lnSpc>
              <a:defRPr sz="3000">
                <a:latin typeface="华文宋体"/>
                <a:ea typeface="华文宋体"/>
                <a:cs typeface="华文宋体"/>
                <a:sym typeface="华文宋体"/>
              </a:defRPr>
            </a:pPr>
            <a:r>
              <a:t>3、reducer.js中无法初始化获取异步的请求数据</a:t>
            </a:r>
          </a:p>
          <a:p>
            <a:pPr lvl="1">
              <a:lnSpc>
                <a:spcPct val="150000"/>
              </a:lnSpc>
              <a:defRPr sz="3000">
                <a:latin typeface="华文宋体"/>
                <a:ea typeface="华文宋体"/>
                <a:cs typeface="华文宋体"/>
                <a:sym typeface="华文宋体"/>
              </a:defRPr>
            </a:pPr>
            <a:r>
              <a:t>在本项目中使用promiseMiddleWare中间件，用派发action的方式请求到后端接口中提供的数据，</a:t>
            </a:r>
          </a:p>
          <a:p>
            <a:pPr lvl="1">
              <a:lnSpc>
                <a:spcPct val="150000"/>
              </a:lnSpc>
              <a:defRPr sz="3000">
                <a:latin typeface="华文宋体"/>
                <a:ea typeface="华文宋体"/>
                <a:cs typeface="华文宋体"/>
                <a:sym typeface="华文宋体"/>
              </a:defRPr>
            </a:pPr>
            <a:r>
              <a:t>这个中间件会自动的将请求到的promise对象解析成正常的js数据</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Picture" descr="Picture"/>
          <p:cNvPicPr>
            <a:picLocks noChangeAspect="1"/>
          </p:cNvPicPr>
          <p:nvPr/>
        </p:nvPicPr>
        <p:blipFill>
          <a:blip r:embed="rId2">
            <a:extLst/>
          </a:blip>
          <a:stretch>
            <a:fillRect/>
          </a:stretch>
        </p:blipFill>
        <p:spPr>
          <a:xfrm>
            <a:off x="-97634" y="-199843"/>
            <a:ext cx="24672833" cy="14115688"/>
          </a:xfrm>
          <a:prstGeom prst="rect">
            <a:avLst/>
          </a:prstGeom>
          <a:ln w="12700">
            <a:miter lim="400000"/>
          </a:ln>
        </p:spPr>
      </p:pic>
      <p:pic>
        <p:nvPicPr>
          <p:cNvPr id="137" name="Picture" descr="Picture"/>
          <p:cNvPicPr>
            <a:picLocks noChangeAspect="1"/>
          </p:cNvPicPr>
          <p:nvPr/>
        </p:nvPicPr>
        <p:blipFill>
          <a:blip r:embed="rId3">
            <a:extLst/>
          </a:blip>
          <a:stretch>
            <a:fillRect/>
          </a:stretch>
        </p:blipFill>
        <p:spPr>
          <a:xfrm>
            <a:off x="10558198" y="4417667"/>
            <a:ext cx="10072827" cy="6436701"/>
          </a:xfrm>
          <a:prstGeom prst="rect">
            <a:avLst/>
          </a:prstGeom>
          <a:ln w="12700">
            <a:miter lim="400000"/>
          </a:ln>
        </p:spPr>
      </p:pic>
      <p:pic>
        <p:nvPicPr>
          <p:cNvPr id="138" name="Picture" descr="Picture"/>
          <p:cNvPicPr>
            <a:picLocks noChangeAspect="1"/>
          </p:cNvPicPr>
          <p:nvPr/>
        </p:nvPicPr>
        <p:blipFill>
          <a:blip r:embed="rId4">
            <a:extLst/>
          </a:blip>
          <a:stretch>
            <a:fillRect/>
          </a:stretch>
        </p:blipFill>
        <p:spPr>
          <a:xfrm>
            <a:off x="8102573" y="5979805"/>
            <a:ext cx="4826763" cy="3312425"/>
          </a:xfrm>
          <a:prstGeom prst="rect">
            <a:avLst/>
          </a:prstGeom>
          <a:ln w="12700">
            <a:miter lim="400000"/>
          </a:ln>
        </p:spPr>
      </p:pic>
      <p:sp>
        <p:nvSpPr>
          <p:cNvPr id="139" name="文本"/>
          <p:cNvSpPr txBox="1"/>
          <p:nvPr>
            <p:ph type="title" idx="4294967295"/>
          </p:nvPr>
        </p:nvSpPr>
        <p:spPr>
          <a:xfrm rot="5400000">
            <a:off x="16246118" y="6612142"/>
            <a:ext cx="5630207" cy="2047751"/>
          </a:xfrm>
          <a:prstGeom prst="rect">
            <a:avLst/>
          </a:prstGeom>
        </p:spPr>
        <p:txBody>
          <a:bodyPr lIns="0" tIns="0" rIns="0" bIns="0" anchor="t">
            <a:normAutofit fontScale="100000" lnSpcReduction="0"/>
          </a:bodyPr>
          <a:lstStyle>
            <a:lvl1pPr algn="ctr">
              <a:lnSpc>
                <a:spcPts val="13200"/>
              </a:lnSpc>
              <a:defRPr sz="11000">
                <a:solidFill>
                  <a:srgbClr val="FFFFFF"/>
                </a:solidFill>
                <a:latin typeface="Maven Pro Bold"/>
                <a:ea typeface="Maven Pro Bold"/>
                <a:cs typeface="Maven Pro Bold"/>
                <a:sym typeface="Maven Pro Bold"/>
              </a:defRPr>
            </a:lvl1pPr>
          </a:lstStyle>
          <a:p>
            <a:pPr/>
            <a:r>
              <a:t>PART</a:t>
            </a:r>
          </a:p>
        </p:txBody>
      </p:sp>
      <p:sp>
        <p:nvSpPr>
          <p:cNvPr id="140" name="文本"/>
          <p:cNvSpPr txBox="1"/>
          <p:nvPr/>
        </p:nvSpPr>
        <p:spPr>
          <a:xfrm>
            <a:off x="3280721" y="6576206"/>
            <a:ext cx="14226614" cy="21325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14400"/>
              </a:lnSpc>
              <a:defRPr sz="12000">
                <a:ln w="38862"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研究成果与应用</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Picture" descr="Picture"/>
          <p:cNvPicPr>
            <a:picLocks noChangeAspect="1"/>
          </p:cNvPicPr>
          <p:nvPr/>
        </p:nvPicPr>
        <p:blipFill>
          <a:blip r:embed="rId2">
            <a:extLst/>
          </a:blip>
          <a:stretch>
            <a:fillRect/>
          </a:stretch>
        </p:blipFill>
        <p:spPr>
          <a:xfrm>
            <a:off x="10795748" y="1004304"/>
            <a:ext cx="13588442" cy="1070410"/>
          </a:xfrm>
          <a:prstGeom prst="rect">
            <a:avLst/>
          </a:prstGeom>
          <a:ln w="12700">
            <a:miter lim="400000"/>
          </a:ln>
        </p:spPr>
      </p:pic>
      <p:pic>
        <p:nvPicPr>
          <p:cNvPr id="143"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144" name="文本"/>
          <p:cNvSpPr txBox="1"/>
          <p:nvPr>
            <p:ph type="title" idx="4294967295"/>
          </p:nvPr>
        </p:nvSpPr>
        <p:spPr>
          <a:xfrm>
            <a:off x="1152084" y="872070"/>
            <a:ext cx="9955964" cy="1421718"/>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研究成果</a:t>
            </a:r>
          </a:p>
        </p:txBody>
      </p:sp>
      <p:pic>
        <p:nvPicPr>
          <p:cNvPr id="145" name="Picture" descr="Picture"/>
          <p:cNvPicPr>
            <a:picLocks noChangeAspect="1"/>
          </p:cNvPicPr>
          <p:nvPr/>
        </p:nvPicPr>
        <p:blipFill>
          <a:blip r:embed="rId4">
            <a:extLst/>
          </a:blip>
          <a:stretch>
            <a:fillRect/>
          </a:stretch>
        </p:blipFill>
        <p:spPr>
          <a:xfrm flipV="1">
            <a:off x="5074391" y="8864882"/>
            <a:ext cx="841241" cy="424276"/>
          </a:xfrm>
          <a:prstGeom prst="rect">
            <a:avLst/>
          </a:prstGeom>
          <a:ln w="12700">
            <a:miter lim="400000"/>
          </a:ln>
        </p:spPr>
      </p:pic>
      <p:pic>
        <p:nvPicPr>
          <p:cNvPr id="146" name="Picture" descr="Picture"/>
          <p:cNvPicPr>
            <a:picLocks noChangeAspect="1"/>
          </p:cNvPicPr>
          <p:nvPr/>
        </p:nvPicPr>
        <p:blipFill>
          <a:blip r:embed="rId4">
            <a:extLst/>
          </a:blip>
          <a:stretch>
            <a:fillRect/>
          </a:stretch>
        </p:blipFill>
        <p:spPr>
          <a:xfrm flipV="1">
            <a:off x="11771379" y="8864882"/>
            <a:ext cx="841241" cy="424276"/>
          </a:xfrm>
          <a:prstGeom prst="rect">
            <a:avLst/>
          </a:prstGeom>
          <a:ln w="12700">
            <a:miter lim="400000"/>
          </a:ln>
        </p:spPr>
      </p:pic>
      <p:pic>
        <p:nvPicPr>
          <p:cNvPr id="147" name="Picture" descr="Picture"/>
          <p:cNvPicPr>
            <a:picLocks noChangeAspect="1"/>
          </p:cNvPicPr>
          <p:nvPr/>
        </p:nvPicPr>
        <p:blipFill>
          <a:blip r:embed="rId4">
            <a:extLst/>
          </a:blip>
          <a:stretch>
            <a:fillRect/>
          </a:stretch>
        </p:blipFill>
        <p:spPr>
          <a:xfrm flipV="1">
            <a:off x="18386057" y="8864882"/>
            <a:ext cx="841241" cy="424276"/>
          </a:xfrm>
          <a:prstGeom prst="rect">
            <a:avLst/>
          </a:prstGeom>
          <a:ln w="12700">
            <a:miter lim="400000"/>
          </a:ln>
        </p:spPr>
      </p:pic>
      <p:pic>
        <p:nvPicPr>
          <p:cNvPr id="148" name="Picture" descr="Picture"/>
          <p:cNvPicPr>
            <a:picLocks noChangeAspect="1"/>
          </p:cNvPicPr>
          <p:nvPr/>
        </p:nvPicPr>
        <p:blipFill>
          <a:blip r:embed="rId5">
            <a:extLst/>
          </a:blip>
          <a:stretch>
            <a:fillRect/>
          </a:stretch>
        </p:blipFill>
        <p:spPr>
          <a:xfrm>
            <a:off x="4675297" y="4590651"/>
            <a:ext cx="1582276" cy="1582276"/>
          </a:xfrm>
          <a:prstGeom prst="rect">
            <a:avLst/>
          </a:prstGeom>
          <a:ln w="12700">
            <a:miter lim="400000"/>
          </a:ln>
        </p:spPr>
      </p:pic>
      <p:pic>
        <p:nvPicPr>
          <p:cNvPr id="149" name="Picture" descr="Picture"/>
          <p:cNvPicPr>
            <a:picLocks noChangeAspect="1"/>
          </p:cNvPicPr>
          <p:nvPr/>
        </p:nvPicPr>
        <p:blipFill>
          <a:blip r:embed="rId6">
            <a:extLst/>
          </a:blip>
          <a:stretch>
            <a:fillRect/>
          </a:stretch>
        </p:blipFill>
        <p:spPr>
          <a:xfrm>
            <a:off x="11495138" y="4507664"/>
            <a:ext cx="1371270" cy="1776416"/>
          </a:xfrm>
          <a:prstGeom prst="rect">
            <a:avLst/>
          </a:prstGeom>
          <a:ln w="12700">
            <a:miter lim="400000"/>
          </a:ln>
        </p:spPr>
      </p:pic>
      <p:pic>
        <p:nvPicPr>
          <p:cNvPr id="150" name="Picture" descr="Picture"/>
          <p:cNvPicPr>
            <a:picLocks noChangeAspect="1"/>
          </p:cNvPicPr>
          <p:nvPr/>
        </p:nvPicPr>
        <p:blipFill>
          <a:blip r:embed="rId7">
            <a:extLst/>
          </a:blip>
          <a:stretch>
            <a:fillRect/>
          </a:stretch>
        </p:blipFill>
        <p:spPr>
          <a:xfrm>
            <a:off x="18101274" y="4704965"/>
            <a:ext cx="1410806" cy="1410806"/>
          </a:xfrm>
          <a:prstGeom prst="rect">
            <a:avLst/>
          </a:prstGeom>
          <a:ln w="12700">
            <a:miter lim="400000"/>
          </a:ln>
        </p:spPr>
      </p:pic>
      <p:sp>
        <p:nvSpPr>
          <p:cNvPr id="151" name="文本"/>
          <p:cNvSpPr txBox="1"/>
          <p:nvPr/>
        </p:nvSpPr>
        <p:spPr>
          <a:xfrm>
            <a:off x="10074334" y="9704988"/>
            <a:ext cx="4235329" cy="18901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4500"/>
              </a:lnSpc>
              <a:defRPr sz="2800">
                <a:solidFill>
                  <a:srgbClr val="FFFFFF"/>
                </a:solidFill>
                <a:latin typeface="SimHei"/>
                <a:ea typeface="SimHei"/>
                <a:cs typeface="SimHei"/>
                <a:sym typeface="SimHei"/>
              </a:defRPr>
            </a:lvl1pPr>
          </a:lstStyle>
          <a:p>
            <a:pPr/>
            <a:r>
              <a:t>请在此粘贴或者输入你的文字内容请在此粘贴或者输入你的文字内容</a:t>
            </a:r>
          </a:p>
        </p:txBody>
      </p:sp>
      <p:sp>
        <p:nvSpPr>
          <p:cNvPr id="152" name="文本"/>
          <p:cNvSpPr txBox="1"/>
          <p:nvPr/>
        </p:nvSpPr>
        <p:spPr>
          <a:xfrm>
            <a:off x="16689012" y="9704988"/>
            <a:ext cx="4235329" cy="18901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4500"/>
              </a:lnSpc>
              <a:defRPr sz="2800">
                <a:solidFill>
                  <a:srgbClr val="FFFFFF"/>
                </a:solidFill>
                <a:latin typeface="SimHei"/>
                <a:ea typeface="SimHei"/>
                <a:cs typeface="SimHei"/>
                <a:sym typeface="SimHei"/>
              </a:defRPr>
            </a:lvl1pPr>
          </a:lstStyle>
          <a:p>
            <a:pPr/>
            <a:r>
              <a:t>请在此粘贴或者输入你的文字内容请在此粘贴或者输入你的文字内容</a:t>
            </a:r>
          </a:p>
        </p:txBody>
      </p:sp>
      <p:pic>
        <p:nvPicPr>
          <p:cNvPr id="153" name="图像" descr="图像"/>
          <p:cNvPicPr>
            <a:picLocks noChangeAspect="1"/>
          </p:cNvPicPr>
          <p:nvPr/>
        </p:nvPicPr>
        <p:blipFill>
          <a:blip r:embed="rId8">
            <a:extLst/>
          </a:blip>
          <a:stretch>
            <a:fillRect/>
          </a:stretch>
        </p:blipFill>
        <p:spPr>
          <a:xfrm>
            <a:off x="4886352" y="3295091"/>
            <a:ext cx="16815855" cy="7113118"/>
          </a:xfrm>
          <a:prstGeom prst="rect">
            <a:avLst/>
          </a:prstGeom>
          <a:ln w="12700">
            <a:miter lim="400000"/>
          </a:ln>
        </p:spPr>
      </p:pic>
      <p:sp>
        <p:nvSpPr>
          <p:cNvPr id="154" name="部分页面展示"/>
          <p:cNvSpPr txBox="1"/>
          <p:nvPr/>
        </p:nvSpPr>
        <p:spPr>
          <a:xfrm>
            <a:off x="11539506" y="11409512"/>
            <a:ext cx="2390141"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部分页面展示</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Picture" descr="Picture"/>
          <p:cNvPicPr>
            <a:picLocks noChangeAspect="1"/>
          </p:cNvPicPr>
          <p:nvPr/>
        </p:nvPicPr>
        <p:blipFill>
          <a:blip r:embed="rId2">
            <a:extLst/>
          </a:blip>
          <a:stretch>
            <a:fillRect/>
          </a:stretch>
        </p:blipFill>
        <p:spPr>
          <a:xfrm>
            <a:off x="10795748" y="1004304"/>
            <a:ext cx="13588442" cy="1070410"/>
          </a:xfrm>
          <a:prstGeom prst="rect">
            <a:avLst/>
          </a:prstGeom>
          <a:ln w="12700">
            <a:miter lim="400000"/>
          </a:ln>
        </p:spPr>
      </p:pic>
      <p:pic>
        <p:nvPicPr>
          <p:cNvPr id="157"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158" name="文本"/>
          <p:cNvSpPr txBox="1"/>
          <p:nvPr>
            <p:ph type="title" idx="4294967295"/>
          </p:nvPr>
        </p:nvSpPr>
        <p:spPr>
          <a:xfrm>
            <a:off x="1152084" y="872070"/>
            <a:ext cx="9955964" cy="1427815"/>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研究成果与应用</a:t>
            </a:r>
          </a:p>
        </p:txBody>
      </p:sp>
      <p:pic>
        <p:nvPicPr>
          <p:cNvPr id="159" name="图像" descr="图像"/>
          <p:cNvPicPr>
            <a:picLocks noChangeAspect="1"/>
          </p:cNvPicPr>
          <p:nvPr/>
        </p:nvPicPr>
        <p:blipFill>
          <a:blip r:embed="rId4">
            <a:extLst/>
          </a:blip>
          <a:stretch>
            <a:fillRect/>
          </a:stretch>
        </p:blipFill>
        <p:spPr>
          <a:xfrm>
            <a:off x="1536700" y="2736850"/>
            <a:ext cx="21297900" cy="8229600"/>
          </a:xfrm>
          <a:prstGeom prst="rect">
            <a:avLst/>
          </a:prstGeom>
          <a:ln w="12700">
            <a:miter lim="400000"/>
          </a:ln>
        </p:spPr>
      </p:pic>
      <p:sp>
        <p:nvSpPr>
          <p:cNvPr id="160" name="部分页面展示"/>
          <p:cNvSpPr txBox="1"/>
          <p:nvPr/>
        </p:nvSpPr>
        <p:spPr>
          <a:xfrm>
            <a:off x="11589564" y="12102396"/>
            <a:ext cx="2390141"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Songti SC Regular"/>
                <a:ea typeface="Songti SC Regular"/>
                <a:cs typeface="Songti SC Regular"/>
                <a:sym typeface="Songti SC Regular"/>
              </a:defRPr>
            </a:lvl1pPr>
          </a:lstStyle>
          <a:p>
            <a:pPr/>
            <a:r>
              <a:t>部分页面展示</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Picture" descr="Picture"/>
          <p:cNvPicPr>
            <a:picLocks noChangeAspect="1"/>
          </p:cNvPicPr>
          <p:nvPr/>
        </p:nvPicPr>
        <p:blipFill>
          <a:blip r:embed="rId2">
            <a:extLst/>
          </a:blip>
          <a:stretch>
            <a:fillRect/>
          </a:stretch>
        </p:blipFill>
        <p:spPr>
          <a:xfrm>
            <a:off x="-97634" y="-199843"/>
            <a:ext cx="24672833" cy="14115688"/>
          </a:xfrm>
          <a:prstGeom prst="rect">
            <a:avLst/>
          </a:prstGeom>
          <a:ln w="12700">
            <a:miter lim="400000"/>
          </a:ln>
        </p:spPr>
      </p:pic>
      <p:pic>
        <p:nvPicPr>
          <p:cNvPr id="163" name="Picture" descr="Picture"/>
          <p:cNvPicPr>
            <a:picLocks noChangeAspect="1"/>
          </p:cNvPicPr>
          <p:nvPr/>
        </p:nvPicPr>
        <p:blipFill>
          <a:blip r:embed="rId3">
            <a:extLst/>
          </a:blip>
          <a:stretch>
            <a:fillRect/>
          </a:stretch>
        </p:blipFill>
        <p:spPr>
          <a:xfrm>
            <a:off x="10558198" y="4417667"/>
            <a:ext cx="10072827" cy="6436701"/>
          </a:xfrm>
          <a:prstGeom prst="rect">
            <a:avLst/>
          </a:prstGeom>
          <a:ln w="12700">
            <a:miter lim="400000"/>
          </a:ln>
        </p:spPr>
      </p:pic>
      <p:pic>
        <p:nvPicPr>
          <p:cNvPr id="164" name="Picture" descr="Picture"/>
          <p:cNvPicPr>
            <a:picLocks noChangeAspect="1"/>
          </p:cNvPicPr>
          <p:nvPr/>
        </p:nvPicPr>
        <p:blipFill>
          <a:blip r:embed="rId4">
            <a:extLst/>
          </a:blip>
          <a:stretch>
            <a:fillRect/>
          </a:stretch>
        </p:blipFill>
        <p:spPr>
          <a:xfrm>
            <a:off x="8102573" y="5979805"/>
            <a:ext cx="4826763" cy="3312425"/>
          </a:xfrm>
          <a:prstGeom prst="rect">
            <a:avLst/>
          </a:prstGeom>
          <a:ln w="12700">
            <a:miter lim="400000"/>
          </a:ln>
        </p:spPr>
      </p:pic>
      <p:sp>
        <p:nvSpPr>
          <p:cNvPr id="165" name="文本"/>
          <p:cNvSpPr txBox="1"/>
          <p:nvPr>
            <p:ph type="title" idx="4294967295"/>
          </p:nvPr>
        </p:nvSpPr>
        <p:spPr>
          <a:xfrm rot="5400000">
            <a:off x="16246118" y="6612142"/>
            <a:ext cx="5630207" cy="2047751"/>
          </a:xfrm>
          <a:prstGeom prst="rect">
            <a:avLst/>
          </a:prstGeom>
        </p:spPr>
        <p:txBody>
          <a:bodyPr lIns="0" tIns="0" rIns="0" bIns="0" anchor="t">
            <a:normAutofit fontScale="100000" lnSpcReduction="0"/>
          </a:bodyPr>
          <a:lstStyle>
            <a:lvl1pPr algn="ctr">
              <a:lnSpc>
                <a:spcPts val="13200"/>
              </a:lnSpc>
              <a:defRPr sz="11000">
                <a:solidFill>
                  <a:srgbClr val="FFFFFF"/>
                </a:solidFill>
                <a:latin typeface="Maven Pro Bold"/>
                <a:ea typeface="Maven Pro Bold"/>
                <a:cs typeface="Maven Pro Bold"/>
                <a:sym typeface="Maven Pro Bold"/>
              </a:defRPr>
            </a:lvl1pPr>
          </a:lstStyle>
          <a:p>
            <a:pPr/>
            <a:r>
              <a:t>PART</a:t>
            </a:r>
          </a:p>
        </p:txBody>
      </p:sp>
      <p:sp>
        <p:nvSpPr>
          <p:cNvPr id="166" name="文本"/>
          <p:cNvSpPr txBox="1"/>
          <p:nvPr/>
        </p:nvSpPr>
        <p:spPr>
          <a:xfrm>
            <a:off x="3280721" y="6576206"/>
            <a:ext cx="14226614" cy="214172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14400"/>
              </a:lnSpc>
              <a:defRPr sz="12000">
                <a:ln w="38862"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相关建议与总结</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Picture" descr="Picture"/>
          <p:cNvPicPr>
            <a:picLocks noChangeAspect="1"/>
          </p:cNvPicPr>
          <p:nvPr/>
        </p:nvPicPr>
        <p:blipFill>
          <a:blip r:embed="rId2">
            <a:extLst/>
          </a:blip>
          <a:stretch>
            <a:fillRect/>
          </a:stretch>
        </p:blipFill>
        <p:spPr>
          <a:xfrm>
            <a:off x="10795748" y="1004304"/>
            <a:ext cx="13588442" cy="1070410"/>
          </a:xfrm>
          <a:prstGeom prst="rect">
            <a:avLst/>
          </a:prstGeom>
          <a:ln w="12700">
            <a:miter lim="400000"/>
          </a:ln>
        </p:spPr>
      </p:pic>
      <p:pic>
        <p:nvPicPr>
          <p:cNvPr id="169"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170" name="文本"/>
          <p:cNvSpPr txBox="1"/>
          <p:nvPr>
            <p:ph type="title" idx="4294967295"/>
          </p:nvPr>
        </p:nvSpPr>
        <p:spPr>
          <a:xfrm>
            <a:off x="1152084" y="872070"/>
            <a:ext cx="9955964" cy="1430354"/>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相关建议与总结</a:t>
            </a:r>
          </a:p>
        </p:txBody>
      </p:sp>
      <p:sp>
        <p:nvSpPr>
          <p:cNvPr id="171" name="1、由于时间原因有很多页面和功能没有来得及写完…"/>
          <p:cNvSpPr txBox="1"/>
          <p:nvPr/>
        </p:nvSpPr>
        <p:spPr>
          <a:xfrm>
            <a:off x="7567879" y="3934983"/>
            <a:ext cx="9235542" cy="17322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20000"/>
              </a:lnSpc>
              <a:defRPr sz="3200">
                <a:latin typeface="华文宋体"/>
                <a:ea typeface="华文宋体"/>
                <a:cs typeface="华文宋体"/>
                <a:sym typeface="华文宋体"/>
              </a:defRPr>
            </a:pPr>
            <a:r>
              <a:t>1、由于时间原因有很多页面和功能没有来得及写完</a:t>
            </a:r>
          </a:p>
          <a:p>
            <a:pPr>
              <a:lnSpc>
                <a:spcPct val="120000"/>
              </a:lnSpc>
              <a:defRPr sz="3200">
                <a:latin typeface="华文宋体"/>
                <a:ea typeface="华文宋体"/>
                <a:cs typeface="华文宋体"/>
                <a:sym typeface="华文宋体"/>
              </a:defRPr>
            </a:pPr>
            <a:r>
              <a:t>2、后端的部分与数据库连接的操作还有待完善</a:t>
            </a:r>
          </a:p>
          <a:p>
            <a:pPr>
              <a:lnSpc>
                <a:spcPct val="120000"/>
              </a:lnSpc>
              <a:defRPr sz="3200">
                <a:latin typeface="华文宋体"/>
                <a:ea typeface="华文宋体"/>
                <a:cs typeface="华文宋体"/>
                <a:sym typeface="华文宋体"/>
              </a:defRPr>
            </a:pPr>
            <a:r>
              <a:t>3、程序中的解藕和模块化是很重要的</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Picture" descr="Picture"/>
          <p:cNvPicPr>
            <a:picLocks noChangeAspect="1"/>
          </p:cNvPicPr>
          <p:nvPr/>
        </p:nvPicPr>
        <p:blipFill>
          <a:blip r:embed="rId2">
            <a:extLst/>
          </a:blip>
          <a:stretch>
            <a:fillRect/>
          </a:stretch>
        </p:blipFill>
        <p:spPr>
          <a:xfrm>
            <a:off x="0" y="6149214"/>
            <a:ext cx="3967959" cy="708786"/>
          </a:xfrm>
          <a:prstGeom prst="rect">
            <a:avLst/>
          </a:prstGeom>
          <a:ln w="12700">
            <a:miter lim="400000"/>
          </a:ln>
        </p:spPr>
      </p:pic>
      <p:pic>
        <p:nvPicPr>
          <p:cNvPr id="174" name="Picture" descr="Picture"/>
          <p:cNvPicPr>
            <a:picLocks noChangeAspect="1"/>
          </p:cNvPicPr>
          <p:nvPr/>
        </p:nvPicPr>
        <p:blipFill>
          <a:blip r:embed="rId3">
            <a:extLst/>
          </a:blip>
          <a:stretch>
            <a:fillRect/>
          </a:stretch>
        </p:blipFill>
        <p:spPr>
          <a:xfrm>
            <a:off x="0" y="7007290"/>
            <a:ext cx="3967959" cy="708786"/>
          </a:xfrm>
          <a:prstGeom prst="rect">
            <a:avLst/>
          </a:prstGeom>
          <a:ln w="12700">
            <a:miter lim="400000"/>
          </a:ln>
        </p:spPr>
      </p:pic>
      <p:pic>
        <p:nvPicPr>
          <p:cNvPr id="175" name="Picture" descr="Picture"/>
          <p:cNvPicPr>
            <a:picLocks noChangeAspect="1"/>
          </p:cNvPicPr>
          <p:nvPr/>
        </p:nvPicPr>
        <p:blipFill>
          <a:blip r:embed="rId3">
            <a:extLst/>
          </a:blip>
          <a:stretch>
            <a:fillRect/>
          </a:stretch>
        </p:blipFill>
        <p:spPr>
          <a:xfrm>
            <a:off x="0" y="8761855"/>
            <a:ext cx="3967959" cy="708786"/>
          </a:xfrm>
          <a:prstGeom prst="rect">
            <a:avLst/>
          </a:prstGeom>
          <a:ln w="12700">
            <a:miter lim="400000"/>
          </a:ln>
        </p:spPr>
      </p:pic>
      <p:pic>
        <p:nvPicPr>
          <p:cNvPr id="176" name="Picture" descr="Picture"/>
          <p:cNvPicPr>
            <a:picLocks noChangeAspect="1"/>
          </p:cNvPicPr>
          <p:nvPr/>
        </p:nvPicPr>
        <p:blipFill>
          <a:blip r:embed="rId2">
            <a:extLst/>
          </a:blip>
          <a:stretch>
            <a:fillRect/>
          </a:stretch>
        </p:blipFill>
        <p:spPr>
          <a:xfrm>
            <a:off x="0" y="7884572"/>
            <a:ext cx="3967959" cy="708786"/>
          </a:xfrm>
          <a:prstGeom prst="rect">
            <a:avLst/>
          </a:prstGeom>
          <a:ln w="12700">
            <a:miter lim="400000"/>
          </a:ln>
        </p:spPr>
      </p:pic>
      <p:pic>
        <p:nvPicPr>
          <p:cNvPr id="177" name="Picture" descr="Picture"/>
          <p:cNvPicPr>
            <a:picLocks noChangeAspect="1"/>
          </p:cNvPicPr>
          <p:nvPr/>
        </p:nvPicPr>
        <p:blipFill>
          <a:blip r:embed="rId2">
            <a:extLst/>
          </a:blip>
          <a:stretch>
            <a:fillRect/>
          </a:stretch>
        </p:blipFill>
        <p:spPr>
          <a:xfrm>
            <a:off x="20416039" y="6130008"/>
            <a:ext cx="3967960" cy="708785"/>
          </a:xfrm>
          <a:prstGeom prst="rect">
            <a:avLst/>
          </a:prstGeom>
          <a:ln w="12700">
            <a:miter lim="400000"/>
          </a:ln>
        </p:spPr>
      </p:pic>
      <p:pic>
        <p:nvPicPr>
          <p:cNvPr id="178" name="Picture" descr="Picture"/>
          <p:cNvPicPr>
            <a:picLocks noChangeAspect="1"/>
          </p:cNvPicPr>
          <p:nvPr/>
        </p:nvPicPr>
        <p:blipFill>
          <a:blip r:embed="rId3">
            <a:extLst/>
          </a:blip>
          <a:stretch>
            <a:fillRect/>
          </a:stretch>
        </p:blipFill>
        <p:spPr>
          <a:xfrm>
            <a:off x="20416039" y="7007290"/>
            <a:ext cx="3967960" cy="708786"/>
          </a:xfrm>
          <a:prstGeom prst="rect">
            <a:avLst/>
          </a:prstGeom>
          <a:ln w="12700">
            <a:miter lim="400000"/>
          </a:ln>
        </p:spPr>
      </p:pic>
      <p:pic>
        <p:nvPicPr>
          <p:cNvPr id="179" name="Picture" descr="Picture"/>
          <p:cNvPicPr>
            <a:picLocks noChangeAspect="1"/>
          </p:cNvPicPr>
          <p:nvPr/>
        </p:nvPicPr>
        <p:blipFill>
          <a:blip r:embed="rId3">
            <a:extLst/>
          </a:blip>
          <a:stretch>
            <a:fillRect/>
          </a:stretch>
        </p:blipFill>
        <p:spPr>
          <a:xfrm>
            <a:off x="20416039" y="8761855"/>
            <a:ext cx="3967960" cy="708786"/>
          </a:xfrm>
          <a:prstGeom prst="rect">
            <a:avLst/>
          </a:prstGeom>
          <a:ln w="12700">
            <a:miter lim="400000"/>
          </a:ln>
        </p:spPr>
      </p:pic>
      <p:pic>
        <p:nvPicPr>
          <p:cNvPr id="180" name="Picture" descr="Picture"/>
          <p:cNvPicPr>
            <a:picLocks noChangeAspect="1"/>
          </p:cNvPicPr>
          <p:nvPr/>
        </p:nvPicPr>
        <p:blipFill>
          <a:blip r:embed="rId2">
            <a:extLst/>
          </a:blip>
          <a:stretch>
            <a:fillRect/>
          </a:stretch>
        </p:blipFill>
        <p:spPr>
          <a:xfrm>
            <a:off x="20416039" y="7884572"/>
            <a:ext cx="3967960" cy="708786"/>
          </a:xfrm>
          <a:prstGeom prst="rect">
            <a:avLst/>
          </a:prstGeom>
          <a:ln w="12700">
            <a:miter lim="400000"/>
          </a:ln>
        </p:spPr>
      </p:pic>
      <p:sp>
        <p:nvSpPr>
          <p:cNvPr id="181" name="文本"/>
          <p:cNvSpPr txBox="1"/>
          <p:nvPr>
            <p:ph type="title" idx="4294967295"/>
          </p:nvPr>
        </p:nvSpPr>
        <p:spPr>
          <a:xfrm>
            <a:off x="3801608" y="7180677"/>
            <a:ext cx="16780780" cy="2145532"/>
          </a:xfrm>
          <a:prstGeom prst="rect">
            <a:avLst/>
          </a:prstGeom>
        </p:spPr>
        <p:txBody>
          <a:bodyPr lIns="0" tIns="0" rIns="0" bIns="0" anchor="t">
            <a:normAutofit fontScale="100000" lnSpcReduction="0"/>
          </a:bodyPr>
          <a:lstStyle>
            <a:lvl1pPr algn="ctr">
              <a:lnSpc>
                <a:spcPts val="14400"/>
              </a:lnSpc>
              <a:defRPr sz="12000">
                <a:ln w="57912" cap="flat">
                  <a:solidFill>
                    <a:srgbClr val="212121"/>
                  </a:solidFill>
                  <a:prstDash val="solid"/>
                  <a:round/>
                </a:ln>
                <a:solidFill>
                  <a:srgbClr val="212121"/>
                </a:solidFill>
                <a:latin typeface="Alibaba PuHuiTi Regular"/>
                <a:ea typeface="Alibaba PuHuiTi Regular"/>
                <a:cs typeface="Alibaba PuHuiTi Regular"/>
                <a:sym typeface="Alibaba PuHuiTi Regular"/>
              </a:defRPr>
            </a:lvl1pPr>
          </a:lstStyle>
          <a:p>
            <a:pPr/>
            <a:r>
              <a:t>欢迎各位老师的指正</a:t>
            </a:r>
          </a:p>
        </p:txBody>
      </p:sp>
      <p:sp>
        <p:nvSpPr>
          <p:cNvPr id="182" name="文本"/>
          <p:cNvSpPr txBox="1"/>
          <p:nvPr/>
        </p:nvSpPr>
        <p:spPr>
          <a:xfrm>
            <a:off x="4210449" y="6086931"/>
            <a:ext cx="15963100" cy="95633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defTabSz="859536">
              <a:lnSpc>
                <a:spcPts val="6000"/>
              </a:lnSpc>
              <a:defRPr spc="564" sz="4982">
                <a:ln w="13326" cap="flat">
                  <a:solidFill>
                    <a:srgbClr val="212121"/>
                  </a:solidFill>
                  <a:prstDash val="solid"/>
                  <a:round/>
                </a:ln>
                <a:solidFill>
                  <a:srgbClr val="212121"/>
                </a:solidFill>
                <a:latin typeface="Noto Sans S Chinese Regular"/>
                <a:ea typeface="Noto Sans S Chinese Regular"/>
                <a:cs typeface="Noto Sans S Chinese Regular"/>
                <a:sym typeface="Noto Sans S Chinese Regular"/>
              </a:defRPr>
            </a:lvl1pPr>
          </a:lstStyle>
          <a:p>
            <a:pPr/>
            <a:r>
              <a:t>ORAL EXAMINATION FOR GRADUATION PPT</a:t>
            </a:r>
          </a:p>
        </p:txBody>
      </p:sp>
      <p:pic>
        <p:nvPicPr>
          <p:cNvPr id="183" name="Picture" descr="Picture"/>
          <p:cNvPicPr>
            <a:picLocks noChangeAspect="1"/>
          </p:cNvPicPr>
          <p:nvPr/>
        </p:nvPicPr>
        <p:blipFill>
          <a:blip r:embed="rId4">
            <a:extLst/>
          </a:blip>
          <a:stretch>
            <a:fillRect/>
          </a:stretch>
        </p:blipFill>
        <p:spPr>
          <a:xfrm>
            <a:off x="5147657" y="9921257"/>
            <a:ext cx="7400779" cy="2346589"/>
          </a:xfrm>
          <a:prstGeom prst="rect">
            <a:avLst/>
          </a:prstGeom>
          <a:ln w="12700">
            <a:miter lim="400000"/>
          </a:ln>
        </p:spPr>
      </p:pic>
      <p:pic>
        <p:nvPicPr>
          <p:cNvPr id="184" name="Picture" descr="Picture"/>
          <p:cNvPicPr>
            <a:picLocks noChangeAspect="1"/>
          </p:cNvPicPr>
          <p:nvPr/>
        </p:nvPicPr>
        <p:blipFill>
          <a:blip r:embed="rId4">
            <a:extLst/>
          </a:blip>
          <a:stretch>
            <a:fillRect/>
          </a:stretch>
        </p:blipFill>
        <p:spPr>
          <a:xfrm>
            <a:off x="11835562" y="9921257"/>
            <a:ext cx="7400778" cy="2346589"/>
          </a:xfrm>
          <a:prstGeom prst="rect">
            <a:avLst/>
          </a:prstGeom>
          <a:ln w="12700">
            <a:miter lim="400000"/>
          </a:ln>
        </p:spPr>
      </p:pic>
      <p:sp>
        <p:nvSpPr>
          <p:cNvPr id="185" name="文本"/>
          <p:cNvSpPr txBox="1"/>
          <p:nvPr/>
        </p:nvSpPr>
        <p:spPr>
          <a:xfrm>
            <a:off x="7249297" y="10907094"/>
            <a:ext cx="3197502" cy="62402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4100"/>
              </a:lnSpc>
              <a:defRPr sz="3400">
                <a:solidFill>
                  <a:srgbClr val="212121"/>
                </a:solidFill>
                <a:latin typeface="Alibaba PuHuiTi Regular"/>
                <a:ea typeface="Alibaba PuHuiTi Regular"/>
                <a:cs typeface="Alibaba PuHuiTi Regular"/>
                <a:sym typeface="Alibaba PuHuiTi Regular"/>
              </a:defRPr>
            </a:lvl1pPr>
          </a:lstStyle>
          <a:p>
            <a:pPr/>
            <a:r>
              <a:t>汇报人：王达迅</a:t>
            </a:r>
          </a:p>
        </p:txBody>
      </p:sp>
      <p:sp>
        <p:nvSpPr>
          <p:cNvPr id="186" name="文本"/>
          <p:cNvSpPr txBox="1"/>
          <p:nvPr/>
        </p:nvSpPr>
        <p:spPr>
          <a:xfrm>
            <a:off x="13387644" y="10907094"/>
            <a:ext cx="4296613" cy="6185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4100"/>
              </a:lnSpc>
              <a:defRPr sz="3400">
                <a:solidFill>
                  <a:srgbClr val="212121"/>
                </a:solidFill>
                <a:latin typeface="Alibaba PuHuiTi Regular"/>
                <a:ea typeface="Alibaba PuHuiTi Regular"/>
                <a:cs typeface="Alibaba PuHuiTi Regular"/>
                <a:sym typeface="Alibaba PuHuiTi Regular"/>
              </a:defRPr>
            </a:lvl1pPr>
          </a:lstStyle>
          <a:p>
            <a:pPr/>
            <a:r>
              <a:t>指导老师：张英杰</a:t>
            </a:r>
          </a:p>
        </p:txBody>
      </p:sp>
      <p:pic>
        <p:nvPicPr>
          <p:cNvPr id="187" name="ccit.jpg" descr="ccit.jpg"/>
          <p:cNvPicPr>
            <a:picLocks noChangeAspect="1"/>
          </p:cNvPicPr>
          <p:nvPr/>
        </p:nvPicPr>
        <p:blipFill>
          <a:blip r:embed="rId5">
            <a:extLst/>
          </a:blip>
          <a:stretch>
            <a:fillRect/>
          </a:stretch>
        </p:blipFill>
        <p:spPr>
          <a:xfrm>
            <a:off x="8372823" y="2125064"/>
            <a:ext cx="8356601" cy="24130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 name="Picture" descr="Picture"/>
          <p:cNvPicPr>
            <a:picLocks noChangeAspect="1"/>
          </p:cNvPicPr>
          <p:nvPr/>
        </p:nvPicPr>
        <p:blipFill>
          <a:blip r:embed="rId2">
            <a:extLst/>
          </a:blip>
          <a:stretch>
            <a:fillRect/>
          </a:stretch>
        </p:blipFill>
        <p:spPr>
          <a:xfrm>
            <a:off x="0" y="1284914"/>
            <a:ext cx="3967959" cy="708786"/>
          </a:xfrm>
          <a:prstGeom prst="rect">
            <a:avLst/>
          </a:prstGeom>
          <a:ln w="12700">
            <a:miter lim="400000"/>
          </a:ln>
        </p:spPr>
      </p:pic>
      <p:pic>
        <p:nvPicPr>
          <p:cNvPr id="39" name="Picture" descr="Picture"/>
          <p:cNvPicPr>
            <a:picLocks noChangeAspect="1"/>
          </p:cNvPicPr>
          <p:nvPr/>
        </p:nvPicPr>
        <p:blipFill>
          <a:blip r:embed="rId3">
            <a:extLst/>
          </a:blip>
          <a:stretch>
            <a:fillRect/>
          </a:stretch>
        </p:blipFill>
        <p:spPr>
          <a:xfrm>
            <a:off x="0" y="2246230"/>
            <a:ext cx="3967959" cy="708786"/>
          </a:xfrm>
          <a:prstGeom prst="rect">
            <a:avLst/>
          </a:prstGeom>
          <a:ln w="12700">
            <a:miter lim="400000"/>
          </a:ln>
        </p:spPr>
      </p:pic>
      <p:pic>
        <p:nvPicPr>
          <p:cNvPr id="40" name="Picture" descr="Picture"/>
          <p:cNvPicPr>
            <a:picLocks noChangeAspect="1"/>
          </p:cNvPicPr>
          <p:nvPr/>
        </p:nvPicPr>
        <p:blipFill>
          <a:blip r:embed="rId2">
            <a:extLst/>
          </a:blip>
          <a:stretch>
            <a:fillRect/>
          </a:stretch>
        </p:blipFill>
        <p:spPr>
          <a:xfrm>
            <a:off x="-2147483648" y="-211916889"/>
            <a:ext cx="3967960" cy="708786"/>
          </a:xfrm>
          <a:prstGeom prst="rect">
            <a:avLst/>
          </a:prstGeom>
          <a:ln w="12700">
            <a:miter lim="400000"/>
          </a:ln>
        </p:spPr>
      </p:pic>
      <p:pic>
        <p:nvPicPr>
          <p:cNvPr id="41" name="Picture" descr="Picture"/>
          <p:cNvPicPr>
            <a:picLocks noChangeAspect="1"/>
          </p:cNvPicPr>
          <p:nvPr/>
        </p:nvPicPr>
        <p:blipFill>
          <a:blip r:embed="rId3">
            <a:extLst/>
          </a:blip>
          <a:stretch>
            <a:fillRect/>
          </a:stretch>
        </p:blipFill>
        <p:spPr>
          <a:xfrm>
            <a:off x="-2147483648" y="-210955583"/>
            <a:ext cx="3967960" cy="708786"/>
          </a:xfrm>
          <a:prstGeom prst="rect">
            <a:avLst/>
          </a:prstGeom>
          <a:ln w="12700">
            <a:miter lim="400000"/>
          </a:ln>
        </p:spPr>
      </p:pic>
      <p:pic>
        <p:nvPicPr>
          <p:cNvPr id="42" name="Picture" descr="Picture"/>
          <p:cNvPicPr>
            <a:picLocks noChangeAspect="1"/>
          </p:cNvPicPr>
          <p:nvPr/>
        </p:nvPicPr>
        <p:blipFill>
          <a:blip r:embed="rId4">
            <a:extLst/>
          </a:blip>
          <a:stretch>
            <a:fillRect/>
          </a:stretch>
        </p:blipFill>
        <p:spPr>
          <a:xfrm>
            <a:off x="10825291" y="1357199"/>
            <a:ext cx="15871873" cy="708786"/>
          </a:xfrm>
          <a:prstGeom prst="rect">
            <a:avLst/>
          </a:prstGeom>
          <a:ln w="12700">
            <a:miter lim="400000"/>
          </a:ln>
        </p:spPr>
      </p:pic>
      <p:pic>
        <p:nvPicPr>
          <p:cNvPr id="43" name="Picture" descr="Picture"/>
          <p:cNvPicPr>
            <a:picLocks noChangeAspect="1"/>
          </p:cNvPicPr>
          <p:nvPr/>
        </p:nvPicPr>
        <p:blipFill>
          <a:blip r:embed="rId5">
            <a:extLst/>
          </a:blip>
          <a:stretch>
            <a:fillRect/>
          </a:stretch>
        </p:blipFill>
        <p:spPr>
          <a:xfrm>
            <a:off x="10825291" y="2318513"/>
            <a:ext cx="15871569" cy="708786"/>
          </a:xfrm>
          <a:prstGeom prst="rect">
            <a:avLst/>
          </a:prstGeom>
          <a:ln w="12700">
            <a:miter lim="400000"/>
          </a:ln>
        </p:spPr>
      </p:pic>
      <p:sp>
        <p:nvSpPr>
          <p:cNvPr id="44" name="文本"/>
          <p:cNvSpPr txBox="1"/>
          <p:nvPr>
            <p:ph type="title" idx="4294967295"/>
          </p:nvPr>
        </p:nvSpPr>
        <p:spPr>
          <a:xfrm>
            <a:off x="5628178" y="705332"/>
            <a:ext cx="5197114" cy="2141721"/>
          </a:xfrm>
          <a:prstGeom prst="rect">
            <a:avLst/>
          </a:prstGeom>
        </p:spPr>
        <p:txBody>
          <a:bodyPr lIns="0" tIns="0" rIns="0" bIns="0" anchor="t">
            <a:normAutofit fontScale="100000" lnSpcReduction="0"/>
          </a:bodyPr>
          <a:lstStyle>
            <a:lvl1pPr algn="ctr">
              <a:lnSpc>
                <a:spcPts val="14400"/>
              </a:lnSpc>
              <a:defRPr sz="12000">
                <a:ln w="51054" cap="flat">
                  <a:solidFill>
                    <a:srgbClr val="212121"/>
                  </a:solidFill>
                  <a:prstDash val="solid"/>
                  <a:round/>
                </a:ln>
                <a:solidFill>
                  <a:srgbClr val="212121"/>
                </a:solidFill>
                <a:latin typeface="Alibaba PuHuiTi Regular"/>
                <a:ea typeface="Alibaba PuHuiTi Regular"/>
                <a:cs typeface="Alibaba PuHuiTi Regular"/>
                <a:sym typeface="Alibaba PuHuiTi Regular"/>
              </a:defRPr>
            </a:lvl1pPr>
          </a:lstStyle>
          <a:p>
            <a:pPr/>
            <a:r>
              <a:t>目录</a:t>
            </a:r>
          </a:p>
        </p:txBody>
      </p:sp>
      <p:sp>
        <p:nvSpPr>
          <p:cNvPr id="45" name="文本"/>
          <p:cNvSpPr txBox="1"/>
          <p:nvPr/>
        </p:nvSpPr>
        <p:spPr>
          <a:xfrm>
            <a:off x="3720567" y="162524"/>
            <a:ext cx="3815223" cy="50085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30000"/>
              </a:lnSpc>
              <a:defRPr sz="25000">
                <a:solidFill>
                  <a:srgbClr val="666666"/>
                </a:solidFill>
                <a:latin typeface="Source Han Serif SC SemiBold"/>
                <a:ea typeface="Source Han Serif SC SemiBold"/>
                <a:cs typeface="Source Han Serif SC SemiBold"/>
                <a:sym typeface="Source Han Serif SC SemiBold"/>
              </a:defRPr>
            </a:lvl1pPr>
          </a:lstStyle>
          <a:p>
            <a:pPr/>
            <a:r>
              <a:t>C</a:t>
            </a:r>
          </a:p>
        </p:txBody>
      </p:sp>
      <p:sp>
        <p:nvSpPr>
          <p:cNvPr id="46" name="文本"/>
          <p:cNvSpPr txBox="1"/>
          <p:nvPr/>
        </p:nvSpPr>
        <p:spPr>
          <a:xfrm>
            <a:off x="6709658" y="2312414"/>
            <a:ext cx="3935387" cy="16027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ts val="9600"/>
              </a:lnSpc>
              <a:defRPr sz="8000">
                <a:solidFill>
                  <a:srgbClr val="666666"/>
                </a:solidFill>
                <a:latin typeface="Source Han Serif SC SemiBold"/>
                <a:ea typeface="Source Han Serif SC SemiBold"/>
                <a:cs typeface="Source Han Serif SC SemiBold"/>
                <a:sym typeface="Source Han Serif SC SemiBold"/>
              </a:defRPr>
            </a:lvl1pPr>
          </a:lstStyle>
          <a:p>
            <a:pPr/>
            <a:r>
              <a:t>ontent</a:t>
            </a:r>
          </a:p>
        </p:txBody>
      </p:sp>
      <p:pic>
        <p:nvPicPr>
          <p:cNvPr id="47" name="Picture" descr="Picture"/>
          <p:cNvPicPr>
            <a:picLocks noChangeAspect="1"/>
          </p:cNvPicPr>
          <p:nvPr/>
        </p:nvPicPr>
        <p:blipFill>
          <a:blip r:embed="rId6">
            <a:extLst/>
          </a:blip>
          <a:stretch>
            <a:fillRect/>
          </a:stretch>
        </p:blipFill>
        <p:spPr>
          <a:xfrm>
            <a:off x="7535789" y="4556807"/>
            <a:ext cx="10138878" cy="1295524"/>
          </a:xfrm>
          <a:prstGeom prst="rect">
            <a:avLst/>
          </a:prstGeom>
          <a:ln w="12700">
            <a:miter lim="400000"/>
          </a:ln>
        </p:spPr>
      </p:pic>
      <p:pic>
        <p:nvPicPr>
          <p:cNvPr id="48" name="Picture" descr="Picture"/>
          <p:cNvPicPr>
            <a:picLocks noChangeAspect="1"/>
          </p:cNvPicPr>
          <p:nvPr/>
        </p:nvPicPr>
        <p:blipFill>
          <a:blip r:embed="rId7">
            <a:extLst/>
          </a:blip>
          <a:stretch>
            <a:fillRect/>
          </a:stretch>
        </p:blipFill>
        <p:spPr>
          <a:xfrm>
            <a:off x="7535789" y="6224089"/>
            <a:ext cx="10138878" cy="1295524"/>
          </a:xfrm>
          <a:prstGeom prst="rect">
            <a:avLst/>
          </a:prstGeom>
          <a:ln w="12700">
            <a:miter lim="400000"/>
          </a:ln>
        </p:spPr>
      </p:pic>
      <p:pic>
        <p:nvPicPr>
          <p:cNvPr id="49" name="Picture" descr="Picture"/>
          <p:cNvPicPr>
            <a:picLocks noChangeAspect="1"/>
          </p:cNvPicPr>
          <p:nvPr/>
        </p:nvPicPr>
        <p:blipFill>
          <a:blip r:embed="rId7">
            <a:extLst/>
          </a:blip>
          <a:stretch>
            <a:fillRect/>
          </a:stretch>
        </p:blipFill>
        <p:spPr>
          <a:xfrm>
            <a:off x="7535789" y="9558653"/>
            <a:ext cx="10138878" cy="1295524"/>
          </a:xfrm>
          <a:prstGeom prst="rect">
            <a:avLst/>
          </a:prstGeom>
          <a:ln w="12700">
            <a:miter lim="400000"/>
          </a:ln>
        </p:spPr>
      </p:pic>
      <p:pic>
        <p:nvPicPr>
          <p:cNvPr id="50" name="Picture" descr="Picture"/>
          <p:cNvPicPr>
            <a:picLocks noChangeAspect="1"/>
          </p:cNvPicPr>
          <p:nvPr/>
        </p:nvPicPr>
        <p:blipFill>
          <a:blip r:embed="rId6">
            <a:extLst/>
          </a:blip>
          <a:stretch>
            <a:fillRect/>
          </a:stretch>
        </p:blipFill>
        <p:spPr>
          <a:xfrm>
            <a:off x="7535789" y="7891371"/>
            <a:ext cx="10138878" cy="1295524"/>
          </a:xfrm>
          <a:prstGeom prst="rect">
            <a:avLst/>
          </a:prstGeom>
          <a:ln w="12700">
            <a:miter lim="400000"/>
          </a:ln>
        </p:spPr>
      </p:pic>
      <p:pic>
        <p:nvPicPr>
          <p:cNvPr id="51" name="Picture" descr="Picture"/>
          <p:cNvPicPr>
            <a:picLocks noChangeAspect="1"/>
          </p:cNvPicPr>
          <p:nvPr/>
        </p:nvPicPr>
        <p:blipFill>
          <a:blip r:embed="rId6">
            <a:extLst/>
          </a:blip>
          <a:stretch>
            <a:fillRect/>
          </a:stretch>
        </p:blipFill>
        <p:spPr>
          <a:xfrm>
            <a:off x="7535789" y="11225935"/>
            <a:ext cx="10138878" cy="1295524"/>
          </a:xfrm>
          <a:prstGeom prst="rect">
            <a:avLst/>
          </a:prstGeom>
          <a:ln w="12700">
            <a:miter lim="400000"/>
          </a:ln>
        </p:spPr>
      </p:pic>
      <p:pic>
        <p:nvPicPr>
          <p:cNvPr id="52" name="Picture" descr="Picture"/>
          <p:cNvPicPr>
            <a:picLocks noChangeAspect="1"/>
          </p:cNvPicPr>
          <p:nvPr/>
        </p:nvPicPr>
        <p:blipFill>
          <a:blip r:embed="rId8">
            <a:extLst/>
          </a:blip>
          <a:stretch>
            <a:fillRect/>
          </a:stretch>
        </p:blipFill>
        <p:spPr>
          <a:xfrm rot="16200000">
            <a:off x="8803857" y="4977010"/>
            <a:ext cx="1293561" cy="455687"/>
          </a:xfrm>
          <a:prstGeom prst="rect">
            <a:avLst/>
          </a:prstGeom>
          <a:ln w="12700">
            <a:miter lim="400000"/>
          </a:ln>
        </p:spPr>
      </p:pic>
      <p:pic>
        <p:nvPicPr>
          <p:cNvPr id="53" name="Picture" descr="Picture"/>
          <p:cNvPicPr>
            <a:picLocks noChangeAspect="1"/>
          </p:cNvPicPr>
          <p:nvPr/>
        </p:nvPicPr>
        <p:blipFill>
          <a:blip r:embed="rId8">
            <a:extLst/>
          </a:blip>
          <a:stretch>
            <a:fillRect/>
          </a:stretch>
        </p:blipFill>
        <p:spPr>
          <a:xfrm rot="16200000">
            <a:off x="8803857" y="6643027"/>
            <a:ext cx="1293561" cy="455687"/>
          </a:xfrm>
          <a:prstGeom prst="rect">
            <a:avLst/>
          </a:prstGeom>
          <a:ln w="12700">
            <a:miter lim="400000"/>
          </a:ln>
        </p:spPr>
      </p:pic>
      <p:pic>
        <p:nvPicPr>
          <p:cNvPr id="54" name="Picture" descr="Picture"/>
          <p:cNvPicPr>
            <a:picLocks noChangeAspect="1"/>
          </p:cNvPicPr>
          <p:nvPr/>
        </p:nvPicPr>
        <p:blipFill>
          <a:blip r:embed="rId8">
            <a:extLst/>
          </a:blip>
          <a:stretch>
            <a:fillRect/>
          </a:stretch>
        </p:blipFill>
        <p:spPr>
          <a:xfrm rot="16200000">
            <a:off x="8803857" y="8310309"/>
            <a:ext cx="1293561" cy="455687"/>
          </a:xfrm>
          <a:prstGeom prst="rect">
            <a:avLst/>
          </a:prstGeom>
          <a:ln w="12700">
            <a:miter lim="400000"/>
          </a:ln>
        </p:spPr>
      </p:pic>
      <p:pic>
        <p:nvPicPr>
          <p:cNvPr id="55" name="Picture" descr="Picture"/>
          <p:cNvPicPr>
            <a:picLocks noChangeAspect="1"/>
          </p:cNvPicPr>
          <p:nvPr/>
        </p:nvPicPr>
        <p:blipFill>
          <a:blip r:embed="rId8">
            <a:extLst/>
          </a:blip>
          <a:stretch>
            <a:fillRect/>
          </a:stretch>
        </p:blipFill>
        <p:spPr>
          <a:xfrm rot="16200000">
            <a:off x="8803857" y="9977590"/>
            <a:ext cx="1293561" cy="455687"/>
          </a:xfrm>
          <a:prstGeom prst="rect">
            <a:avLst/>
          </a:prstGeom>
          <a:ln w="12700">
            <a:miter lim="400000"/>
          </a:ln>
        </p:spPr>
      </p:pic>
      <p:pic>
        <p:nvPicPr>
          <p:cNvPr id="56" name="Picture" descr="Picture"/>
          <p:cNvPicPr>
            <a:picLocks noChangeAspect="1"/>
          </p:cNvPicPr>
          <p:nvPr/>
        </p:nvPicPr>
        <p:blipFill>
          <a:blip r:embed="rId8">
            <a:extLst/>
          </a:blip>
          <a:stretch>
            <a:fillRect/>
          </a:stretch>
        </p:blipFill>
        <p:spPr>
          <a:xfrm rot="16200000">
            <a:off x="8803857" y="11644872"/>
            <a:ext cx="1293561" cy="455687"/>
          </a:xfrm>
          <a:prstGeom prst="rect">
            <a:avLst/>
          </a:prstGeom>
          <a:ln w="12700">
            <a:miter lim="400000"/>
          </a:ln>
        </p:spPr>
      </p:pic>
      <p:sp>
        <p:nvSpPr>
          <p:cNvPr id="57" name="文本"/>
          <p:cNvSpPr txBox="1"/>
          <p:nvPr/>
        </p:nvSpPr>
        <p:spPr>
          <a:xfrm>
            <a:off x="7780821" y="4618658"/>
            <a:ext cx="1441974" cy="12329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7900"/>
              </a:lnSpc>
              <a:defRPr sz="6600">
                <a:solidFill>
                  <a:srgbClr val="FFFFFF"/>
                </a:solidFill>
                <a:latin typeface="Maven Pro Bold"/>
                <a:ea typeface="Maven Pro Bold"/>
                <a:cs typeface="Maven Pro Bold"/>
                <a:sym typeface="Maven Pro Bold"/>
              </a:defRPr>
            </a:lvl1pPr>
          </a:lstStyle>
          <a:p>
            <a:pPr/>
            <a:r>
              <a:t>1</a:t>
            </a:r>
          </a:p>
        </p:txBody>
      </p:sp>
      <p:sp>
        <p:nvSpPr>
          <p:cNvPr id="58" name="文本"/>
          <p:cNvSpPr txBox="1"/>
          <p:nvPr/>
        </p:nvSpPr>
        <p:spPr>
          <a:xfrm>
            <a:off x="7780821" y="6284674"/>
            <a:ext cx="1441974" cy="12329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7900"/>
              </a:lnSpc>
              <a:defRPr sz="6600">
                <a:solidFill>
                  <a:srgbClr val="FFFFFF"/>
                </a:solidFill>
                <a:latin typeface="Maven Pro Bold"/>
                <a:ea typeface="Maven Pro Bold"/>
                <a:cs typeface="Maven Pro Bold"/>
                <a:sym typeface="Maven Pro Bold"/>
              </a:defRPr>
            </a:lvl1pPr>
          </a:lstStyle>
          <a:p>
            <a:pPr/>
            <a:r>
              <a:t>2</a:t>
            </a:r>
          </a:p>
        </p:txBody>
      </p:sp>
      <p:sp>
        <p:nvSpPr>
          <p:cNvPr id="59" name="文本"/>
          <p:cNvSpPr txBox="1"/>
          <p:nvPr/>
        </p:nvSpPr>
        <p:spPr>
          <a:xfrm>
            <a:off x="7780821" y="7951955"/>
            <a:ext cx="1441974" cy="12329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7900"/>
              </a:lnSpc>
              <a:defRPr sz="6600">
                <a:solidFill>
                  <a:srgbClr val="FFFFFF"/>
                </a:solidFill>
                <a:latin typeface="Maven Pro Bold"/>
                <a:ea typeface="Maven Pro Bold"/>
                <a:cs typeface="Maven Pro Bold"/>
                <a:sym typeface="Maven Pro Bold"/>
              </a:defRPr>
            </a:lvl1pPr>
          </a:lstStyle>
          <a:p>
            <a:pPr/>
            <a:r>
              <a:t>3</a:t>
            </a:r>
          </a:p>
        </p:txBody>
      </p:sp>
      <p:sp>
        <p:nvSpPr>
          <p:cNvPr id="60" name="文本"/>
          <p:cNvSpPr txBox="1"/>
          <p:nvPr/>
        </p:nvSpPr>
        <p:spPr>
          <a:xfrm>
            <a:off x="7780821" y="9668054"/>
            <a:ext cx="1441974" cy="12329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7900"/>
              </a:lnSpc>
              <a:defRPr sz="6600">
                <a:solidFill>
                  <a:srgbClr val="FFFFFF"/>
                </a:solidFill>
                <a:latin typeface="Maven Pro Bold"/>
                <a:ea typeface="Maven Pro Bold"/>
                <a:cs typeface="Maven Pro Bold"/>
                <a:sym typeface="Maven Pro Bold"/>
              </a:defRPr>
            </a:lvl1pPr>
          </a:lstStyle>
          <a:p>
            <a:pPr/>
            <a:r>
              <a:t>4</a:t>
            </a:r>
          </a:p>
        </p:txBody>
      </p:sp>
      <p:sp>
        <p:nvSpPr>
          <p:cNvPr id="61" name="文本"/>
          <p:cNvSpPr txBox="1"/>
          <p:nvPr/>
        </p:nvSpPr>
        <p:spPr>
          <a:xfrm>
            <a:off x="7780821" y="11286520"/>
            <a:ext cx="1441974" cy="12329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7900"/>
              </a:lnSpc>
              <a:defRPr sz="6600">
                <a:solidFill>
                  <a:srgbClr val="FFFFFF"/>
                </a:solidFill>
                <a:latin typeface="Maven Pro Bold"/>
                <a:ea typeface="Maven Pro Bold"/>
                <a:cs typeface="Maven Pro Bold"/>
                <a:sym typeface="Maven Pro Bold"/>
              </a:defRPr>
            </a:lvl1pPr>
          </a:lstStyle>
          <a:p>
            <a:pPr/>
            <a:r>
              <a:t>5</a:t>
            </a:r>
          </a:p>
        </p:txBody>
      </p:sp>
      <p:sp>
        <p:nvSpPr>
          <p:cNvPr id="62" name="文本"/>
          <p:cNvSpPr txBox="1"/>
          <p:nvPr/>
        </p:nvSpPr>
        <p:spPr>
          <a:xfrm>
            <a:off x="11603876" y="4744335"/>
            <a:ext cx="3753472" cy="98162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6600"/>
              </a:lnSpc>
              <a:defRPr sz="5500">
                <a:solidFill>
                  <a:srgbClr val="FFFFFF"/>
                </a:solidFill>
                <a:latin typeface="Alibaba PuHuiTi Regular"/>
                <a:ea typeface="Alibaba PuHuiTi Regular"/>
                <a:cs typeface="Alibaba PuHuiTi Regular"/>
                <a:sym typeface="Alibaba PuHuiTi Regular"/>
              </a:defRPr>
            </a:lvl1pPr>
          </a:lstStyle>
          <a:p>
            <a:pPr/>
            <a:r>
              <a:t>绪论​</a:t>
            </a:r>
          </a:p>
        </p:txBody>
      </p:sp>
      <p:sp>
        <p:nvSpPr>
          <p:cNvPr id="63" name="文本"/>
          <p:cNvSpPr txBox="1"/>
          <p:nvPr/>
        </p:nvSpPr>
        <p:spPr>
          <a:xfrm>
            <a:off x="9717989" y="6410350"/>
            <a:ext cx="7525247" cy="98162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6600"/>
              </a:lnSpc>
              <a:defRPr sz="5500">
                <a:solidFill>
                  <a:srgbClr val="FFFFFF"/>
                </a:solidFill>
                <a:latin typeface="Alibaba PuHuiTi Regular"/>
                <a:ea typeface="Alibaba PuHuiTi Regular"/>
                <a:cs typeface="Alibaba PuHuiTi Regular"/>
                <a:sym typeface="Alibaba PuHuiTi Regular"/>
              </a:defRPr>
            </a:lvl1pPr>
          </a:lstStyle>
          <a:p>
            <a:pPr/>
            <a:r>
              <a:t>研究方法与研究思路</a:t>
            </a:r>
          </a:p>
        </p:txBody>
      </p:sp>
      <p:sp>
        <p:nvSpPr>
          <p:cNvPr id="64" name="文本"/>
          <p:cNvSpPr txBox="1"/>
          <p:nvPr/>
        </p:nvSpPr>
        <p:spPr>
          <a:xfrm>
            <a:off x="9717989" y="8077633"/>
            <a:ext cx="7525247" cy="98162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6600"/>
              </a:lnSpc>
              <a:defRPr sz="5500">
                <a:solidFill>
                  <a:srgbClr val="FFFFFF"/>
                </a:solidFill>
                <a:latin typeface="Alibaba PuHuiTi Regular"/>
                <a:ea typeface="Alibaba PuHuiTi Regular"/>
                <a:cs typeface="Alibaba PuHuiTi Regular"/>
                <a:sym typeface="Alibaba PuHuiTi Regular"/>
              </a:defRPr>
            </a:lvl1pPr>
          </a:lstStyle>
          <a:p>
            <a:pPr/>
            <a:r>
              <a:t>关键技术与实践难点</a:t>
            </a:r>
          </a:p>
        </p:txBody>
      </p:sp>
      <p:sp>
        <p:nvSpPr>
          <p:cNvPr id="65" name="文本"/>
          <p:cNvSpPr txBox="1"/>
          <p:nvPr/>
        </p:nvSpPr>
        <p:spPr>
          <a:xfrm>
            <a:off x="9717989" y="9728643"/>
            <a:ext cx="7525247" cy="98162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6600"/>
              </a:lnSpc>
              <a:defRPr sz="5500">
                <a:solidFill>
                  <a:srgbClr val="FFFFFF"/>
                </a:solidFill>
                <a:latin typeface="Alibaba PuHuiTi Regular"/>
                <a:ea typeface="Alibaba PuHuiTi Regular"/>
                <a:cs typeface="Alibaba PuHuiTi Regular"/>
                <a:sym typeface="Alibaba PuHuiTi Regular"/>
              </a:defRPr>
            </a:lvl1pPr>
          </a:lstStyle>
          <a:p>
            <a:pPr/>
            <a:r>
              <a:t>研究成果</a:t>
            </a:r>
          </a:p>
        </p:txBody>
      </p:sp>
      <p:sp>
        <p:nvSpPr>
          <p:cNvPr id="66" name="文本"/>
          <p:cNvSpPr txBox="1"/>
          <p:nvPr/>
        </p:nvSpPr>
        <p:spPr>
          <a:xfrm>
            <a:off x="9717989" y="11412197"/>
            <a:ext cx="7525247" cy="98162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6600"/>
              </a:lnSpc>
              <a:defRPr sz="5500">
                <a:solidFill>
                  <a:srgbClr val="FFFFFF"/>
                </a:solidFill>
                <a:latin typeface="Alibaba PuHuiTi Regular"/>
                <a:ea typeface="Alibaba PuHuiTi Regular"/>
                <a:cs typeface="Alibaba PuHuiTi Regular"/>
                <a:sym typeface="Alibaba PuHuiTi Regular"/>
              </a:defRPr>
            </a:lvl1pPr>
          </a:lstStyle>
          <a:p>
            <a:pPr/>
            <a:r>
              <a:t>相关建议与总结</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8" name="Picture" descr="Picture"/>
          <p:cNvPicPr>
            <a:picLocks noChangeAspect="1"/>
          </p:cNvPicPr>
          <p:nvPr/>
        </p:nvPicPr>
        <p:blipFill>
          <a:blip r:embed="rId2">
            <a:extLst/>
          </a:blip>
          <a:stretch>
            <a:fillRect/>
          </a:stretch>
        </p:blipFill>
        <p:spPr>
          <a:xfrm>
            <a:off x="-97634" y="-199843"/>
            <a:ext cx="24672833" cy="14115688"/>
          </a:xfrm>
          <a:prstGeom prst="rect">
            <a:avLst/>
          </a:prstGeom>
          <a:ln w="12700">
            <a:miter lim="400000"/>
          </a:ln>
        </p:spPr>
      </p:pic>
      <p:pic>
        <p:nvPicPr>
          <p:cNvPr id="69" name="Picture" descr="Picture"/>
          <p:cNvPicPr>
            <a:picLocks noChangeAspect="1"/>
          </p:cNvPicPr>
          <p:nvPr/>
        </p:nvPicPr>
        <p:blipFill>
          <a:blip r:embed="rId3">
            <a:extLst/>
          </a:blip>
          <a:stretch>
            <a:fillRect/>
          </a:stretch>
        </p:blipFill>
        <p:spPr>
          <a:xfrm>
            <a:off x="10613589" y="4417667"/>
            <a:ext cx="9405882" cy="6436701"/>
          </a:xfrm>
          <a:prstGeom prst="rect">
            <a:avLst/>
          </a:prstGeom>
          <a:ln w="12700">
            <a:miter lim="400000"/>
          </a:ln>
        </p:spPr>
      </p:pic>
      <p:pic>
        <p:nvPicPr>
          <p:cNvPr id="70" name="Picture" descr="Picture"/>
          <p:cNvPicPr>
            <a:picLocks noChangeAspect="1"/>
          </p:cNvPicPr>
          <p:nvPr/>
        </p:nvPicPr>
        <p:blipFill>
          <a:blip r:embed="rId4">
            <a:extLst/>
          </a:blip>
          <a:stretch>
            <a:fillRect/>
          </a:stretch>
        </p:blipFill>
        <p:spPr>
          <a:xfrm>
            <a:off x="8102573" y="5979805"/>
            <a:ext cx="4826763" cy="3312425"/>
          </a:xfrm>
          <a:prstGeom prst="rect">
            <a:avLst/>
          </a:prstGeom>
          <a:ln w="12700">
            <a:miter lim="400000"/>
          </a:ln>
        </p:spPr>
      </p:pic>
      <p:sp>
        <p:nvSpPr>
          <p:cNvPr id="71" name="文本"/>
          <p:cNvSpPr txBox="1"/>
          <p:nvPr>
            <p:ph type="title" idx="4294967295"/>
          </p:nvPr>
        </p:nvSpPr>
        <p:spPr>
          <a:xfrm rot="5400000">
            <a:off x="15771899" y="6612142"/>
            <a:ext cx="5630207" cy="2047751"/>
          </a:xfrm>
          <a:prstGeom prst="rect">
            <a:avLst/>
          </a:prstGeom>
        </p:spPr>
        <p:txBody>
          <a:bodyPr lIns="0" tIns="0" rIns="0" bIns="0" anchor="t">
            <a:normAutofit fontScale="100000" lnSpcReduction="0"/>
          </a:bodyPr>
          <a:lstStyle>
            <a:lvl1pPr algn="ctr">
              <a:lnSpc>
                <a:spcPts val="13200"/>
              </a:lnSpc>
              <a:defRPr sz="11000">
                <a:solidFill>
                  <a:srgbClr val="FFFFFF"/>
                </a:solidFill>
                <a:latin typeface="Maven Pro Bold"/>
                <a:ea typeface="Maven Pro Bold"/>
                <a:cs typeface="Maven Pro Bold"/>
                <a:sym typeface="Maven Pro Bold"/>
              </a:defRPr>
            </a:lvl1pPr>
          </a:lstStyle>
          <a:p>
            <a:pPr/>
            <a:r>
              <a:t>PART</a:t>
            </a:r>
          </a:p>
        </p:txBody>
      </p:sp>
      <p:sp>
        <p:nvSpPr>
          <p:cNvPr id="72" name="文本"/>
          <p:cNvSpPr txBox="1"/>
          <p:nvPr/>
        </p:nvSpPr>
        <p:spPr>
          <a:xfrm>
            <a:off x="7798486" y="6551059"/>
            <a:ext cx="5630206" cy="216991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14400"/>
              </a:lnSpc>
              <a:defRPr sz="12000">
                <a:ln w="38862"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绪论</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4" name="Picture" descr="Picture"/>
          <p:cNvPicPr>
            <a:picLocks noChangeAspect="1"/>
          </p:cNvPicPr>
          <p:nvPr/>
        </p:nvPicPr>
        <p:blipFill>
          <a:blip r:embed="rId2">
            <a:extLst/>
          </a:blip>
          <a:stretch>
            <a:fillRect/>
          </a:stretch>
        </p:blipFill>
        <p:spPr>
          <a:xfrm>
            <a:off x="5391715" y="1004304"/>
            <a:ext cx="18992283" cy="1070410"/>
          </a:xfrm>
          <a:prstGeom prst="rect">
            <a:avLst/>
          </a:prstGeom>
          <a:ln w="12700">
            <a:miter lim="400000"/>
          </a:ln>
        </p:spPr>
      </p:pic>
      <p:pic>
        <p:nvPicPr>
          <p:cNvPr id="75"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76" name="文本"/>
          <p:cNvSpPr txBox="1"/>
          <p:nvPr>
            <p:ph type="title" idx="4294967295"/>
          </p:nvPr>
        </p:nvSpPr>
        <p:spPr>
          <a:xfrm>
            <a:off x="1692679" y="871995"/>
            <a:ext cx="3576123" cy="1446610"/>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绪论</a:t>
            </a:r>
          </a:p>
        </p:txBody>
      </p:sp>
      <p:sp>
        <p:nvSpPr>
          <p:cNvPr id="77" name="本系统是由两部分所组成的。一个是着重编写和介绍的使用SpringBoot和React…"/>
          <p:cNvSpPr txBox="1"/>
          <p:nvPr/>
        </p:nvSpPr>
        <p:spPr>
          <a:xfrm>
            <a:off x="3018207" y="3877276"/>
            <a:ext cx="17531589" cy="364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4000">
                <a:latin typeface="Songti SC Regular"/>
                <a:ea typeface="Songti SC Regular"/>
                <a:cs typeface="Songti SC Regular"/>
                <a:sym typeface="Songti SC Regular"/>
              </a:defRPr>
            </a:pPr>
            <a:r>
              <a:t>本系统是由两部分所组成的。一个是着重编写和介绍的使用SpringBoot和React</a:t>
            </a:r>
          </a:p>
          <a:p>
            <a:pPr>
              <a:defRPr sz="4000">
                <a:latin typeface="Songti SC Regular"/>
                <a:ea typeface="Songti SC Regular"/>
                <a:cs typeface="Songti SC Regular"/>
                <a:sym typeface="Songti SC Regular"/>
              </a:defRPr>
            </a:pPr>
            <a:r>
              <a:t>开发的门户界面。一个是和门户页面相配合，用于管理员提供数据的后台管理</a:t>
            </a:r>
          </a:p>
          <a:p>
            <a:pPr>
              <a:defRPr sz="4000">
                <a:latin typeface="Songti SC Regular"/>
                <a:ea typeface="Songti SC Regular"/>
                <a:cs typeface="Songti SC Regular"/>
                <a:sym typeface="Songti SC Regular"/>
              </a:defRPr>
            </a:pPr>
            <a:r>
              <a:t>页面。</a:t>
            </a:r>
          </a:p>
          <a:p>
            <a:pPr>
              <a:defRPr sz="4000">
                <a:latin typeface="Songti SC Regular"/>
                <a:ea typeface="Songti SC Regular"/>
                <a:cs typeface="Songti SC Regular"/>
                <a:sym typeface="Songti SC Regular"/>
              </a:defRPr>
            </a:pPr>
            <a:r>
              <a:t>由于React全家桶这一技术是最着重要展示的技术，所以接下来会重点说明程序</a:t>
            </a:r>
          </a:p>
          <a:p>
            <a:pPr>
              <a:defRPr sz="4000">
                <a:latin typeface="Songti SC Regular"/>
                <a:ea typeface="Songti SC Regular"/>
                <a:cs typeface="Songti SC Regular"/>
                <a:sym typeface="Songti SC Regular"/>
              </a:defRPr>
            </a:pPr>
            <a:r>
              <a:t>中使用React带来的优点还有具体的实现方式。</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9" name="Picture" descr="Picture"/>
          <p:cNvPicPr>
            <a:picLocks noChangeAspect="1"/>
          </p:cNvPicPr>
          <p:nvPr/>
        </p:nvPicPr>
        <p:blipFill>
          <a:blip r:embed="rId2">
            <a:extLst/>
          </a:blip>
          <a:stretch>
            <a:fillRect/>
          </a:stretch>
        </p:blipFill>
        <p:spPr>
          <a:xfrm>
            <a:off x="-97634" y="-199843"/>
            <a:ext cx="24672833" cy="14115688"/>
          </a:xfrm>
          <a:prstGeom prst="rect">
            <a:avLst/>
          </a:prstGeom>
          <a:ln w="12700">
            <a:miter lim="400000"/>
          </a:ln>
        </p:spPr>
      </p:pic>
      <p:pic>
        <p:nvPicPr>
          <p:cNvPr id="80" name="Picture" descr="Picture"/>
          <p:cNvPicPr>
            <a:picLocks noChangeAspect="1"/>
          </p:cNvPicPr>
          <p:nvPr/>
        </p:nvPicPr>
        <p:blipFill>
          <a:blip r:embed="rId3">
            <a:extLst/>
          </a:blip>
          <a:stretch>
            <a:fillRect/>
          </a:stretch>
        </p:blipFill>
        <p:spPr>
          <a:xfrm>
            <a:off x="10558198" y="4417667"/>
            <a:ext cx="10072827" cy="6436701"/>
          </a:xfrm>
          <a:prstGeom prst="rect">
            <a:avLst/>
          </a:prstGeom>
          <a:ln w="12700">
            <a:miter lim="400000"/>
          </a:ln>
        </p:spPr>
      </p:pic>
      <p:pic>
        <p:nvPicPr>
          <p:cNvPr id="81" name="Picture" descr="Picture"/>
          <p:cNvPicPr>
            <a:picLocks noChangeAspect="1"/>
          </p:cNvPicPr>
          <p:nvPr/>
        </p:nvPicPr>
        <p:blipFill>
          <a:blip r:embed="rId4">
            <a:extLst/>
          </a:blip>
          <a:stretch>
            <a:fillRect/>
          </a:stretch>
        </p:blipFill>
        <p:spPr>
          <a:xfrm>
            <a:off x="8102573" y="5979805"/>
            <a:ext cx="4826763" cy="3312425"/>
          </a:xfrm>
          <a:prstGeom prst="rect">
            <a:avLst/>
          </a:prstGeom>
          <a:ln w="12700">
            <a:miter lim="400000"/>
          </a:ln>
        </p:spPr>
      </p:pic>
      <p:sp>
        <p:nvSpPr>
          <p:cNvPr id="82" name="文本"/>
          <p:cNvSpPr txBox="1"/>
          <p:nvPr>
            <p:ph type="title" idx="4294967295"/>
          </p:nvPr>
        </p:nvSpPr>
        <p:spPr>
          <a:xfrm rot="5400000">
            <a:off x="16246118" y="6612142"/>
            <a:ext cx="5630207" cy="2047751"/>
          </a:xfrm>
          <a:prstGeom prst="rect">
            <a:avLst/>
          </a:prstGeom>
        </p:spPr>
        <p:txBody>
          <a:bodyPr lIns="0" tIns="0" rIns="0" bIns="0" anchor="t">
            <a:normAutofit fontScale="100000" lnSpcReduction="0"/>
          </a:bodyPr>
          <a:lstStyle>
            <a:lvl1pPr algn="ctr">
              <a:lnSpc>
                <a:spcPts val="13200"/>
              </a:lnSpc>
              <a:defRPr sz="11000">
                <a:solidFill>
                  <a:srgbClr val="FFFFFF"/>
                </a:solidFill>
                <a:latin typeface="Maven Pro Bold"/>
                <a:ea typeface="Maven Pro Bold"/>
                <a:cs typeface="Maven Pro Bold"/>
                <a:sym typeface="Maven Pro Bold"/>
              </a:defRPr>
            </a:lvl1pPr>
          </a:lstStyle>
          <a:p>
            <a:pPr/>
            <a:r>
              <a:t>PART</a:t>
            </a:r>
          </a:p>
        </p:txBody>
      </p:sp>
      <p:sp>
        <p:nvSpPr>
          <p:cNvPr id="83" name="文本"/>
          <p:cNvSpPr txBox="1"/>
          <p:nvPr/>
        </p:nvSpPr>
        <p:spPr>
          <a:xfrm>
            <a:off x="3280721" y="6576206"/>
            <a:ext cx="14226614" cy="211962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14400"/>
              </a:lnSpc>
              <a:defRPr sz="12000">
                <a:ln w="38862"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研究方法与研究思路</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5" name="Picture" descr="Picture"/>
          <p:cNvPicPr>
            <a:picLocks noChangeAspect="1"/>
          </p:cNvPicPr>
          <p:nvPr/>
        </p:nvPicPr>
        <p:blipFill>
          <a:blip r:embed="rId2">
            <a:extLst/>
          </a:blip>
          <a:stretch>
            <a:fillRect/>
          </a:stretch>
        </p:blipFill>
        <p:spPr>
          <a:xfrm>
            <a:off x="11648788" y="1004304"/>
            <a:ext cx="12735247" cy="1070410"/>
          </a:xfrm>
          <a:prstGeom prst="rect">
            <a:avLst/>
          </a:prstGeom>
          <a:ln w="12700">
            <a:miter lim="400000"/>
          </a:ln>
        </p:spPr>
      </p:pic>
      <p:pic>
        <p:nvPicPr>
          <p:cNvPr id="86"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87" name="文本"/>
          <p:cNvSpPr txBox="1"/>
          <p:nvPr>
            <p:ph type="title" idx="4294967295"/>
          </p:nvPr>
        </p:nvSpPr>
        <p:spPr>
          <a:xfrm>
            <a:off x="1692824" y="872070"/>
            <a:ext cx="9955964" cy="1430863"/>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研究方法与研究思路</a:t>
            </a:r>
          </a:p>
        </p:txBody>
      </p:sp>
      <p:sp>
        <p:nvSpPr>
          <p:cNvPr id="88" name="文本"/>
          <p:cNvSpPr txBox="1"/>
          <p:nvPr/>
        </p:nvSpPr>
        <p:spPr>
          <a:xfrm>
            <a:off x="3701732" y="7352623"/>
            <a:ext cx="3243522" cy="8048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5400"/>
              </a:lnSpc>
              <a:defRPr sz="4500">
                <a:ln w="11715"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请输入标题</a:t>
            </a:r>
          </a:p>
        </p:txBody>
      </p:sp>
      <p:sp>
        <p:nvSpPr>
          <p:cNvPr id="89" name="文本"/>
          <p:cNvSpPr txBox="1"/>
          <p:nvPr/>
        </p:nvSpPr>
        <p:spPr>
          <a:xfrm>
            <a:off x="10570237" y="7352623"/>
            <a:ext cx="3243522" cy="8048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5400"/>
              </a:lnSpc>
              <a:defRPr sz="4500">
                <a:ln w="11715"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请输入标题</a:t>
            </a:r>
          </a:p>
        </p:txBody>
      </p:sp>
      <p:sp>
        <p:nvSpPr>
          <p:cNvPr id="90" name="文本"/>
          <p:cNvSpPr txBox="1"/>
          <p:nvPr/>
        </p:nvSpPr>
        <p:spPr>
          <a:xfrm>
            <a:off x="17444482" y="7352623"/>
            <a:ext cx="3243522" cy="8048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5400"/>
              </a:lnSpc>
              <a:defRPr sz="4500">
                <a:ln w="11715"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请输入标题</a:t>
            </a:r>
          </a:p>
        </p:txBody>
      </p:sp>
      <p:sp>
        <p:nvSpPr>
          <p:cNvPr id="91" name="前端模块化"/>
          <p:cNvSpPr txBox="1"/>
          <p:nvPr/>
        </p:nvSpPr>
        <p:spPr>
          <a:xfrm>
            <a:off x="4371504" y="3395286"/>
            <a:ext cx="3279141"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atin typeface="华文宋体"/>
                <a:ea typeface="华文宋体"/>
                <a:cs typeface="华文宋体"/>
                <a:sym typeface="华文宋体"/>
              </a:defRPr>
            </a:lvl1pPr>
          </a:lstStyle>
          <a:p>
            <a:pPr/>
            <a:r>
              <a:t>前端模块化</a:t>
            </a:r>
          </a:p>
        </p:txBody>
      </p:sp>
      <p:pic>
        <p:nvPicPr>
          <p:cNvPr id="92" name="图像" descr="图像"/>
          <p:cNvPicPr>
            <a:picLocks noChangeAspect="1"/>
          </p:cNvPicPr>
          <p:nvPr/>
        </p:nvPicPr>
        <p:blipFill>
          <a:blip r:embed="rId4">
            <a:extLst/>
          </a:blip>
          <a:stretch>
            <a:fillRect/>
          </a:stretch>
        </p:blipFill>
        <p:spPr>
          <a:xfrm>
            <a:off x="1864524" y="5341080"/>
            <a:ext cx="8293101" cy="5943601"/>
          </a:xfrm>
          <a:prstGeom prst="rect">
            <a:avLst/>
          </a:prstGeom>
          <a:ln w="12700">
            <a:miter lim="400000"/>
          </a:ln>
        </p:spPr>
      </p:pic>
      <p:sp>
        <p:nvSpPr>
          <p:cNvPr id="93" name="例子"/>
          <p:cNvSpPr txBox="1"/>
          <p:nvPr/>
        </p:nvSpPr>
        <p:spPr>
          <a:xfrm>
            <a:off x="15711140" y="3029812"/>
            <a:ext cx="1374141"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atin typeface="华文宋体"/>
                <a:ea typeface="华文宋体"/>
                <a:cs typeface="华文宋体"/>
                <a:sym typeface="华文宋体"/>
              </a:defRPr>
            </a:lvl1pPr>
          </a:lstStyle>
          <a:p>
            <a:pPr/>
            <a:r>
              <a:t>例子</a:t>
            </a:r>
          </a:p>
        </p:txBody>
      </p:sp>
      <p:pic>
        <p:nvPicPr>
          <p:cNvPr id="94" name="图像" descr="图像"/>
          <p:cNvPicPr>
            <a:picLocks noChangeAspect="1"/>
          </p:cNvPicPr>
          <p:nvPr/>
        </p:nvPicPr>
        <p:blipFill>
          <a:blip r:embed="rId5">
            <a:extLst/>
          </a:blip>
          <a:stretch>
            <a:fillRect/>
          </a:stretch>
        </p:blipFill>
        <p:spPr>
          <a:xfrm>
            <a:off x="12748213" y="4511349"/>
            <a:ext cx="9690101" cy="3492501"/>
          </a:xfrm>
          <a:prstGeom prst="rect">
            <a:avLst/>
          </a:prstGeom>
          <a:ln w="12700">
            <a:miter lim="400000"/>
          </a:ln>
        </p:spPr>
      </p:pic>
      <p:sp>
        <p:nvSpPr>
          <p:cNvPr id="95" name="导出方法"/>
          <p:cNvSpPr txBox="1"/>
          <p:nvPr/>
        </p:nvSpPr>
        <p:spPr>
          <a:xfrm>
            <a:off x="15302004" y="8447663"/>
            <a:ext cx="1628141"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导出方法</a:t>
            </a:r>
          </a:p>
        </p:txBody>
      </p:sp>
      <p:pic>
        <p:nvPicPr>
          <p:cNvPr id="96" name="图像" descr="图像"/>
          <p:cNvPicPr>
            <a:picLocks noChangeAspect="1"/>
          </p:cNvPicPr>
          <p:nvPr/>
        </p:nvPicPr>
        <p:blipFill>
          <a:blip r:embed="rId6">
            <a:extLst/>
          </a:blip>
          <a:stretch>
            <a:fillRect/>
          </a:stretch>
        </p:blipFill>
        <p:spPr>
          <a:xfrm>
            <a:off x="12562810" y="9213439"/>
            <a:ext cx="7670801" cy="1778001"/>
          </a:xfrm>
          <a:prstGeom prst="rect">
            <a:avLst/>
          </a:prstGeom>
          <a:ln w="12700">
            <a:miter lim="400000"/>
          </a:ln>
        </p:spPr>
      </p:pic>
      <p:sp>
        <p:nvSpPr>
          <p:cNvPr id="97" name="导入方法"/>
          <p:cNvSpPr txBox="1"/>
          <p:nvPr/>
        </p:nvSpPr>
        <p:spPr>
          <a:xfrm>
            <a:off x="15302004" y="11286258"/>
            <a:ext cx="1628141"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导入方法</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9" name="Picture" descr="Picture"/>
          <p:cNvPicPr>
            <a:picLocks noChangeAspect="1"/>
          </p:cNvPicPr>
          <p:nvPr/>
        </p:nvPicPr>
        <p:blipFill>
          <a:blip r:embed="rId2">
            <a:extLst/>
          </a:blip>
          <a:stretch>
            <a:fillRect/>
          </a:stretch>
        </p:blipFill>
        <p:spPr>
          <a:xfrm>
            <a:off x="11648788" y="1004304"/>
            <a:ext cx="12735247" cy="1070410"/>
          </a:xfrm>
          <a:prstGeom prst="rect">
            <a:avLst/>
          </a:prstGeom>
          <a:ln w="12700">
            <a:miter lim="400000"/>
          </a:ln>
        </p:spPr>
      </p:pic>
      <p:pic>
        <p:nvPicPr>
          <p:cNvPr id="100"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101" name="文本"/>
          <p:cNvSpPr txBox="1"/>
          <p:nvPr>
            <p:ph type="title" idx="4294967295"/>
          </p:nvPr>
        </p:nvSpPr>
        <p:spPr>
          <a:xfrm>
            <a:off x="1692824" y="872070"/>
            <a:ext cx="9955964" cy="1413082"/>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研究方法与研究思路</a:t>
            </a:r>
          </a:p>
        </p:txBody>
      </p:sp>
      <p:pic>
        <p:nvPicPr>
          <p:cNvPr id="102" name="图像" descr="图像"/>
          <p:cNvPicPr>
            <a:picLocks noChangeAspect="1"/>
          </p:cNvPicPr>
          <p:nvPr/>
        </p:nvPicPr>
        <p:blipFill>
          <a:blip r:embed="rId4">
            <a:extLst/>
          </a:blip>
          <a:stretch>
            <a:fillRect/>
          </a:stretch>
        </p:blipFill>
        <p:spPr>
          <a:xfrm>
            <a:off x="851437" y="3734010"/>
            <a:ext cx="11638738" cy="4850329"/>
          </a:xfrm>
          <a:prstGeom prst="rect">
            <a:avLst/>
          </a:prstGeom>
          <a:ln w="12700">
            <a:miter lim="400000"/>
          </a:ln>
        </p:spPr>
      </p:pic>
      <p:sp>
        <p:nvSpPr>
          <p:cNvPr id="103" name="模块化打包工具"/>
          <p:cNvSpPr txBox="1"/>
          <p:nvPr/>
        </p:nvSpPr>
        <p:spPr>
          <a:xfrm>
            <a:off x="5285236" y="9090080"/>
            <a:ext cx="2771141"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模块化打包工具</a:t>
            </a:r>
          </a:p>
        </p:txBody>
      </p:sp>
      <p:pic>
        <p:nvPicPr>
          <p:cNvPr id="104" name="图像" descr="图像"/>
          <p:cNvPicPr>
            <a:picLocks noChangeAspect="1"/>
          </p:cNvPicPr>
          <p:nvPr/>
        </p:nvPicPr>
        <p:blipFill>
          <a:blip r:embed="rId5">
            <a:extLst/>
          </a:blip>
          <a:stretch>
            <a:fillRect/>
          </a:stretch>
        </p:blipFill>
        <p:spPr>
          <a:xfrm>
            <a:off x="15267719" y="2860742"/>
            <a:ext cx="5497386" cy="6596864"/>
          </a:xfrm>
          <a:prstGeom prst="rect">
            <a:avLst/>
          </a:prstGeom>
          <a:ln w="12700">
            <a:miter lim="400000"/>
          </a:ln>
        </p:spPr>
      </p:pic>
      <p:sp>
        <p:nvSpPr>
          <p:cNvPr id="105" name="基本的react项目结构"/>
          <p:cNvSpPr txBox="1"/>
          <p:nvPr/>
        </p:nvSpPr>
        <p:spPr>
          <a:xfrm>
            <a:off x="16243936" y="10243634"/>
            <a:ext cx="3544952"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基本的react项目结构</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7" name="Picture" descr="Picture"/>
          <p:cNvPicPr>
            <a:picLocks noChangeAspect="1"/>
          </p:cNvPicPr>
          <p:nvPr/>
        </p:nvPicPr>
        <p:blipFill>
          <a:blip r:embed="rId2">
            <a:extLst/>
          </a:blip>
          <a:stretch>
            <a:fillRect/>
          </a:stretch>
        </p:blipFill>
        <p:spPr>
          <a:xfrm>
            <a:off x="11648788" y="1004304"/>
            <a:ext cx="12735247" cy="1070410"/>
          </a:xfrm>
          <a:prstGeom prst="rect">
            <a:avLst/>
          </a:prstGeom>
          <a:ln w="12700">
            <a:miter lim="400000"/>
          </a:ln>
        </p:spPr>
      </p:pic>
      <p:pic>
        <p:nvPicPr>
          <p:cNvPr id="108" name="Picture" descr="Picture"/>
          <p:cNvPicPr>
            <a:picLocks noChangeAspect="1"/>
          </p:cNvPicPr>
          <p:nvPr/>
        </p:nvPicPr>
        <p:blipFill>
          <a:blip r:embed="rId3">
            <a:extLst/>
          </a:blip>
          <a:stretch>
            <a:fillRect/>
          </a:stretch>
        </p:blipFill>
        <p:spPr>
          <a:xfrm>
            <a:off x="0" y="1004304"/>
            <a:ext cx="1636889" cy="1070410"/>
          </a:xfrm>
          <a:prstGeom prst="rect">
            <a:avLst/>
          </a:prstGeom>
          <a:ln w="12700">
            <a:miter lim="400000"/>
          </a:ln>
        </p:spPr>
      </p:pic>
      <p:sp>
        <p:nvSpPr>
          <p:cNvPr id="109" name="文本"/>
          <p:cNvSpPr txBox="1"/>
          <p:nvPr>
            <p:ph type="title" idx="4294967295"/>
          </p:nvPr>
        </p:nvSpPr>
        <p:spPr>
          <a:xfrm>
            <a:off x="1692824" y="872070"/>
            <a:ext cx="9955964" cy="1430863"/>
          </a:xfrm>
          <a:prstGeom prst="rect">
            <a:avLst/>
          </a:prstGeom>
        </p:spPr>
        <p:txBody>
          <a:bodyPr lIns="0" tIns="0" rIns="0" bIns="0" anchor="t">
            <a:normAutofit fontScale="100000" lnSpcReduction="0"/>
          </a:bodyPr>
          <a:lstStyle>
            <a:lvl1pPr algn="ctr">
              <a:lnSpc>
                <a:spcPts val="9600"/>
              </a:lnSpc>
              <a:defRPr sz="8000">
                <a:ln w="25908" cap="flat">
                  <a:solidFill>
                    <a:srgbClr val="381E0C"/>
                  </a:solidFill>
                  <a:prstDash val="solid"/>
                  <a:round/>
                </a:ln>
                <a:solidFill>
                  <a:srgbClr val="381E0C"/>
                </a:solidFill>
                <a:latin typeface="Alibaba PuHuiTi Regular"/>
                <a:ea typeface="Alibaba PuHuiTi Regular"/>
                <a:cs typeface="Alibaba PuHuiTi Regular"/>
                <a:sym typeface="Alibaba PuHuiTi Regular"/>
              </a:defRPr>
            </a:lvl1pPr>
          </a:lstStyle>
          <a:p>
            <a:pPr/>
            <a:r>
              <a:t>研究方法与研究思路</a:t>
            </a:r>
          </a:p>
        </p:txBody>
      </p:sp>
      <p:sp>
        <p:nvSpPr>
          <p:cNvPr id="110" name="文本"/>
          <p:cNvSpPr txBox="1"/>
          <p:nvPr/>
        </p:nvSpPr>
        <p:spPr>
          <a:xfrm>
            <a:off x="12191999" y="7234915"/>
            <a:ext cx="11220358" cy="24725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ts val="4500"/>
              </a:lnSpc>
              <a:defRPr sz="2800">
                <a:solidFill>
                  <a:srgbClr val="FFFFFF"/>
                </a:solidFill>
                <a:latin typeface="SimHei"/>
                <a:ea typeface="SimHei"/>
                <a:cs typeface="SimHei"/>
                <a:sym typeface="SimHei"/>
              </a:defRPr>
            </a:lvl1pPr>
          </a:lstStyle>
          <a:p>
            <a:pPr/>
            <a:r>
              <a:t>请在此粘贴或者输入你的文字内容请在此粘贴或者输入你的文字内容请在此粘贴或者输入你的文字内容请在此粘贴或者输入你的文字内容请在此粘贴或者输入你的文字内容请在此粘贴或者输入你的文字内容请在此粘贴或者输入你的文字内容</a:t>
            </a:r>
          </a:p>
        </p:txBody>
      </p:sp>
      <p:pic>
        <p:nvPicPr>
          <p:cNvPr id="111" name="图像" descr="图像"/>
          <p:cNvPicPr>
            <a:picLocks noChangeAspect="1"/>
          </p:cNvPicPr>
          <p:nvPr/>
        </p:nvPicPr>
        <p:blipFill>
          <a:blip r:embed="rId4">
            <a:extLst/>
          </a:blip>
          <a:stretch>
            <a:fillRect/>
          </a:stretch>
        </p:blipFill>
        <p:spPr>
          <a:xfrm>
            <a:off x="999097" y="2608967"/>
            <a:ext cx="14284455" cy="10870560"/>
          </a:xfrm>
          <a:prstGeom prst="rect">
            <a:avLst/>
          </a:prstGeom>
          <a:ln w="12700">
            <a:miter lim="400000"/>
          </a:ln>
        </p:spPr>
      </p:pic>
      <p:sp>
        <p:nvSpPr>
          <p:cNvPr id="112" name="react中的技术栈"/>
          <p:cNvSpPr txBox="1"/>
          <p:nvPr/>
        </p:nvSpPr>
        <p:spPr>
          <a:xfrm>
            <a:off x="16410702" y="7769927"/>
            <a:ext cx="2782952"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000">
                <a:latin typeface="华文宋体"/>
                <a:ea typeface="华文宋体"/>
                <a:cs typeface="华文宋体"/>
                <a:sym typeface="华文宋体"/>
              </a:defRPr>
            </a:lvl1pPr>
          </a:lstStyle>
          <a:p>
            <a:pPr/>
            <a:r>
              <a:t>react中的技术栈</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Picture" descr="Picture"/>
          <p:cNvPicPr>
            <a:picLocks noChangeAspect="1"/>
          </p:cNvPicPr>
          <p:nvPr/>
        </p:nvPicPr>
        <p:blipFill>
          <a:blip r:embed="rId2">
            <a:extLst/>
          </a:blip>
          <a:stretch>
            <a:fillRect/>
          </a:stretch>
        </p:blipFill>
        <p:spPr>
          <a:xfrm>
            <a:off x="-97634" y="-199843"/>
            <a:ext cx="24672833" cy="14115688"/>
          </a:xfrm>
          <a:prstGeom prst="rect">
            <a:avLst/>
          </a:prstGeom>
          <a:ln w="12700">
            <a:miter lim="400000"/>
          </a:ln>
        </p:spPr>
      </p:pic>
      <p:pic>
        <p:nvPicPr>
          <p:cNvPr id="115" name="Picture" descr="Picture"/>
          <p:cNvPicPr>
            <a:picLocks noChangeAspect="1"/>
          </p:cNvPicPr>
          <p:nvPr/>
        </p:nvPicPr>
        <p:blipFill>
          <a:blip r:embed="rId3">
            <a:extLst/>
          </a:blip>
          <a:stretch>
            <a:fillRect/>
          </a:stretch>
        </p:blipFill>
        <p:spPr>
          <a:xfrm>
            <a:off x="10558198" y="4417667"/>
            <a:ext cx="10072827" cy="6436701"/>
          </a:xfrm>
          <a:prstGeom prst="rect">
            <a:avLst/>
          </a:prstGeom>
          <a:ln w="12700">
            <a:miter lim="400000"/>
          </a:ln>
        </p:spPr>
      </p:pic>
      <p:pic>
        <p:nvPicPr>
          <p:cNvPr id="116" name="Picture" descr="Picture"/>
          <p:cNvPicPr>
            <a:picLocks noChangeAspect="1"/>
          </p:cNvPicPr>
          <p:nvPr/>
        </p:nvPicPr>
        <p:blipFill>
          <a:blip r:embed="rId4">
            <a:extLst/>
          </a:blip>
          <a:stretch>
            <a:fillRect/>
          </a:stretch>
        </p:blipFill>
        <p:spPr>
          <a:xfrm>
            <a:off x="8102573" y="5979805"/>
            <a:ext cx="4826763" cy="3312425"/>
          </a:xfrm>
          <a:prstGeom prst="rect">
            <a:avLst/>
          </a:prstGeom>
          <a:ln w="12700">
            <a:miter lim="400000"/>
          </a:ln>
        </p:spPr>
      </p:pic>
      <p:sp>
        <p:nvSpPr>
          <p:cNvPr id="117" name="文本"/>
          <p:cNvSpPr txBox="1"/>
          <p:nvPr>
            <p:ph type="title" idx="4294967295"/>
          </p:nvPr>
        </p:nvSpPr>
        <p:spPr>
          <a:xfrm rot="5400000">
            <a:off x="16246118" y="6612142"/>
            <a:ext cx="5630207" cy="2047751"/>
          </a:xfrm>
          <a:prstGeom prst="rect">
            <a:avLst/>
          </a:prstGeom>
        </p:spPr>
        <p:txBody>
          <a:bodyPr lIns="0" tIns="0" rIns="0" bIns="0" anchor="t">
            <a:normAutofit fontScale="100000" lnSpcReduction="0"/>
          </a:bodyPr>
          <a:lstStyle>
            <a:lvl1pPr algn="ctr">
              <a:lnSpc>
                <a:spcPts val="13200"/>
              </a:lnSpc>
              <a:defRPr sz="11000">
                <a:solidFill>
                  <a:srgbClr val="FFFFFF"/>
                </a:solidFill>
                <a:latin typeface="Maven Pro Bold"/>
                <a:ea typeface="Maven Pro Bold"/>
                <a:cs typeface="Maven Pro Bold"/>
                <a:sym typeface="Maven Pro Bold"/>
              </a:defRPr>
            </a:lvl1pPr>
          </a:lstStyle>
          <a:p>
            <a:pPr/>
            <a:r>
              <a:t>PART</a:t>
            </a:r>
          </a:p>
        </p:txBody>
      </p:sp>
      <p:sp>
        <p:nvSpPr>
          <p:cNvPr id="118" name="文本"/>
          <p:cNvSpPr txBox="1"/>
          <p:nvPr/>
        </p:nvSpPr>
        <p:spPr>
          <a:xfrm>
            <a:off x="3280721" y="6576206"/>
            <a:ext cx="14226614" cy="214629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ts val="14400"/>
              </a:lnSpc>
              <a:defRPr sz="12000">
                <a:ln w="38862" cap="flat">
                  <a:solidFill>
                    <a:srgbClr val="FFFFFF"/>
                  </a:solidFill>
                  <a:prstDash val="solid"/>
                  <a:round/>
                </a:ln>
                <a:solidFill>
                  <a:srgbClr val="FFFFFF"/>
                </a:solidFill>
                <a:latin typeface="Alibaba PuHuiTi Regular"/>
                <a:ea typeface="Alibaba PuHuiTi Regular"/>
                <a:cs typeface="Alibaba PuHuiTi Regular"/>
                <a:sym typeface="Alibaba PuHuiTi Regular"/>
              </a:defRPr>
            </a:lvl1pPr>
          </a:lstStyle>
          <a:p>
            <a:pPr/>
            <a:r>
              <a:t>关键技术与实践难点</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