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5E916-E333-4F2A-AEEC-835F4151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BA2F45-4DF0-46A5-B49D-ABBB473F9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7E8F76-8515-4C08-BA36-4C2E7B234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BA19-0DFC-497E-A41C-1A0AE7D50333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106F5A-5378-44A8-A61B-CE803E49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AF0575-7FD2-4128-BD1E-1108C2212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FF44-0F82-4340-991D-55B718FD7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06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4BEEB-23C2-40FF-BC74-1BB5D6902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3B730D-2074-490A-94FF-B4D1DC56C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829B6A-4856-442C-B463-C31CB7CD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BA19-0DFC-497E-A41C-1A0AE7D50333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AF286D-5CAF-4D8F-9187-17932E7F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33B76A-141A-4A36-9AFD-F8AB7FEB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FF44-0F82-4340-991D-55B718FD7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88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379349-13C1-43BA-8CDC-9B0E97C05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66AC2C-2018-4748-9641-69AB82AF9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E5226D-8767-4FCB-9693-F1D9E3D65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BA19-0DFC-497E-A41C-1A0AE7D50333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C18D8C-CC88-445F-A868-9DC582DA7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AC2BD5-0A40-49FD-BD53-254A7A52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FF44-0F82-4340-991D-55B718FD7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81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5CEA5-0CBA-4B0C-BC31-318E0AAF8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298F4D-97F4-482F-A92D-618240138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FA0350-7E31-4641-9916-693F3E6A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BA19-0DFC-497E-A41C-1A0AE7D50333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DC6359-FA5C-4D42-9FA7-B3F29D61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D392F-99B8-4720-92A1-C59845D4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FF44-0F82-4340-991D-55B718FD7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94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E4F07-583A-49D6-A2C1-89009F03D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7D757E-2083-498A-A9D0-75344D003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5AEF7F-04F7-42C3-9B27-0B5F7A5C2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BA19-0DFC-497E-A41C-1A0AE7D50333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C05B81-EF63-4DBB-B87C-75DC6FC1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9DA5DF-ACE2-4E4E-8903-4183BDF6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FF44-0F82-4340-991D-55B718FD7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98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9CB48-0E6B-4DE5-A01F-C4FA3E70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D0DD97-A867-4700-8B01-BEE815A6A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A5AB32-B5AC-4BB1-A457-49BC8825B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0F10A0-9723-487F-89C2-919E2201B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BA19-0DFC-497E-A41C-1A0AE7D50333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DB20CC-46CA-4E6C-8961-1393A36ED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A47DDC-A1F4-414A-99B4-BC4DB68C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FF44-0F82-4340-991D-55B718FD7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28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9688E-8B81-4224-9379-E9B3E86F7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84F466-7DAC-4769-8BE2-2C1462DA1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B39496-C3DA-424E-93F3-A088318DB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8493C6-4596-4308-9C3E-5F2E021DE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A9BAE1-8F0C-4FE7-A77E-27D5DA73E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F847A2-EA1D-4811-8E3B-9409294C3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BA19-0DFC-497E-A41C-1A0AE7D50333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996B33-B95D-4CD1-8258-0CBC3994E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BFD39A-DDFF-4E8F-9D9D-6AC1CDD9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FF44-0F82-4340-991D-55B718FD7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27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EB893-4FF3-4E03-A65D-35958E26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FFA1CF-05EE-4044-973A-31F693A9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BA19-0DFC-497E-A41C-1A0AE7D50333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E9D871-3543-44C1-BEB2-F3A3E96F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883451-9F5F-43BA-BFDD-184DDB05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FF44-0F82-4340-991D-55B718FD7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78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758D6B-38EF-4D35-B84E-EB9D3B3E0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BA19-0DFC-497E-A41C-1A0AE7D50333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6CD2AC-653C-4111-9763-3FD44CFF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C5FC0C-6220-4FF5-9596-62097C81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FF44-0F82-4340-991D-55B718FD7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8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CBE69-93A5-4D73-B53A-76619D3FC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31304-F144-4EE7-8BCB-4791E524D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553D16-0650-418B-8782-093AAEF1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44D32-27F0-4396-AF7A-845D4EC26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BA19-0DFC-497E-A41C-1A0AE7D50333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845C2-DEC6-4C9E-B3D7-5356AEE6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2138D3-6A28-495D-84F3-562618FE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FF44-0F82-4340-991D-55B718FD7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65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CA47A-BA19-4FCB-BB55-F7C8EDCD9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C1562E-494A-4088-BD44-D2E81D443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3359E8-508D-4DDE-9C35-1A0408F14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F2D71D-2E5C-4159-9AB6-FFA9C6C1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BA19-0DFC-497E-A41C-1A0AE7D50333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AB4D60-3853-403E-870D-EF5E088A4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B99061-0AEA-4377-8E34-FC02D11EB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FF44-0F82-4340-991D-55B718FD7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46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9E8D9E-CC57-4CAE-8E29-A7CE474AE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8E5AC9-31F2-4430-8D2E-EAF9A16E2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B7C8C5-C55F-4500-96E6-4F5C342B7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7BA19-0DFC-497E-A41C-1A0AE7D50333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C3194-9748-4654-99C4-6B02CFDE4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B5FE70-795C-4FE2-98D1-9D9E320A1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7FF44-0F82-4340-991D-55B718FD7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60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D58A8-3541-422F-91DD-D9E8485CB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5015" y="576774"/>
            <a:ext cx="9144000" cy="1610825"/>
          </a:xfrm>
        </p:spPr>
        <p:txBody>
          <a:bodyPr/>
          <a:lstStyle/>
          <a:p>
            <a:r>
              <a:rPr lang="zh-CN" altLang="en-US" dirty="0"/>
              <a:t>学生社团</a:t>
            </a:r>
            <a:r>
              <a:rPr lang="en-US" altLang="zh-CN" dirty="0"/>
              <a:t>-</a:t>
            </a:r>
            <a:r>
              <a:rPr lang="zh-CN" altLang="en-US" dirty="0"/>
              <a:t>学生活动管理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F1E48F-2EE4-49CE-943A-1C0B2A65E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96418"/>
            <a:ext cx="9144000" cy="2993219"/>
          </a:xfrm>
        </p:spPr>
        <p:txBody>
          <a:bodyPr>
            <a:normAutofit/>
          </a:bodyPr>
          <a:lstStyle/>
          <a:p>
            <a:r>
              <a:rPr lang="zh-CN" altLang="en-US" dirty="0"/>
              <a:t>背景：目前学生的社团活动主要是各个社团在线下进行的，或者借助于</a:t>
            </a:r>
            <a:r>
              <a:rPr lang="en-US" altLang="zh-CN" dirty="0" err="1"/>
              <a:t>qq</a:t>
            </a:r>
            <a:r>
              <a:rPr lang="zh-CN" altLang="en-US" dirty="0"/>
              <a:t>或则微信建群的方式进行各自的社团活动的组织。同时目前网上的许多也有类似的社团管理系统，但他们目前主要面向的是社团内部的管理，比如社团成员、经费、活动的审核，主要是管理社团内部和对应的社团成员信息管理。我这里想做的是主要面向广大学生与各个社团之间的互动，同时也夹杂着前面所涉及到的一些功能。</a:t>
            </a:r>
          </a:p>
        </p:txBody>
      </p:sp>
    </p:spTree>
    <p:extLst>
      <p:ext uri="{BB962C8B-B14F-4D97-AF65-F5344CB8AC3E}">
        <p14:creationId xmlns:p14="http://schemas.microsoft.com/office/powerpoint/2010/main" val="265201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533C3-796B-4834-BAC1-CFE7FDD96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对象与功能</a:t>
            </a:r>
            <a:r>
              <a:rPr lang="en-US" altLang="zh-CN" dirty="0"/>
              <a:t>/</a:t>
            </a:r>
            <a:r>
              <a:rPr lang="zh-CN" altLang="en-US" dirty="0"/>
              <a:t>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ED6E7D-1B1C-450F-A547-6DF1031A8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管理员：应用中的学生账号和信息由管理员统一录入，社团的创建、注销，社团负责人的认证审核，社团活动的公益时、体育章审核</a:t>
            </a:r>
            <a:endParaRPr lang="en-US" altLang="zh-CN" dirty="0"/>
          </a:p>
          <a:p>
            <a:r>
              <a:rPr lang="zh-CN" altLang="en-US" dirty="0"/>
              <a:t>社团负责人：活动创建、申请、发布，社团公告的发布，活动报名学生的记录、签到</a:t>
            </a:r>
            <a:endParaRPr lang="en-US" altLang="zh-CN" dirty="0"/>
          </a:p>
          <a:p>
            <a:r>
              <a:rPr lang="zh-CN" altLang="en-US" dirty="0"/>
              <a:t>学生</a:t>
            </a:r>
            <a:r>
              <a:rPr lang="en-US" altLang="zh-CN" dirty="0"/>
              <a:t>:</a:t>
            </a:r>
            <a:r>
              <a:rPr lang="zh-CN" altLang="en-US" dirty="0"/>
              <a:t>加入社团、社团活动的报名、签到、退出，年度公益时与体育章总结</a:t>
            </a:r>
            <a:endParaRPr lang="en-US" altLang="zh-CN" dirty="0"/>
          </a:p>
          <a:p>
            <a:r>
              <a:rPr lang="zh-CN" altLang="en-US" dirty="0"/>
              <a:t>社团：信息介绍、成员介绍</a:t>
            </a:r>
            <a:endParaRPr lang="en-US" altLang="zh-CN" dirty="0"/>
          </a:p>
          <a:p>
            <a:r>
              <a:rPr lang="zh-CN" altLang="en-US" dirty="0"/>
              <a:t>学生活动：起止日期、内容、报名限制条件、奖励</a:t>
            </a:r>
            <a:endParaRPr lang="en-US" altLang="zh-CN" dirty="0"/>
          </a:p>
          <a:p>
            <a:r>
              <a:rPr lang="zh-CN" altLang="en-US" dirty="0"/>
              <a:t>公告：社团公告、活动公告、系统公告</a:t>
            </a:r>
          </a:p>
        </p:txBody>
      </p:sp>
    </p:spTree>
    <p:extLst>
      <p:ext uri="{BB962C8B-B14F-4D97-AF65-F5344CB8AC3E}">
        <p14:creationId xmlns:p14="http://schemas.microsoft.com/office/powerpoint/2010/main" val="305445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227</Words>
  <Application>Microsoft Office PowerPoint</Application>
  <PresentationFormat>宽屏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学生社团-学生活动管理</vt:lpstr>
      <vt:lpstr>对象与功能/内容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学生社团-学生活动管理</dc:title>
  <dc:creator>王 德超</dc:creator>
  <cp:lastModifiedBy>王 德超</cp:lastModifiedBy>
  <cp:revision>3</cp:revision>
  <dcterms:created xsi:type="dcterms:W3CDTF">2019-11-03T09:16:00Z</dcterms:created>
  <dcterms:modified xsi:type="dcterms:W3CDTF">2019-11-03T09:36:42Z</dcterms:modified>
</cp:coreProperties>
</file>