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5"/>
  </p:notesMasterIdLst>
  <p:sldIdLst>
    <p:sldId id="288" r:id="rId2"/>
    <p:sldId id="289" r:id="rId3"/>
    <p:sldId id="290" r:id="rId4"/>
    <p:sldId id="291" r:id="rId5"/>
    <p:sldId id="294" r:id="rId6"/>
    <p:sldId id="295" r:id="rId7"/>
    <p:sldId id="298" r:id="rId8"/>
    <p:sldId id="299" r:id="rId9"/>
    <p:sldId id="300" r:id="rId10"/>
    <p:sldId id="293" r:id="rId11"/>
    <p:sldId id="302" r:id="rId12"/>
    <p:sldId id="303" r:id="rId13"/>
    <p:sldId id="307" r:id="rId14"/>
    <p:sldId id="315" r:id="rId15"/>
    <p:sldId id="316" r:id="rId16"/>
    <p:sldId id="304" r:id="rId17"/>
    <p:sldId id="309" r:id="rId18"/>
    <p:sldId id="310" r:id="rId19"/>
    <p:sldId id="312" r:id="rId20"/>
    <p:sldId id="313" r:id="rId21"/>
    <p:sldId id="314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80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1" r:id="rId77"/>
    <p:sldId id="372" r:id="rId78"/>
    <p:sldId id="373" r:id="rId79"/>
    <p:sldId id="376" r:id="rId80"/>
    <p:sldId id="377" r:id="rId81"/>
    <p:sldId id="381" r:id="rId82"/>
    <p:sldId id="378" r:id="rId83"/>
    <p:sldId id="379" r:id="rId84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D46"/>
    <a:srgbClr val="626262"/>
    <a:srgbClr val="888888"/>
    <a:srgbClr val="E8DFC4"/>
    <a:srgbClr val="CE3061"/>
    <a:srgbClr val="FECE9A"/>
    <a:srgbClr val="9783B9"/>
    <a:srgbClr val="5E4485"/>
    <a:srgbClr val="563D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8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5" name="矩形 106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03161"/>
              </a:gs>
              <a:gs pos="100000">
                <a:srgbClr val="43156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4" name="圆角矩形 10613"/>
          <p:cNvSpPr/>
          <p:nvPr userDrawn="1"/>
        </p:nvSpPr>
        <p:spPr>
          <a:xfrm>
            <a:off x="595086" y="453572"/>
            <a:ext cx="11001829" cy="5950857"/>
          </a:xfrm>
          <a:prstGeom prst="roundRect">
            <a:avLst>
              <a:gd name="adj" fmla="val 3542"/>
            </a:avLst>
          </a:prstGeom>
          <a:solidFill>
            <a:schemeClr val="bg1"/>
          </a:solidFill>
          <a:ln>
            <a:noFill/>
          </a:ln>
          <a:effectLst>
            <a:outerShdw blurRad="584200" dist="76200" dir="2940000" algn="l" rotWithShape="0">
              <a:srgbClr val="240B37">
                <a:alpha val="6039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78379" y="3336109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78379" y="3794243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178379" y="2163854"/>
            <a:ext cx="546961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rgbClr val="240B3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178379" y="1284288"/>
            <a:ext cx="5469618" cy="698591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rgbClr val="240B37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238" name="Freeform 236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EB4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9" name="Freeform 237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" name="Freeform 238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1" name="Freeform 239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Freeform 240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Freeform 241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Freeform 242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5" name="Freeform 243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6" name="Freeform 244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7" name="Freeform 245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8" name="Freeform 246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9" name="Freeform 247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0" name="Freeform 248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1" name="Freeform 249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2" name="Freeform 250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3" name="Freeform 251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4" name="Freeform 252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5" name="Freeform 253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6" name="Freeform 254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7" name="Freeform 255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8" name="Freeform 256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9" name="Freeform 257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0" name="Freeform 258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1" name="Freeform 259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2" name="Freeform 260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3" name="Freeform 261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4" name="Freeform 262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5" name="Freeform 263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6" name="Freeform 264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7" name="Freeform 265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8" name="Freeform 266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9" name="Freeform 267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0" name="Freeform 268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1" name="Freeform 269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2" name="Freeform 270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3" name="Freeform 271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4" name="Freeform 272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5" name="Freeform 273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6" name="Freeform 274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7" name="Freeform 275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8" name="Freeform 276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9" name="Freeform 277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0" name="Freeform 278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1" name="Freeform 279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2" name="Freeform 280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3" name="Freeform 281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4" name="Freeform 282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5" name="Freeform 283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6" name="Freeform 284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7" name="Freeform 285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8" name="Freeform 286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9" name="Freeform 287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0" name="Freeform 288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1" name="Freeform 289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2" name="Freeform 290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3" name="Freeform 291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4" name="Freeform 292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5" name="Freeform 293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6" name="Freeform 294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7" name="Freeform 295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8" name="Freeform 296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9" name="Freeform 297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0" name="Freeform 298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1" name="Freeform 299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2" name="Freeform 300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3" name="Freeform 301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4" name="Freeform 302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5" name="Freeform 303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6" name="Freeform 304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7" name="Freeform 305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8" name="Freeform 306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9" name="Freeform 307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0" name="Freeform 308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1" name="Freeform 309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2" name="Freeform 310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3" name="Freeform 311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4" name="Freeform 312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5" name="Freeform 313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6" name="Freeform 314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7" name="Freeform 315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8" name="Freeform 316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9" name="Freeform 317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0" name="Freeform 318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1" name="Freeform 319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2" name="Freeform 320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3" name="Freeform 321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4" name="Freeform 322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  <a:close/>
              </a:path>
            </a:pathLst>
          </a:custGeom>
          <a:solidFill>
            <a:srgbClr val="C767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5" name="Freeform 323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6" name="Freeform 324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7" name="Freeform 325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8" name="Freeform 326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  <a:close/>
              </a:path>
            </a:pathLst>
          </a:custGeom>
          <a:solidFill>
            <a:srgbClr val="F8B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9" name="Freeform 327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0" name="Freeform 328"/>
          <p:cNvSpPr>
            <a:spLocks/>
          </p:cNvSpPr>
          <p:nvPr userDrawn="1"/>
        </p:nvSpPr>
        <p:spPr bwMode="auto">
          <a:xfrm>
            <a:off x="10078812" y="5121729"/>
            <a:ext cx="120650" cy="142875"/>
          </a:xfrm>
          <a:custGeom>
            <a:avLst/>
            <a:gdLst>
              <a:gd name="T0" fmla="*/ 64 w 64"/>
              <a:gd name="T1" fmla="*/ 57 h 76"/>
              <a:gd name="T2" fmla="*/ 57 w 64"/>
              <a:gd name="T3" fmla="*/ 72 h 76"/>
              <a:gd name="T4" fmla="*/ 55 w 64"/>
              <a:gd name="T5" fmla="*/ 74 h 76"/>
              <a:gd name="T6" fmla="*/ 54 w 64"/>
              <a:gd name="T7" fmla="*/ 74 h 76"/>
              <a:gd name="T8" fmla="*/ 32 w 64"/>
              <a:gd name="T9" fmla="*/ 70 h 76"/>
              <a:gd name="T10" fmla="*/ 11 w 64"/>
              <a:gd name="T11" fmla="*/ 50 h 76"/>
              <a:gd name="T12" fmla="*/ 11 w 64"/>
              <a:gd name="T13" fmla="*/ 50 h 76"/>
              <a:gd name="T14" fmla="*/ 0 w 64"/>
              <a:gd name="T15" fmla="*/ 20 h 76"/>
              <a:gd name="T16" fmla="*/ 7 w 64"/>
              <a:gd name="T17" fmla="*/ 4 h 76"/>
              <a:gd name="T18" fmla="*/ 7 w 64"/>
              <a:gd name="T19" fmla="*/ 4 h 76"/>
              <a:gd name="T20" fmla="*/ 8 w 64"/>
              <a:gd name="T21" fmla="*/ 3 h 76"/>
              <a:gd name="T22" fmla="*/ 8 w 64"/>
              <a:gd name="T23" fmla="*/ 3 h 76"/>
              <a:gd name="T24" fmla="*/ 32 w 64"/>
              <a:gd name="T25" fmla="*/ 7 h 76"/>
              <a:gd name="T26" fmla="*/ 53 w 64"/>
              <a:gd name="T27" fmla="*/ 26 h 76"/>
              <a:gd name="T28" fmla="*/ 53 w 64"/>
              <a:gd name="T29" fmla="*/ 27 h 76"/>
              <a:gd name="T30" fmla="*/ 64 w 64"/>
              <a:gd name="T31" fmla="*/ 5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76">
                <a:moveTo>
                  <a:pt x="64" y="57"/>
                </a:moveTo>
                <a:cubicBezTo>
                  <a:pt x="64" y="64"/>
                  <a:pt x="61" y="69"/>
                  <a:pt x="57" y="72"/>
                </a:cubicBezTo>
                <a:cubicBezTo>
                  <a:pt x="55" y="74"/>
                  <a:pt x="55" y="74"/>
                  <a:pt x="55" y="74"/>
                </a:cubicBezTo>
                <a:cubicBezTo>
                  <a:pt x="54" y="74"/>
                  <a:pt x="54" y="74"/>
                  <a:pt x="54" y="74"/>
                </a:cubicBezTo>
                <a:cubicBezTo>
                  <a:pt x="49" y="76"/>
                  <a:pt x="41" y="75"/>
                  <a:pt x="32" y="70"/>
                </a:cubicBezTo>
                <a:cubicBezTo>
                  <a:pt x="24" y="65"/>
                  <a:pt x="17" y="58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4" y="41"/>
                  <a:pt x="0" y="29"/>
                  <a:pt x="0" y="20"/>
                </a:cubicBezTo>
                <a:cubicBezTo>
                  <a:pt x="0" y="12"/>
                  <a:pt x="3" y="7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4" y="0"/>
                  <a:pt x="23" y="1"/>
                  <a:pt x="32" y="7"/>
                </a:cubicBezTo>
                <a:cubicBezTo>
                  <a:pt x="40" y="11"/>
                  <a:pt x="47" y="18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60" y="36"/>
                  <a:pt x="64" y="47"/>
                  <a:pt x="64" y="57"/>
                </a:cubicBezTo>
              </a:path>
            </a:pathLst>
          </a:custGeom>
          <a:solidFill>
            <a:srgbClr val="C59E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1" name="Freeform 329"/>
          <p:cNvSpPr>
            <a:spLocks/>
          </p:cNvSpPr>
          <p:nvPr userDrawn="1"/>
        </p:nvSpPr>
        <p:spPr bwMode="auto">
          <a:xfrm>
            <a:off x="9097737" y="5121729"/>
            <a:ext cx="1081088" cy="628650"/>
          </a:xfrm>
          <a:custGeom>
            <a:avLst/>
            <a:gdLst>
              <a:gd name="T0" fmla="*/ 576 w 576"/>
              <a:gd name="T1" fmla="*/ 27 h 335"/>
              <a:gd name="T2" fmla="*/ 574 w 576"/>
              <a:gd name="T3" fmla="*/ 28 h 335"/>
              <a:gd name="T4" fmla="*/ 574 w 576"/>
              <a:gd name="T5" fmla="*/ 28 h 335"/>
              <a:gd name="T6" fmla="*/ 556 w 576"/>
              <a:gd name="T7" fmla="*/ 38 h 335"/>
              <a:gd name="T8" fmla="*/ 534 w 576"/>
              <a:gd name="T9" fmla="*/ 50 h 335"/>
              <a:gd name="T10" fmla="*/ 262 w 576"/>
              <a:gd name="T11" fmla="*/ 208 h 335"/>
              <a:gd name="T12" fmla="*/ 46 w 576"/>
              <a:gd name="T13" fmla="*/ 334 h 335"/>
              <a:gd name="T14" fmla="*/ 46 w 576"/>
              <a:gd name="T15" fmla="*/ 334 h 335"/>
              <a:gd name="T16" fmla="*/ 42 w 576"/>
              <a:gd name="T17" fmla="*/ 335 h 335"/>
              <a:gd name="T18" fmla="*/ 0 w 576"/>
              <a:gd name="T19" fmla="*/ 310 h 335"/>
              <a:gd name="T20" fmla="*/ 1 w 576"/>
              <a:gd name="T21" fmla="*/ 310 h 335"/>
              <a:gd name="T22" fmla="*/ 530 w 576"/>
              <a:gd name="T23" fmla="*/ 4 h 335"/>
              <a:gd name="T24" fmla="*/ 530 w 576"/>
              <a:gd name="T25" fmla="*/ 4 h 335"/>
              <a:gd name="T26" fmla="*/ 531 w 576"/>
              <a:gd name="T27" fmla="*/ 3 h 335"/>
              <a:gd name="T28" fmla="*/ 531 w 576"/>
              <a:gd name="T29" fmla="*/ 3 h 335"/>
              <a:gd name="T30" fmla="*/ 555 w 576"/>
              <a:gd name="T31" fmla="*/ 7 h 335"/>
              <a:gd name="T32" fmla="*/ 576 w 576"/>
              <a:gd name="T33" fmla="*/ 26 h 335"/>
              <a:gd name="T34" fmla="*/ 576 w 576"/>
              <a:gd name="T35" fmla="*/ 2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335">
                <a:moveTo>
                  <a:pt x="576" y="27"/>
                </a:moveTo>
                <a:cubicBezTo>
                  <a:pt x="574" y="28"/>
                  <a:pt x="574" y="28"/>
                  <a:pt x="574" y="28"/>
                </a:cubicBezTo>
                <a:cubicBezTo>
                  <a:pt x="574" y="28"/>
                  <a:pt x="574" y="28"/>
                  <a:pt x="574" y="2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34" y="50"/>
                  <a:pt x="534" y="50"/>
                  <a:pt x="534" y="50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2" y="335"/>
                  <a:pt x="42" y="335"/>
                  <a:pt x="42" y="335"/>
                </a:cubicBezTo>
                <a:cubicBezTo>
                  <a:pt x="0" y="310"/>
                  <a:pt x="0" y="310"/>
                  <a:pt x="0" y="310"/>
                </a:cubicBezTo>
                <a:cubicBezTo>
                  <a:pt x="1" y="310"/>
                  <a:pt x="1" y="310"/>
                  <a:pt x="1" y="310"/>
                </a:cubicBezTo>
                <a:cubicBezTo>
                  <a:pt x="530" y="4"/>
                  <a:pt x="530" y="4"/>
                  <a:pt x="530" y="4"/>
                </a:cubicBezTo>
                <a:cubicBezTo>
                  <a:pt x="530" y="4"/>
                  <a:pt x="530" y="4"/>
                  <a:pt x="530" y="4"/>
                </a:cubicBezTo>
                <a:cubicBezTo>
                  <a:pt x="531" y="3"/>
                  <a:pt x="531" y="3"/>
                  <a:pt x="531" y="3"/>
                </a:cubicBezTo>
                <a:cubicBezTo>
                  <a:pt x="531" y="3"/>
                  <a:pt x="531" y="3"/>
                  <a:pt x="531" y="3"/>
                </a:cubicBezTo>
                <a:cubicBezTo>
                  <a:pt x="537" y="0"/>
                  <a:pt x="546" y="1"/>
                  <a:pt x="555" y="7"/>
                </a:cubicBezTo>
                <a:cubicBezTo>
                  <a:pt x="563" y="11"/>
                  <a:pt x="570" y="18"/>
                  <a:pt x="576" y="26"/>
                </a:cubicBezTo>
                <a:cubicBezTo>
                  <a:pt x="576" y="27"/>
                  <a:pt x="576" y="27"/>
                  <a:pt x="576" y="27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2" name="Freeform 330"/>
          <p:cNvSpPr>
            <a:spLocks/>
          </p:cNvSpPr>
          <p:nvPr userDrawn="1"/>
        </p:nvSpPr>
        <p:spPr bwMode="auto">
          <a:xfrm>
            <a:off x="9100912" y="5124904"/>
            <a:ext cx="1077913" cy="622300"/>
          </a:xfrm>
          <a:custGeom>
            <a:avLst/>
            <a:gdLst>
              <a:gd name="T0" fmla="*/ 537 w 574"/>
              <a:gd name="T1" fmla="*/ 0 h 332"/>
              <a:gd name="T2" fmla="*/ 529 w 574"/>
              <a:gd name="T3" fmla="*/ 1 h 332"/>
              <a:gd name="T4" fmla="*/ 529 w 574"/>
              <a:gd name="T5" fmla="*/ 1 h 332"/>
              <a:gd name="T6" fmla="*/ 528 w 574"/>
              <a:gd name="T7" fmla="*/ 2 h 332"/>
              <a:gd name="T8" fmla="*/ 528 w 574"/>
              <a:gd name="T9" fmla="*/ 2 h 332"/>
              <a:gd name="T10" fmla="*/ 0 w 574"/>
              <a:gd name="T11" fmla="*/ 307 h 332"/>
              <a:gd name="T12" fmla="*/ 7 w 574"/>
              <a:gd name="T13" fmla="*/ 306 h 332"/>
              <a:gd name="T14" fmla="*/ 22 w 574"/>
              <a:gd name="T15" fmla="*/ 311 h 332"/>
              <a:gd name="T16" fmla="*/ 44 w 574"/>
              <a:gd name="T17" fmla="*/ 332 h 332"/>
              <a:gd name="T18" fmla="*/ 260 w 574"/>
              <a:gd name="T19" fmla="*/ 206 h 332"/>
              <a:gd name="T20" fmla="*/ 532 w 574"/>
              <a:gd name="T21" fmla="*/ 48 h 332"/>
              <a:gd name="T22" fmla="*/ 554 w 574"/>
              <a:gd name="T23" fmla="*/ 36 h 332"/>
              <a:gd name="T24" fmla="*/ 572 w 574"/>
              <a:gd name="T25" fmla="*/ 26 h 332"/>
              <a:gd name="T26" fmla="*/ 572 w 574"/>
              <a:gd name="T27" fmla="*/ 26 h 332"/>
              <a:gd name="T28" fmla="*/ 574 w 574"/>
              <a:gd name="T29" fmla="*/ 24 h 332"/>
              <a:gd name="T30" fmla="*/ 553 w 574"/>
              <a:gd name="T31" fmla="*/ 5 h 332"/>
              <a:gd name="T32" fmla="*/ 537 w 574"/>
              <a:gd name="T3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4" h="332">
                <a:moveTo>
                  <a:pt x="537" y="0"/>
                </a:moveTo>
                <a:cubicBezTo>
                  <a:pt x="534" y="0"/>
                  <a:pt x="532" y="0"/>
                  <a:pt x="529" y="1"/>
                </a:cubicBezTo>
                <a:cubicBezTo>
                  <a:pt x="529" y="1"/>
                  <a:pt x="529" y="1"/>
                  <a:pt x="529" y="1"/>
                </a:cubicBezTo>
                <a:cubicBezTo>
                  <a:pt x="528" y="2"/>
                  <a:pt x="528" y="2"/>
                  <a:pt x="528" y="2"/>
                </a:cubicBezTo>
                <a:cubicBezTo>
                  <a:pt x="528" y="2"/>
                  <a:pt x="528" y="2"/>
                  <a:pt x="528" y="2"/>
                </a:cubicBezTo>
                <a:cubicBezTo>
                  <a:pt x="0" y="307"/>
                  <a:pt x="0" y="307"/>
                  <a:pt x="0" y="307"/>
                </a:cubicBezTo>
                <a:cubicBezTo>
                  <a:pt x="2" y="307"/>
                  <a:pt x="4" y="306"/>
                  <a:pt x="7" y="306"/>
                </a:cubicBezTo>
                <a:cubicBezTo>
                  <a:pt x="11" y="306"/>
                  <a:pt x="17" y="308"/>
                  <a:pt x="22" y="311"/>
                </a:cubicBezTo>
                <a:cubicBezTo>
                  <a:pt x="31" y="316"/>
                  <a:pt x="38" y="323"/>
                  <a:pt x="44" y="332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54" y="36"/>
                  <a:pt x="554" y="36"/>
                  <a:pt x="554" y="3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4" y="24"/>
                  <a:pt x="574" y="24"/>
                  <a:pt x="574" y="24"/>
                </a:cubicBezTo>
                <a:cubicBezTo>
                  <a:pt x="568" y="16"/>
                  <a:pt x="561" y="9"/>
                  <a:pt x="553" y="5"/>
                </a:cubicBezTo>
                <a:cubicBezTo>
                  <a:pt x="547" y="1"/>
                  <a:pt x="542" y="0"/>
                  <a:pt x="537" y="0"/>
                </a:cubicBezTo>
              </a:path>
            </a:pathLst>
          </a:custGeom>
          <a:solidFill>
            <a:srgbClr val="6E85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3" name="Freeform 331"/>
          <p:cNvSpPr>
            <a:spLocks/>
          </p:cNvSpPr>
          <p:nvPr userDrawn="1"/>
        </p:nvSpPr>
        <p:spPr bwMode="auto">
          <a:xfrm>
            <a:off x="9183462" y="5169354"/>
            <a:ext cx="1016000" cy="665163"/>
          </a:xfrm>
          <a:custGeom>
            <a:avLst/>
            <a:gdLst>
              <a:gd name="T0" fmla="*/ 541 w 541"/>
              <a:gd name="T1" fmla="*/ 31 h 354"/>
              <a:gd name="T2" fmla="*/ 534 w 541"/>
              <a:gd name="T3" fmla="*/ 46 h 354"/>
              <a:gd name="T4" fmla="*/ 532 w 541"/>
              <a:gd name="T5" fmla="*/ 48 h 354"/>
              <a:gd name="T6" fmla="*/ 531 w 541"/>
              <a:gd name="T7" fmla="*/ 48 h 354"/>
              <a:gd name="T8" fmla="*/ 2 w 541"/>
              <a:gd name="T9" fmla="*/ 353 h 354"/>
              <a:gd name="T10" fmla="*/ 2 w 541"/>
              <a:gd name="T11" fmla="*/ 354 h 354"/>
              <a:gd name="T12" fmla="*/ 2 w 541"/>
              <a:gd name="T13" fmla="*/ 354 h 354"/>
              <a:gd name="T14" fmla="*/ 0 w 541"/>
              <a:gd name="T15" fmla="*/ 308 h 354"/>
              <a:gd name="T16" fmla="*/ 0 w 541"/>
              <a:gd name="T17" fmla="*/ 308 h 354"/>
              <a:gd name="T18" fmla="*/ 216 w 541"/>
              <a:gd name="T19" fmla="*/ 182 h 354"/>
              <a:gd name="T20" fmla="*/ 488 w 541"/>
              <a:gd name="T21" fmla="*/ 24 h 354"/>
              <a:gd name="T22" fmla="*/ 510 w 541"/>
              <a:gd name="T23" fmla="*/ 12 h 354"/>
              <a:gd name="T24" fmla="*/ 528 w 541"/>
              <a:gd name="T25" fmla="*/ 2 h 354"/>
              <a:gd name="T26" fmla="*/ 530 w 541"/>
              <a:gd name="T27" fmla="*/ 0 h 354"/>
              <a:gd name="T28" fmla="*/ 530 w 541"/>
              <a:gd name="T29" fmla="*/ 1 h 354"/>
              <a:gd name="T30" fmla="*/ 541 w 541"/>
              <a:gd name="T31" fmla="*/ 3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1" h="354">
                <a:moveTo>
                  <a:pt x="541" y="31"/>
                </a:moveTo>
                <a:cubicBezTo>
                  <a:pt x="541" y="38"/>
                  <a:pt x="538" y="43"/>
                  <a:pt x="534" y="4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31" y="48"/>
                  <a:pt x="531" y="48"/>
                  <a:pt x="531" y="48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216" y="182"/>
                  <a:pt x="216" y="182"/>
                  <a:pt x="216" y="182"/>
                </a:cubicBezTo>
                <a:cubicBezTo>
                  <a:pt x="488" y="24"/>
                  <a:pt x="488" y="24"/>
                  <a:pt x="488" y="24"/>
                </a:cubicBezTo>
                <a:cubicBezTo>
                  <a:pt x="510" y="12"/>
                  <a:pt x="510" y="12"/>
                  <a:pt x="510" y="12"/>
                </a:cubicBezTo>
                <a:cubicBezTo>
                  <a:pt x="528" y="2"/>
                  <a:pt x="528" y="2"/>
                  <a:pt x="528" y="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1"/>
                  <a:pt x="530" y="1"/>
                  <a:pt x="530" y="1"/>
                </a:cubicBezTo>
                <a:cubicBezTo>
                  <a:pt x="537" y="10"/>
                  <a:pt x="541" y="21"/>
                  <a:pt x="541" y="31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4" name="Freeform 332"/>
          <p:cNvSpPr>
            <a:spLocks/>
          </p:cNvSpPr>
          <p:nvPr userDrawn="1"/>
        </p:nvSpPr>
        <p:spPr bwMode="auto">
          <a:xfrm>
            <a:off x="9034237" y="5693229"/>
            <a:ext cx="168275" cy="142875"/>
          </a:xfrm>
          <a:custGeom>
            <a:avLst/>
            <a:gdLst>
              <a:gd name="T0" fmla="*/ 1 w 90"/>
              <a:gd name="T1" fmla="*/ 68 h 76"/>
              <a:gd name="T2" fmla="*/ 7 w 90"/>
              <a:gd name="T3" fmla="*/ 56 h 76"/>
              <a:gd name="T4" fmla="*/ 7 w 90"/>
              <a:gd name="T5" fmla="*/ 55 h 76"/>
              <a:gd name="T6" fmla="*/ 29 w 90"/>
              <a:gd name="T7" fmla="*/ 12 h 76"/>
              <a:gd name="T8" fmla="*/ 29 w 90"/>
              <a:gd name="T9" fmla="*/ 10 h 76"/>
              <a:gd name="T10" fmla="*/ 29 w 90"/>
              <a:gd name="T11" fmla="*/ 10 h 76"/>
              <a:gd name="T12" fmla="*/ 58 w 90"/>
              <a:gd name="T13" fmla="*/ 8 h 76"/>
              <a:gd name="T14" fmla="*/ 80 w 90"/>
              <a:gd name="T15" fmla="*/ 29 h 76"/>
              <a:gd name="T16" fmla="*/ 80 w 90"/>
              <a:gd name="T17" fmla="*/ 29 h 76"/>
              <a:gd name="T18" fmla="*/ 80 w 90"/>
              <a:gd name="T19" fmla="*/ 29 h 76"/>
              <a:gd name="T20" fmla="*/ 90 w 90"/>
              <a:gd name="T21" fmla="*/ 58 h 76"/>
              <a:gd name="T22" fmla="*/ 74 w 90"/>
              <a:gd name="T23" fmla="*/ 76 h 76"/>
              <a:gd name="T24" fmla="*/ 74 w 90"/>
              <a:gd name="T25" fmla="*/ 76 h 76"/>
              <a:gd name="T26" fmla="*/ 22 w 90"/>
              <a:gd name="T27" fmla="*/ 75 h 76"/>
              <a:gd name="T28" fmla="*/ 21 w 90"/>
              <a:gd name="T29" fmla="*/ 75 h 76"/>
              <a:gd name="T30" fmla="*/ 20 w 90"/>
              <a:gd name="T31" fmla="*/ 75 h 76"/>
              <a:gd name="T32" fmla="*/ 5 w 90"/>
              <a:gd name="T33" fmla="*/ 75 h 76"/>
              <a:gd name="T34" fmla="*/ 2 w 90"/>
              <a:gd name="T35" fmla="*/ 73 h 76"/>
              <a:gd name="T36" fmla="*/ 1 w 90"/>
              <a:gd name="T37" fmla="*/ 73 h 76"/>
              <a:gd name="T38" fmla="*/ 1 w 90"/>
              <a:gd name="T39" fmla="*/ 72 h 76"/>
              <a:gd name="T40" fmla="*/ 1 w 90"/>
              <a:gd name="T41" fmla="*/ 6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76">
                <a:moveTo>
                  <a:pt x="1" y="68"/>
                </a:moveTo>
                <a:cubicBezTo>
                  <a:pt x="7" y="56"/>
                  <a:pt x="7" y="56"/>
                  <a:pt x="7" y="56"/>
                </a:cubicBezTo>
                <a:cubicBezTo>
                  <a:pt x="7" y="55"/>
                  <a:pt x="7" y="55"/>
                  <a:pt x="7" y="55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2"/>
                  <a:pt x="45" y="0"/>
                  <a:pt x="58" y="8"/>
                </a:cubicBezTo>
                <a:cubicBezTo>
                  <a:pt x="67" y="13"/>
                  <a:pt x="74" y="20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6" y="38"/>
                  <a:pt x="90" y="49"/>
                  <a:pt x="90" y="58"/>
                </a:cubicBezTo>
                <a:cubicBezTo>
                  <a:pt x="90" y="70"/>
                  <a:pt x="84" y="76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22" y="75"/>
                  <a:pt x="22" y="75"/>
                  <a:pt x="22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0" y="75"/>
                  <a:pt x="20" y="75"/>
                  <a:pt x="20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3" y="74"/>
                  <a:pt x="2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1"/>
                  <a:pt x="0" y="69"/>
                  <a:pt x="1" y="68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5" name="Freeform 333"/>
          <p:cNvSpPr>
            <a:spLocks noEditPoints="1"/>
          </p:cNvSpPr>
          <p:nvPr userDrawn="1"/>
        </p:nvSpPr>
        <p:spPr bwMode="auto">
          <a:xfrm>
            <a:off x="9035825" y="5699579"/>
            <a:ext cx="166688" cy="136525"/>
          </a:xfrm>
          <a:custGeom>
            <a:avLst/>
            <a:gdLst>
              <a:gd name="T0" fmla="*/ 74 w 89"/>
              <a:gd name="T1" fmla="*/ 73 h 73"/>
              <a:gd name="T2" fmla="*/ 73 w 89"/>
              <a:gd name="T3" fmla="*/ 73 h 73"/>
              <a:gd name="T4" fmla="*/ 73 w 89"/>
              <a:gd name="T5" fmla="*/ 73 h 73"/>
              <a:gd name="T6" fmla="*/ 73 w 89"/>
              <a:gd name="T7" fmla="*/ 73 h 73"/>
              <a:gd name="T8" fmla="*/ 73 w 89"/>
              <a:gd name="T9" fmla="*/ 73 h 73"/>
              <a:gd name="T10" fmla="*/ 74 w 89"/>
              <a:gd name="T11" fmla="*/ 73 h 73"/>
              <a:gd name="T12" fmla="*/ 81 w 89"/>
              <a:gd name="T13" fmla="*/ 72 h 73"/>
              <a:gd name="T14" fmla="*/ 81 w 89"/>
              <a:gd name="T15" fmla="*/ 72 h 73"/>
              <a:gd name="T16" fmla="*/ 76 w 89"/>
              <a:gd name="T17" fmla="*/ 73 h 73"/>
              <a:gd name="T18" fmla="*/ 81 w 89"/>
              <a:gd name="T19" fmla="*/ 72 h 73"/>
              <a:gd name="T20" fmla="*/ 85 w 89"/>
              <a:gd name="T21" fmla="*/ 38 h 73"/>
              <a:gd name="T22" fmla="*/ 86 w 89"/>
              <a:gd name="T23" fmla="*/ 40 h 73"/>
              <a:gd name="T24" fmla="*/ 86 w 89"/>
              <a:gd name="T25" fmla="*/ 40 h 73"/>
              <a:gd name="T26" fmla="*/ 88 w 89"/>
              <a:gd name="T27" fmla="*/ 49 h 73"/>
              <a:gd name="T28" fmla="*/ 89 w 89"/>
              <a:gd name="T29" fmla="*/ 52 h 73"/>
              <a:gd name="T30" fmla="*/ 89 w 89"/>
              <a:gd name="T31" fmla="*/ 52 h 73"/>
              <a:gd name="T32" fmla="*/ 89 w 89"/>
              <a:gd name="T33" fmla="*/ 55 h 73"/>
              <a:gd name="T34" fmla="*/ 86 w 89"/>
              <a:gd name="T35" fmla="*/ 67 h 73"/>
              <a:gd name="T36" fmla="*/ 89 w 89"/>
              <a:gd name="T37" fmla="*/ 55 h 73"/>
              <a:gd name="T38" fmla="*/ 85 w 89"/>
              <a:gd name="T39" fmla="*/ 38 h 73"/>
              <a:gd name="T40" fmla="*/ 79 w 89"/>
              <a:gd name="T41" fmla="*/ 26 h 73"/>
              <a:gd name="T42" fmla="*/ 79 w 89"/>
              <a:gd name="T43" fmla="*/ 26 h 73"/>
              <a:gd name="T44" fmla="*/ 79 w 89"/>
              <a:gd name="T45" fmla="*/ 26 h 73"/>
              <a:gd name="T46" fmla="*/ 81 w 89"/>
              <a:gd name="T47" fmla="*/ 29 h 73"/>
              <a:gd name="T48" fmla="*/ 81 w 89"/>
              <a:gd name="T49" fmla="*/ 29 h 73"/>
              <a:gd name="T50" fmla="*/ 83 w 89"/>
              <a:gd name="T51" fmla="*/ 33 h 73"/>
              <a:gd name="T52" fmla="*/ 85 w 89"/>
              <a:gd name="T53" fmla="*/ 37 h 73"/>
              <a:gd name="T54" fmla="*/ 85 w 89"/>
              <a:gd name="T55" fmla="*/ 37 h 73"/>
              <a:gd name="T56" fmla="*/ 79 w 89"/>
              <a:gd name="T57" fmla="*/ 26 h 73"/>
              <a:gd name="T58" fmla="*/ 79 w 89"/>
              <a:gd name="T59" fmla="*/ 26 h 73"/>
              <a:gd name="T60" fmla="*/ 42 w 89"/>
              <a:gd name="T61" fmla="*/ 0 h 73"/>
              <a:gd name="T62" fmla="*/ 28 w 89"/>
              <a:gd name="T63" fmla="*/ 7 h 73"/>
              <a:gd name="T64" fmla="*/ 28 w 89"/>
              <a:gd name="T65" fmla="*/ 7 h 73"/>
              <a:gd name="T66" fmla="*/ 28 w 89"/>
              <a:gd name="T67" fmla="*/ 9 h 73"/>
              <a:gd name="T68" fmla="*/ 6 w 89"/>
              <a:gd name="T69" fmla="*/ 52 h 73"/>
              <a:gd name="T70" fmla="*/ 6 w 89"/>
              <a:gd name="T71" fmla="*/ 53 h 73"/>
              <a:gd name="T72" fmla="*/ 0 w 89"/>
              <a:gd name="T73" fmla="*/ 65 h 73"/>
              <a:gd name="T74" fmla="*/ 0 w 89"/>
              <a:gd name="T75" fmla="*/ 67 h 73"/>
              <a:gd name="T76" fmla="*/ 0 w 89"/>
              <a:gd name="T77" fmla="*/ 69 h 73"/>
              <a:gd name="T78" fmla="*/ 0 w 89"/>
              <a:gd name="T79" fmla="*/ 70 h 73"/>
              <a:gd name="T80" fmla="*/ 0 w 89"/>
              <a:gd name="T81" fmla="*/ 70 h 73"/>
              <a:gd name="T82" fmla="*/ 9 w 89"/>
              <a:gd name="T83" fmla="*/ 65 h 73"/>
              <a:gd name="T84" fmla="*/ 20 w 89"/>
              <a:gd name="T85" fmla="*/ 58 h 73"/>
              <a:gd name="T86" fmla="*/ 22 w 89"/>
              <a:gd name="T87" fmla="*/ 58 h 73"/>
              <a:gd name="T88" fmla="*/ 37 w 89"/>
              <a:gd name="T89" fmla="*/ 49 h 73"/>
              <a:gd name="T90" fmla="*/ 75 w 89"/>
              <a:gd name="T91" fmla="*/ 27 h 73"/>
              <a:gd name="T92" fmla="*/ 79 w 89"/>
              <a:gd name="T93" fmla="*/ 26 h 73"/>
              <a:gd name="T94" fmla="*/ 79 w 89"/>
              <a:gd name="T95" fmla="*/ 26 h 73"/>
              <a:gd name="T96" fmla="*/ 79 w 89"/>
              <a:gd name="T97" fmla="*/ 26 h 73"/>
              <a:gd name="T98" fmla="*/ 79 w 89"/>
              <a:gd name="T99" fmla="*/ 26 h 73"/>
              <a:gd name="T100" fmla="*/ 57 w 89"/>
              <a:gd name="T101" fmla="*/ 5 h 73"/>
              <a:gd name="T102" fmla="*/ 42 w 89"/>
              <a:gd name="T10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9" h="73">
                <a:moveTo>
                  <a:pt x="74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4" y="73"/>
                  <a:pt x="74" y="73"/>
                  <a:pt x="74" y="73"/>
                </a:cubicBezTo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79" y="72"/>
                  <a:pt x="78" y="73"/>
                  <a:pt x="76" y="73"/>
                </a:cubicBezTo>
                <a:cubicBezTo>
                  <a:pt x="78" y="73"/>
                  <a:pt x="79" y="72"/>
                  <a:pt x="81" y="72"/>
                </a:cubicBezTo>
                <a:moveTo>
                  <a:pt x="85" y="38"/>
                </a:moveTo>
                <a:cubicBezTo>
                  <a:pt x="85" y="39"/>
                  <a:pt x="86" y="39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7" y="43"/>
                  <a:pt x="88" y="46"/>
                  <a:pt x="88" y="49"/>
                </a:cubicBezTo>
                <a:cubicBezTo>
                  <a:pt x="89" y="50"/>
                  <a:pt x="89" y="51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3"/>
                  <a:pt x="89" y="54"/>
                  <a:pt x="89" y="55"/>
                </a:cubicBezTo>
                <a:cubicBezTo>
                  <a:pt x="89" y="60"/>
                  <a:pt x="88" y="64"/>
                  <a:pt x="86" y="67"/>
                </a:cubicBezTo>
                <a:cubicBezTo>
                  <a:pt x="88" y="64"/>
                  <a:pt x="89" y="60"/>
                  <a:pt x="89" y="55"/>
                </a:cubicBezTo>
                <a:cubicBezTo>
                  <a:pt x="89" y="50"/>
                  <a:pt x="88" y="44"/>
                  <a:pt x="85" y="38"/>
                </a:cubicBezTo>
                <a:moveTo>
                  <a:pt x="79" y="26"/>
                </a:move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0" y="27"/>
                  <a:pt x="80" y="28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31"/>
                  <a:pt x="82" y="32"/>
                  <a:pt x="83" y="33"/>
                </a:cubicBezTo>
                <a:cubicBezTo>
                  <a:pt x="84" y="34"/>
                  <a:pt x="84" y="35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3" y="33"/>
                  <a:pt x="81" y="29"/>
                  <a:pt x="79" y="26"/>
                </a:cubicBezTo>
                <a:cubicBezTo>
                  <a:pt x="79" y="26"/>
                  <a:pt x="79" y="26"/>
                  <a:pt x="79" y="26"/>
                </a:cubicBezTo>
                <a:moveTo>
                  <a:pt x="42" y="0"/>
                </a:moveTo>
                <a:cubicBezTo>
                  <a:pt x="36" y="0"/>
                  <a:pt x="31" y="3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9"/>
                  <a:pt x="28" y="9"/>
                  <a:pt x="28" y="9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6" y="5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0" y="67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9" y="65"/>
                  <a:pt x="9" y="65"/>
                  <a:pt x="9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37" y="49"/>
                  <a:pt x="37" y="49"/>
                  <a:pt x="37" y="49"/>
                </a:cubicBezTo>
                <a:cubicBezTo>
                  <a:pt x="75" y="27"/>
                  <a:pt x="75" y="27"/>
                  <a:pt x="75" y="27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3" y="17"/>
                  <a:pt x="66" y="10"/>
                  <a:pt x="57" y="5"/>
                </a:cubicBezTo>
                <a:cubicBezTo>
                  <a:pt x="52" y="2"/>
                  <a:pt x="46" y="0"/>
                  <a:pt x="42" y="0"/>
                </a:cubicBezTo>
              </a:path>
            </a:pathLst>
          </a:custGeom>
          <a:solidFill>
            <a:srgbClr val="5B6E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6" name="Freeform 334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0 w 89"/>
              <a:gd name="T1" fmla="*/ 44 h 47"/>
              <a:gd name="T2" fmla="*/ 1 w 89"/>
              <a:gd name="T3" fmla="*/ 44 h 47"/>
              <a:gd name="T4" fmla="*/ 4 w 89"/>
              <a:gd name="T5" fmla="*/ 46 h 47"/>
              <a:gd name="T6" fmla="*/ 8 w 89"/>
              <a:gd name="T7" fmla="*/ 46 h 47"/>
              <a:gd name="T8" fmla="*/ 20 w 89"/>
              <a:gd name="T9" fmla="*/ 46 h 47"/>
              <a:gd name="T10" fmla="*/ 20 w 89"/>
              <a:gd name="T11" fmla="*/ 46 h 47"/>
              <a:gd name="T12" fmla="*/ 20 w 89"/>
              <a:gd name="T13" fmla="*/ 46 h 47"/>
              <a:gd name="T14" fmla="*/ 21 w 89"/>
              <a:gd name="T15" fmla="*/ 46 h 47"/>
              <a:gd name="T16" fmla="*/ 73 w 89"/>
              <a:gd name="T17" fmla="*/ 47 h 47"/>
              <a:gd name="T18" fmla="*/ 73 w 89"/>
              <a:gd name="T19" fmla="*/ 47 h 47"/>
              <a:gd name="T20" fmla="*/ 81 w 89"/>
              <a:gd name="T21" fmla="*/ 46 h 47"/>
              <a:gd name="T22" fmla="*/ 81 w 89"/>
              <a:gd name="T23" fmla="*/ 45 h 47"/>
              <a:gd name="T24" fmla="*/ 89 w 89"/>
              <a:gd name="T25" fmla="*/ 29 h 47"/>
              <a:gd name="T26" fmla="*/ 89 w 89"/>
              <a:gd name="T27" fmla="*/ 26 h 47"/>
              <a:gd name="T28" fmla="*/ 89 w 89"/>
              <a:gd name="T29" fmla="*/ 26 h 47"/>
              <a:gd name="T30" fmla="*/ 88 w 89"/>
              <a:gd name="T31" fmla="*/ 23 h 47"/>
              <a:gd name="T32" fmla="*/ 86 w 89"/>
              <a:gd name="T33" fmla="*/ 14 h 47"/>
              <a:gd name="T34" fmla="*/ 86 w 89"/>
              <a:gd name="T35" fmla="*/ 14 h 47"/>
              <a:gd name="T36" fmla="*/ 85 w 89"/>
              <a:gd name="T37" fmla="*/ 11 h 47"/>
              <a:gd name="T38" fmla="*/ 85 w 89"/>
              <a:gd name="T39" fmla="*/ 11 h 47"/>
              <a:gd name="T40" fmla="*/ 83 w 89"/>
              <a:gd name="T41" fmla="*/ 7 h 47"/>
              <a:gd name="T42" fmla="*/ 81 w 89"/>
              <a:gd name="T43" fmla="*/ 3 h 47"/>
              <a:gd name="T44" fmla="*/ 81 w 89"/>
              <a:gd name="T45" fmla="*/ 3 h 47"/>
              <a:gd name="T46" fmla="*/ 79 w 89"/>
              <a:gd name="T47" fmla="*/ 0 h 47"/>
              <a:gd name="T48" fmla="*/ 79 w 89"/>
              <a:gd name="T49" fmla="*/ 0 h 47"/>
              <a:gd name="T50" fmla="*/ 79 w 89"/>
              <a:gd name="T51" fmla="*/ 0 h 47"/>
              <a:gd name="T52" fmla="*/ 79 w 89"/>
              <a:gd name="T53" fmla="*/ 0 h 47"/>
              <a:gd name="T54" fmla="*/ 75 w 89"/>
              <a:gd name="T55" fmla="*/ 1 h 47"/>
              <a:gd name="T56" fmla="*/ 37 w 89"/>
              <a:gd name="T57" fmla="*/ 23 h 47"/>
              <a:gd name="T58" fmla="*/ 22 w 89"/>
              <a:gd name="T59" fmla="*/ 32 h 47"/>
              <a:gd name="T60" fmla="*/ 20 w 89"/>
              <a:gd name="T61" fmla="*/ 32 h 47"/>
              <a:gd name="T62" fmla="*/ 9 w 89"/>
              <a:gd name="T63" fmla="*/ 39 h 47"/>
              <a:gd name="T64" fmla="*/ 0 w 89"/>
              <a:gd name="T65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47">
                <a:moveTo>
                  <a:pt x="0" y="44"/>
                </a:move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8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7" name="Freeform 335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79 w 89"/>
              <a:gd name="T1" fmla="*/ 0 h 47"/>
              <a:gd name="T2" fmla="*/ 79 w 89"/>
              <a:gd name="T3" fmla="*/ 0 h 47"/>
              <a:gd name="T4" fmla="*/ 79 w 89"/>
              <a:gd name="T5" fmla="*/ 0 h 47"/>
              <a:gd name="T6" fmla="*/ 75 w 89"/>
              <a:gd name="T7" fmla="*/ 1 h 47"/>
              <a:gd name="T8" fmla="*/ 37 w 89"/>
              <a:gd name="T9" fmla="*/ 23 h 47"/>
              <a:gd name="T10" fmla="*/ 22 w 89"/>
              <a:gd name="T11" fmla="*/ 32 h 47"/>
              <a:gd name="T12" fmla="*/ 20 w 89"/>
              <a:gd name="T13" fmla="*/ 32 h 47"/>
              <a:gd name="T14" fmla="*/ 9 w 89"/>
              <a:gd name="T15" fmla="*/ 39 h 47"/>
              <a:gd name="T16" fmla="*/ 0 w 89"/>
              <a:gd name="T17" fmla="*/ 44 h 47"/>
              <a:gd name="T18" fmla="*/ 0 w 89"/>
              <a:gd name="T19" fmla="*/ 44 h 47"/>
              <a:gd name="T20" fmla="*/ 1 w 89"/>
              <a:gd name="T21" fmla="*/ 44 h 47"/>
              <a:gd name="T22" fmla="*/ 4 w 89"/>
              <a:gd name="T23" fmla="*/ 46 h 47"/>
              <a:gd name="T24" fmla="*/ 8 w 89"/>
              <a:gd name="T25" fmla="*/ 46 h 47"/>
              <a:gd name="T26" fmla="*/ 20 w 89"/>
              <a:gd name="T27" fmla="*/ 46 h 47"/>
              <a:gd name="T28" fmla="*/ 20 w 89"/>
              <a:gd name="T29" fmla="*/ 46 h 47"/>
              <a:gd name="T30" fmla="*/ 20 w 89"/>
              <a:gd name="T31" fmla="*/ 46 h 47"/>
              <a:gd name="T32" fmla="*/ 21 w 89"/>
              <a:gd name="T33" fmla="*/ 46 h 47"/>
              <a:gd name="T34" fmla="*/ 73 w 89"/>
              <a:gd name="T35" fmla="*/ 47 h 47"/>
              <a:gd name="T36" fmla="*/ 73 w 89"/>
              <a:gd name="T37" fmla="*/ 47 h 47"/>
              <a:gd name="T38" fmla="*/ 73 w 89"/>
              <a:gd name="T39" fmla="*/ 47 h 47"/>
              <a:gd name="T40" fmla="*/ 73 w 89"/>
              <a:gd name="T41" fmla="*/ 47 h 47"/>
              <a:gd name="T42" fmla="*/ 81 w 89"/>
              <a:gd name="T43" fmla="*/ 46 h 47"/>
              <a:gd name="T44" fmla="*/ 81 w 89"/>
              <a:gd name="T45" fmla="*/ 45 h 47"/>
              <a:gd name="T46" fmla="*/ 89 w 89"/>
              <a:gd name="T47" fmla="*/ 29 h 47"/>
              <a:gd name="T48" fmla="*/ 89 w 89"/>
              <a:gd name="T49" fmla="*/ 26 h 47"/>
              <a:gd name="T50" fmla="*/ 89 w 89"/>
              <a:gd name="T51" fmla="*/ 26 h 47"/>
              <a:gd name="T52" fmla="*/ 88 w 89"/>
              <a:gd name="T53" fmla="*/ 23 h 47"/>
              <a:gd name="T54" fmla="*/ 86 w 89"/>
              <a:gd name="T55" fmla="*/ 14 h 47"/>
              <a:gd name="T56" fmla="*/ 86 w 89"/>
              <a:gd name="T57" fmla="*/ 14 h 47"/>
              <a:gd name="T58" fmla="*/ 85 w 89"/>
              <a:gd name="T59" fmla="*/ 11 h 47"/>
              <a:gd name="T60" fmla="*/ 85 w 89"/>
              <a:gd name="T61" fmla="*/ 11 h 47"/>
              <a:gd name="T62" fmla="*/ 83 w 89"/>
              <a:gd name="T63" fmla="*/ 7 h 47"/>
              <a:gd name="T64" fmla="*/ 81 w 89"/>
              <a:gd name="T65" fmla="*/ 3 h 47"/>
              <a:gd name="T66" fmla="*/ 81 w 89"/>
              <a:gd name="T67" fmla="*/ 3 h 47"/>
              <a:gd name="T68" fmla="*/ 79 w 89"/>
              <a:gd name="T69" fmla="*/ 0 h 47"/>
              <a:gd name="T70" fmla="*/ 79 w 89"/>
              <a:gd name="T71" fmla="*/ 0 h 47"/>
              <a:gd name="T72" fmla="*/ 79 w 89"/>
              <a:gd name="T7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47">
                <a:moveTo>
                  <a:pt x="79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9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</a:path>
            </a:pathLst>
          </a:custGeom>
          <a:solidFill>
            <a:srgbClr val="3B48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8" name="Freeform 336"/>
          <p:cNvSpPr>
            <a:spLocks/>
          </p:cNvSpPr>
          <p:nvPr userDrawn="1"/>
        </p:nvSpPr>
        <p:spPr bwMode="auto">
          <a:xfrm>
            <a:off x="9034237" y="5798004"/>
            <a:ext cx="39688" cy="36513"/>
          </a:xfrm>
          <a:custGeom>
            <a:avLst/>
            <a:gdLst>
              <a:gd name="T0" fmla="*/ 1 w 21"/>
              <a:gd name="T1" fmla="*/ 16 h 19"/>
              <a:gd name="T2" fmla="*/ 1 w 21"/>
              <a:gd name="T3" fmla="*/ 17 h 19"/>
              <a:gd name="T4" fmla="*/ 1 w 21"/>
              <a:gd name="T5" fmla="*/ 17 h 19"/>
              <a:gd name="T6" fmla="*/ 2 w 21"/>
              <a:gd name="T7" fmla="*/ 17 h 19"/>
              <a:gd name="T8" fmla="*/ 5 w 21"/>
              <a:gd name="T9" fmla="*/ 19 h 19"/>
              <a:gd name="T10" fmla="*/ 9 w 21"/>
              <a:gd name="T11" fmla="*/ 19 h 19"/>
              <a:gd name="T12" fmla="*/ 21 w 21"/>
              <a:gd name="T13" fmla="*/ 19 h 19"/>
              <a:gd name="T14" fmla="*/ 21 w 21"/>
              <a:gd name="T15" fmla="*/ 19 h 19"/>
              <a:gd name="T16" fmla="*/ 21 w 21"/>
              <a:gd name="T17" fmla="*/ 19 h 19"/>
              <a:gd name="T18" fmla="*/ 21 w 21"/>
              <a:gd name="T19" fmla="*/ 5 h 19"/>
              <a:gd name="T20" fmla="*/ 21 w 21"/>
              <a:gd name="T21" fmla="*/ 5 h 19"/>
              <a:gd name="T22" fmla="*/ 7 w 21"/>
              <a:gd name="T23" fmla="*/ 0 h 19"/>
              <a:gd name="T24" fmla="*/ 1 w 21"/>
              <a:gd name="T25" fmla="*/ 12 h 19"/>
              <a:gd name="T26" fmla="*/ 1 w 21"/>
              <a:gd name="T2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" h="19">
                <a:moveTo>
                  <a:pt x="1" y="16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7" y="0"/>
                  <a:pt x="7" y="0"/>
                  <a:pt x="7" y="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5"/>
                  <a:pt x="1" y="16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9" name="Freeform 337"/>
          <p:cNvSpPr>
            <a:spLocks/>
          </p:cNvSpPr>
          <p:nvPr userDrawn="1"/>
        </p:nvSpPr>
        <p:spPr bwMode="auto">
          <a:xfrm>
            <a:off x="9046937" y="5788479"/>
            <a:ext cx="36513" cy="49213"/>
          </a:xfrm>
          <a:custGeom>
            <a:avLst/>
            <a:gdLst>
              <a:gd name="T0" fmla="*/ 0 w 19"/>
              <a:gd name="T1" fmla="*/ 7 h 26"/>
              <a:gd name="T2" fmla="*/ 9 w 19"/>
              <a:gd name="T3" fmla="*/ 23 h 26"/>
              <a:gd name="T4" fmla="*/ 19 w 19"/>
              <a:gd name="T5" fmla="*/ 19 h 26"/>
              <a:gd name="T6" fmla="*/ 9 w 19"/>
              <a:gd name="T7" fmla="*/ 3 h 26"/>
              <a:gd name="T8" fmla="*/ 0 w 19"/>
              <a:gd name="T9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6">
                <a:moveTo>
                  <a:pt x="0" y="7"/>
                </a:moveTo>
                <a:cubicBezTo>
                  <a:pt x="0" y="13"/>
                  <a:pt x="4" y="20"/>
                  <a:pt x="9" y="23"/>
                </a:cubicBezTo>
                <a:cubicBezTo>
                  <a:pt x="15" y="26"/>
                  <a:pt x="19" y="24"/>
                  <a:pt x="19" y="19"/>
                </a:cubicBezTo>
                <a:cubicBezTo>
                  <a:pt x="19" y="13"/>
                  <a:pt x="15" y="6"/>
                  <a:pt x="9" y="3"/>
                </a:cubicBezTo>
                <a:cubicBezTo>
                  <a:pt x="4" y="0"/>
                  <a:pt x="0" y="2"/>
                  <a:pt x="0" y="7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0" name="Freeform 338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Freeform 339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Freeform 340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3" name="Freeform 341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4" name="Freeform 342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5" name="Freeform 343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6" name="Freeform 344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7" name="Freeform 345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8" name="Freeform 346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9" name="Freeform 347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9" name="Freeform 397"/>
          <p:cNvSpPr>
            <a:spLocks/>
          </p:cNvSpPr>
          <p:nvPr userDrawn="1"/>
        </p:nvSpPr>
        <p:spPr bwMode="auto">
          <a:xfrm>
            <a:off x="10026425" y="5121729"/>
            <a:ext cx="173038" cy="174625"/>
          </a:xfrm>
          <a:custGeom>
            <a:avLst/>
            <a:gdLst>
              <a:gd name="T0" fmla="*/ 92 w 92"/>
              <a:gd name="T1" fmla="*/ 57 h 93"/>
              <a:gd name="T2" fmla="*/ 86 w 92"/>
              <a:gd name="T3" fmla="*/ 72 h 93"/>
              <a:gd name="T4" fmla="*/ 86 w 92"/>
              <a:gd name="T5" fmla="*/ 72 h 93"/>
              <a:gd name="T6" fmla="*/ 83 w 92"/>
              <a:gd name="T7" fmla="*/ 74 h 93"/>
              <a:gd name="T8" fmla="*/ 83 w 92"/>
              <a:gd name="T9" fmla="*/ 74 h 93"/>
              <a:gd name="T10" fmla="*/ 49 w 92"/>
              <a:gd name="T11" fmla="*/ 93 h 93"/>
              <a:gd name="T12" fmla="*/ 55 w 92"/>
              <a:gd name="T13" fmla="*/ 78 h 93"/>
              <a:gd name="T14" fmla="*/ 45 w 92"/>
              <a:gd name="T15" fmla="*/ 48 h 93"/>
              <a:gd name="T16" fmla="*/ 45 w 92"/>
              <a:gd name="T17" fmla="*/ 47 h 93"/>
              <a:gd name="T18" fmla="*/ 24 w 92"/>
              <a:gd name="T19" fmla="*/ 28 h 93"/>
              <a:gd name="T20" fmla="*/ 0 w 92"/>
              <a:gd name="T21" fmla="*/ 24 h 93"/>
              <a:gd name="T22" fmla="*/ 38 w 92"/>
              <a:gd name="T23" fmla="*/ 3 h 93"/>
              <a:gd name="T24" fmla="*/ 60 w 92"/>
              <a:gd name="T25" fmla="*/ 7 h 93"/>
              <a:gd name="T26" fmla="*/ 81 w 92"/>
              <a:gd name="T27" fmla="*/ 26 h 93"/>
              <a:gd name="T28" fmla="*/ 81 w 92"/>
              <a:gd name="T29" fmla="*/ 27 h 93"/>
              <a:gd name="T30" fmla="*/ 92 w 92"/>
              <a:gd name="T31" fmla="*/ 5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93">
                <a:moveTo>
                  <a:pt x="92" y="57"/>
                </a:moveTo>
                <a:cubicBezTo>
                  <a:pt x="92" y="64"/>
                  <a:pt x="90" y="69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49" y="93"/>
                  <a:pt x="49" y="93"/>
                  <a:pt x="49" y="93"/>
                </a:cubicBezTo>
                <a:cubicBezTo>
                  <a:pt x="53" y="90"/>
                  <a:pt x="55" y="85"/>
                  <a:pt x="55" y="78"/>
                </a:cubicBezTo>
                <a:cubicBezTo>
                  <a:pt x="55" y="68"/>
                  <a:pt x="51" y="57"/>
                  <a:pt x="45" y="48"/>
                </a:cubicBezTo>
                <a:cubicBezTo>
                  <a:pt x="45" y="47"/>
                  <a:pt x="45" y="47"/>
                  <a:pt x="45" y="47"/>
                </a:cubicBezTo>
                <a:cubicBezTo>
                  <a:pt x="39" y="39"/>
                  <a:pt x="32" y="32"/>
                  <a:pt x="24" y="28"/>
                </a:cubicBezTo>
                <a:cubicBezTo>
                  <a:pt x="14" y="22"/>
                  <a:pt x="6" y="21"/>
                  <a:pt x="0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0"/>
                  <a:pt x="51" y="1"/>
                  <a:pt x="60" y="7"/>
                </a:cubicBezTo>
                <a:cubicBezTo>
                  <a:pt x="68" y="11"/>
                  <a:pt x="75" y="18"/>
                  <a:pt x="81" y="26"/>
                </a:cubicBezTo>
                <a:cubicBezTo>
                  <a:pt x="81" y="27"/>
                  <a:pt x="81" y="27"/>
                  <a:pt x="81" y="27"/>
                </a:cubicBezTo>
                <a:cubicBezTo>
                  <a:pt x="88" y="36"/>
                  <a:pt x="92" y="47"/>
                  <a:pt x="92" y="57"/>
                </a:cubicBez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0" name="Freeform 398"/>
          <p:cNvSpPr>
            <a:spLocks/>
          </p:cNvSpPr>
          <p:nvPr userDrawn="1"/>
        </p:nvSpPr>
        <p:spPr bwMode="auto">
          <a:xfrm>
            <a:off x="10113737" y="5296354"/>
            <a:ext cx="4763" cy="1588"/>
          </a:xfrm>
          <a:custGeom>
            <a:avLst/>
            <a:gdLst>
              <a:gd name="T0" fmla="*/ 3 w 3"/>
              <a:gd name="T1" fmla="*/ 0 h 1"/>
              <a:gd name="T2" fmla="*/ 3 w 3"/>
              <a:gd name="T3" fmla="*/ 0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3" y="0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1" name="Freeform 399"/>
          <p:cNvSpPr>
            <a:spLocks/>
          </p:cNvSpPr>
          <p:nvPr userDrawn="1"/>
        </p:nvSpPr>
        <p:spPr bwMode="auto">
          <a:xfrm>
            <a:off x="10024837" y="5166179"/>
            <a:ext cx="1588" cy="158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  <a:gd name="T8" fmla="*/ 1 w 1"/>
              <a:gd name="T9" fmla="*/ 0 h 1"/>
              <a:gd name="T10" fmla="*/ 1 w 1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2" name="Freeform 400"/>
          <p:cNvSpPr>
            <a:spLocks/>
          </p:cNvSpPr>
          <p:nvPr userDrawn="1"/>
        </p:nvSpPr>
        <p:spPr bwMode="auto">
          <a:xfrm>
            <a:off x="10112150" y="529794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3" name="Freeform 401"/>
          <p:cNvSpPr>
            <a:spLocks/>
          </p:cNvSpPr>
          <p:nvPr userDrawn="1"/>
        </p:nvSpPr>
        <p:spPr bwMode="auto">
          <a:xfrm>
            <a:off x="10081987" y="5128079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5 w 6"/>
              <a:gd name="T5" fmla="*/ 2 h 4"/>
              <a:gd name="T6" fmla="*/ 1 w 6"/>
              <a:gd name="T7" fmla="*/ 4 h 4"/>
              <a:gd name="T8" fmla="*/ 0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5" y="2"/>
                </a:lnTo>
                <a:lnTo>
                  <a:pt x="1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4" name="Freeform 402"/>
          <p:cNvSpPr>
            <a:spLocks/>
          </p:cNvSpPr>
          <p:nvPr userDrawn="1"/>
        </p:nvSpPr>
        <p:spPr bwMode="auto">
          <a:xfrm>
            <a:off x="10174062" y="5258254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0 w 6"/>
              <a:gd name="T5" fmla="*/ 4 h 4"/>
              <a:gd name="T6" fmla="*/ 0 w 6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5" name="Freeform 403"/>
          <p:cNvSpPr>
            <a:spLocks/>
          </p:cNvSpPr>
          <p:nvPr userDrawn="1"/>
        </p:nvSpPr>
        <p:spPr bwMode="auto">
          <a:xfrm>
            <a:off x="10170887" y="5264604"/>
            <a:ext cx="3175" cy="1588"/>
          </a:xfrm>
          <a:custGeom>
            <a:avLst/>
            <a:gdLst>
              <a:gd name="T0" fmla="*/ 2 w 2"/>
              <a:gd name="T1" fmla="*/ 0 h 1"/>
              <a:gd name="T2" fmla="*/ 2 w 2"/>
              <a:gd name="T3" fmla="*/ 0 h 1"/>
              <a:gd name="T4" fmla="*/ 0 w 2"/>
              <a:gd name="T5" fmla="*/ 1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2" y="0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6" name="Freeform 404"/>
          <p:cNvSpPr>
            <a:spLocks/>
          </p:cNvSpPr>
          <p:nvPr userDrawn="1"/>
        </p:nvSpPr>
        <p:spPr bwMode="auto">
          <a:xfrm>
            <a:off x="10078812" y="5134429"/>
            <a:ext cx="3175" cy="1588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0 h 1"/>
              <a:gd name="T8" fmla="*/ 2 w 2"/>
              <a:gd name="T9" fmla="*/ 0 h 1"/>
              <a:gd name="T10" fmla="*/ 2 w 2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0" y="1"/>
                </a:lnTo>
                <a:lnTo>
                  <a:pt x="0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7" name="Freeform 405"/>
          <p:cNvSpPr>
            <a:spLocks/>
          </p:cNvSpPr>
          <p:nvPr userDrawn="1"/>
        </p:nvSpPr>
        <p:spPr bwMode="auto">
          <a:xfrm>
            <a:off x="10169300" y="526619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407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408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409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D03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410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411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12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13"/>
          <p:cNvSpPr>
            <a:spLocks/>
          </p:cNvSpPr>
          <p:nvPr userDrawn="1"/>
        </p:nvSpPr>
        <p:spPr bwMode="auto">
          <a:xfrm>
            <a:off x="8051607" y="5210924"/>
            <a:ext cx="503343" cy="300911"/>
          </a:xfrm>
          <a:custGeom>
            <a:avLst/>
            <a:gdLst>
              <a:gd name="T0" fmla="*/ 159 w 184"/>
              <a:gd name="T1" fmla="*/ 16 h 110"/>
              <a:gd name="T2" fmla="*/ 142 w 184"/>
              <a:gd name="T3" fmla="*/ 51 h 110"/>
              <a:gd name="T4" fmla="*/ 184 w 184"/>
              <a:gd name="T5" fmla="*/ 84 h 110"/>
              <a:gd name="T6" fmla="*/ 119 w 184"/>
              <a:gd name="T7" fmla="*/ 80 h 110"/>
              <a:gd name="T8" fmla="*/ 84 w 184"/>
              <a:gd name="T9" fmla="*/ 110 h 110"/>
              <a:gd name="T10" fmla="*/ 63 w 184"/>
              <a:gd name="T11" fmla="*/ 72 h 110"/>
              <a:gd name="T12" fmla="*/ 0 w 184"/>
              <a:gd name="T13" fmla="*/ 57 h 110"/>
              <a:gd name="T14" fmla="*/ 51 w 184"/>
              <a:gd name="T15" fmla="*/ 38 h 110"/>
              <a:gd name="T16" fmla="*/ 47 w 184"/>
              <a:gd name="T17" fmla="*/ 0 h 110"/>
              <a:gd name="T18" fmla="*/ 100 w 184"/>
              <a:gd name="T19" fmla="*/ 25 h 110"/>
              <a:gd name="T20" fmla="*/ 159 w 184"/>
              <a:gd name="T21" fmla="*/ 1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110">
                <a:moveTo>
                  <a:pt x="159" y="16"/>
                </a:moveTo>
                <a:lnTo>
                  <a:pt x="142" y="51"/>
                </a:lnTo>
                <a:lnTo>
                  <a:pt x="184" y="84"/>
                </a:lnTo>
                <a:lnTo>
                  <a:pt x="119" y="80"/>
                </a:lnTo>
                <a:lnTo>
                  <a:pt x="84" y="110"/>
                </a:lnTo>
                <a:lnTo>
                  <a:pt x="63" y="72"/>
                </a:lnTo>
                <a:lnTo>
                  <a:pt x="0" y="57"/>
                </a:lnTo>
                <a:lnTo>
                  <a:pt x="51" y="38"/>
                </a:lnTo>
                <a:lnTo>
                  <a:pt x="47" y="0"/>
                </a:lnTo>
                <a:lnTo>
                  <a:pt x="100" y="25"/>
                </a:lnTo>
                <a:lnTo>
                  <a:pt x="15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14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E351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15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16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17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18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19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20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421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22"/>
          <p:cNvSpPr>
            <a:spLocks/>
          </p:cNvSpPr>
          <p:nvPr userDrawn="1"/>
        </p:nvSpPr>
        <p:spPr bwMode="auto">
          <a:xfrm>
            <a:off x="6621236" y="4645478"/>
            <a:ext cx="301625" cy="182562"/>
          </a:xfrm>
          <a:custGeom>
            <a:avLst/>
            <a:gdLst>
              <a:gd name="T0" fmla="*/ 72 w 161"/>
              <a:gd name="T1" fmla="*/ 1 h 98"/>
              <a:gd name="T2" fmla="*/ 155 w 161"/>
              <a:gd name="T3" fmla="*/ 49 h 98"/>
              <a:gd name="T4" fmla="*/ 155 w 161"/>
              <a:gd name="T5" fmla="*/ 63 h 98"/>
              <a:gd name="T6" fmla="*/ 97 w 161"/>
              <a:gd name="T7" fmla="*/ 97 h 98"/>
              <a:gd name="T8" fmla="*/ 89 w 161"/>
              <a:gd name="T9" fmla="*/ 97 h 98"/>
              <a:gd name="T10" fmla="*/ 44 w 161"/>
              <a:gd name="T11" fmla="*/ 71 h 98"/>
              <a:gd name="T12" fmla="*/ 5 w 161"/>
              <a:gd name="T13" fmla="*/ 49 h 98"/>
              <a:gd name="T14" fmla="*/ 5 w 161"/>
              <a:gd name="T15" fmla="*/ 35 h 98"/>
              <a:gd name="T16" fmla="*/ 64 w 161"/>
              <a:gd name="T17" fmla="*/ 1 h 98"/>
              <a:gd name="T18" fmla="*/ 72 w 161"/>
              <a:gd name="T19" fmla="*/ 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98">
                <a:moveTo>
                  <a:pt x="72" y="1"/>
                </a:moveTo>
                <a:cubicBezTo>
                  <a:pt x="155" y="49"/>
                  <a:pt x="155" y="49"/>
                  <a:pt x="155" y="49"/>
                </a:cubicBezTo>
                <a:cubicBezTo>
                  <a:pt x="161" y="52"/>
                  <a:pt x="161" y="60"/>
                  <a:pt x="155" y="63"/>
                </a:cubicBezTo>
                <a:cubicBezTo>
                  <a:pt x="97" y="97"/>
                  <a:pt x="97" y="97"/>
                  <a:pt x="97" y="97"/>
                </a:cubicBezTo>
                <a:cubicBezTo>
                  <a:pt x="94" y="98"/>
                  <a:pt x="91" y="98"/>
                  <a:pt x="89" y="97"/>
                </a:cubicBezTo>
                <a:cubicBezTo>
                  <a:pt x="44" y="71"/>
                  <a:pt x="44" y="71"/>
                  <a:pt x="44" y="7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46"/>
                  <a:pt x="0" y="38"/>
                  <a:pt x="5" y="35"/>
                </a:cubicBezTo>
                <a:cubicBezTo>
                  <a:pt x="64" y="1"/>
                  <a:pt x="64" y="1"/>
                  <a:pt x="64" y="1"/>
                </a:cubicBezTo>
                <a:cubicBezTo>
                  <a:pt x="66" y="0"/>
                  <a:pt x="69" y="0"/>
                  <a:pt x="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423"/>
          <p:cNvSpPr>
            <a:spLocks/>
          </p:cNvSpPr>
          <p:nvPr userDrawn="1"/>
        </p:nvSpPr>
        <p:spPr bwMode="auto">
          <a:xfrm>
            <a:off x="6700611" y="4778828"/>
            <a:ext cx="47625" cy="52387"/>
          </a:xfrm>
          <a:custGeom>
            <a:avLst/>
            <a:gdLst>
              <a:gd name="T0" fmla="*/ 0 w 30"/>
              <a:gd name="T1" fmla="*/ 33 h 33"/>
              <a:gd name="T2" fmla="*/ 30 w 30"/>
              <a:gd name="T3" fmla="*/ 16 h 33"/>
              <a:gd name="T4" fmla="*/ 2 w 30"/>
              <a:gd name="T5" fmla="*/ 0 h 33"/>
              <a:gd name="T6" fmla="*/ 0 w 30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3">
                <a:moveTo>
                  <a:pt x="0" y="33"/>
                </a:moveTo>
                <a:lnTo>
                  <a:pt x="30" y="16"/>
                </a:lnTo>
                <a:lnTo>
                  <a:pt x="2" y="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424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85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425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3" name="Freeform 361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4" name="Freeform 362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5" name="Freeform 363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6B1A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6" name="Freeform 364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7" name="Freeform 365"/>
          <p:cNvSpPr>
            <a:spLocks/>
          </p:cNvSpPr>
          <p:nvPr userDrawn="1"/>
        </p:nvSpPr>
        <p:spPr bwMode="auto">
          <a:xfrm>
            <a:off x="714854" y="5412632"/>
            <a:ext cx="115262" cy="152310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8" name="Freeform 366"/>
          <p:cNvSpPr>
            <a:spLocks/>
          </p:cNvSpPr>
          <p:nvPr userDrawn="1"/>
        </p:nvSpPr>
        <p:spPr bwMode="auto">
          <a:xfrm>
            <a:off x="714854" y="5186226"/>
            <a:ext cx="115262" cy="154369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9" name="Freeform 367"/>
          <p:cNvSpPr>
            <a:spLocks/>
          </p:cNvSpPr>
          <p:nvPr userDrawn="1"/>
        </p:nvSpPr>
        <p:spPr bwMode="auto">
          <a:xfrm>
            <a:off x="527555" y="5408516"/>
            <a:ext cx="115262" cy="152310"/>
          </a:xfrm>
          <a:custGeom>
            <a:avLst/>
            <a:gdLst>
              <a:gd name="T0" fmla="*/ 47 w 47"/>
              <a:gd name="T1" fmla="*/ 18 h 63"/>
              <a:gd name="T2" fmla="*/ 24 w 47"/>
              <a:gd name="T3" fmla="*/ 7 h 63"/>
              <a:gd name="T4" fmla="*/ 0 w 47"/>
              <a:gd name="T5" fmla="*/ 45 h 63"/>
              <a:gd name="T6" fmla="*/ 24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4"/>
                  <a:pt x="37" y="0"/>
                  <a:pt x="24" y="7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4" y="55"/>
                </a:cubicBezTo>
                <a:cubicBezTo>
                  <a:pt x="37" y="47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0" name="Freeform 368"/>
          <p:cNvSpPr>
            <a:spLocks/>
          </p:cNvSpPr>
          <p:nvPr userDrawn="1"/>
        </p:nvSpPr>
        <p:spPr bwMode="auto">
          <a:xfrm>
            <a:off x="579010" y="5464088"/>
            <a:ext cx="199650" cy="45281"/>
          </a:xfrm>
          <a:custGeom>
            <a:avLst/>
            <a:gdLst>
              <a:gd name="T0" fmla="*/ 9 w 97"/>
              <a:gd name="T1" fmla="*/ 0 h 22"/>
              <a:gd name="T2" fmla="*/ 0 w 97"/>
              <a:gd name="T3" fmla="*/ 20 h 22"/>
              <a:gd name="T4" fmla="*/ 89 w 97"/>
              <a:gd name="T5" fmla="*/ 22 h 22"/>
              <a:gd name="T6" fmla="*/ 97 w 97"/>
              <a:gd name="T7" fmla="*/ 2 h 22"/>
              <a:gd name="T8" fmla="*/ 9 w 9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22">
                <a:moveTo>
                  <a:pt x="9" y="0"/>
                </a:moveTo>
                <a:lnTo>
                  <a:pt x="0" y="20"/>
                </a:lnTo>
                <a:lnTo>
                  <a:pt x="89" y="22"/>
                </a:lnTo>
                <a:lnTo>
                  <a:pt x="97" y="2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1" name="Freeform 369"/>
          <p:cNvSpPr>
            <a:spLocks/>
          </p:cNvSpPr>
          <p:nvPr userDrawn="1"/>
        </p:nvSpPr>
        <p:spPr bwMode="auto">
          <a:xfrm>
            <a:off x="579010" y="5256206"/>
            <a:ext cx="199650" cy="234640"/>
          </a:xfrm>
          <a:custGeom>
            <a:avLst/>
            <a:gdLst>
              <a:gd name="T0" fmla="*/ 89 w 97"/>
              <a:gd name="T1" fmla="*/ 0 h 114"/>
              <a:gd name="T2" fmla="*/ 0 w 97"/>
              <a:gd name="T3" fmla="*/ 104 h 114"/>
              <a:gd name="T4" fmla="*/ 9 w 97"/>
              <a:gd name="T5" fmla="*/ 114 h 114"/>
              <a:gd name="T6" fmla="*/ 97 w 97"/>
              <a:gd name="T7" fmla="*/ 10 h 114"/>
              <a:gd name="T8" fmla="*/ 89 w 9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14">
                <a:moveTo>
                  <a:pt x="89" y="0"/>
                </a:moveTo>
                <a:lnTo>
                  <a:pt x="0" y="104"/>
                </a:lnTo>
                <a:lnTo>
                  <a:pt x="9" y="114"/>
                </a:lnTo>
                <a:lnTo>
                  <a:pt x="97" y="10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5" name="Freeform 373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6" name="Freeform 374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5" name="Freeform 541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6" name="Freeform 542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7" name="Freeform 543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8" name="Freeform 544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8" name="Freeform 564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9" name="Freeform 565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0" name="Freeform 566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1" name="Freeform 567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2" name="Freeform 568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3" name="Freeform 569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4" name="Freeform 570"/>
          <p:cNvSpPr>
            <a:spLocks/>
          </p:cNvSpPr>
          <p:nvPr userDrawn="1"/>
        </p:nvSpPr>
        <p:spPr bwMode="auto">
          <a:xfrm>
            <a:off x="7283224" y="3929516"/>
            <a:ext cx="168275" cy="106362"/>
          </a:xfrm>
          <a:custGeom>
            <a:avLst/>
            <a:gdLst>
              <a:gd name="T0" fmla="*/ 70 w 90"/>
              <a:gd name="T1" fmla="*/ 45 h 56"/>
              <a:gd name="T2" fmla="*/ 0 w 90"/>
              <a:gd name="T3" fmla="*/ 56 h 56"/>
              <a:gd name="T4" fmla="*/ 2 w 90"/>
              <a:gd name="T5" fmla="*/ 55 h 56"/>
              <a:gd name="T6" fmla="*/ 89 w 90"/>
              <a:gd name="T7" fmla="*/ 1 h 56"/>
              <a:gd name="T8" fmla="*/ 90 w 90"/>
              <a:gd name="T9" fmla="*/ 0 h 56"/>
              <a:gd name="T10" fmla="*/ 75 w 90"/>
              <a:gd name="T11" fmla="*/ 42 h 56"/>
              <a:gd name="T12" fmla="*/ 70 w 90"/>
              <a:gd name="T13" fmla="*/ 4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56">
                <a:moveTo>
                  <a:pt x="70" y="45"/>
                </a:moveTo>
                <a:cubicBezTo>
                  <a:pt x="0" y="56"/>
                  <a:pt x="0" y="56"/>
                  <a:pt x="0" y="56"/>
                </a:cubicBezTo>
                <a:cubicBezTo>
                  <a:pt x="1" y="56"/>
                  <a:pt x="1" y="56"/>
                  <a:pt x="2" y="55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1"/>
                  <a:pt x="90" y="1"/>
                  <a:pt x="90" y="0"/>
                </a:cubicBezTo>
                <a:cubicBezTo>
                  <a:pt x="75" y="42"/>
                  <a:pt x="75" y="42"/>
                  <a:pt x="75" y="42"/>
                </a:cubicBezTo>
                <a:cubicBezTo>
                  <a:pt x="74" y="43"/>
                  <a:pt x="72" y="45"/>
                  <a:pt x="7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5" name="Freeform 571"/>
          <p:cNvSpPr>
            <a:spLocks/>
          </p:cNvSpPr>
          <p:nvPr userDrawn="1"/>
        </p:nvSpPr>
        <p:spPr bwMode="auto">
          <a:xfrm>
            <a:off x="7280049" y="3932691"/>
            <a:ext cx="287337" cy="174625"/>
          </a:xfrm>
          <a:custGeom>
            <a:avLst/>
            <a:gdLst>
              <a:gd name="T0" fmla="*/ 103 w 153"/>
              <a:gd name="T1" fmla="*/ 1 h 93"/>
              <a:gd name="T2" fmla="*/ 149 w 153"/>
              <a:gd name="T3" fmla="*/ 28 h 93"/>
              <a:gd name="T4" fmla="*/ 148 w 153"/>
              <a:gd name="T5" fmla="*/ 37 h 93"/>
              <a:gd name="T6" fmla="*/ 64 w 153"/>
              <a:gd name="T7" fmla="*/ 90 h 93"/>
              <a:gd name="T8" fmla="*/ 47 w 153"/>
              <a:gd name="T9" fmla="*/ 91 h 93"/>
              <a:gd name="T10" fmla="*/ 2 w 153"/>
              <a:gd name="T11" fmla="*/ 64 h 93"/>
              <a:gd name="T12" fmla="*/ 0 w 153"/>
              <a:gd name="T13" fmla="*/ 62 h 93"/>
              <a:gd name="T14" fmla="*/ 70 w 153"/>
              <a:gd name="T15" fmla="*/ 52 h 93"/>
              <a:gd name="T16" fmla="*/ 79 w 153"/>
              <a:gd name="T17" fmla="*/ 48 h 93"/>
              <a:gd name="T18" fmla="*/ 85 w 153"/>
              <a:gd name="T19" fmla="*/ 42 h 93"/>
              <a:gd name="T20" fmla="*/ 100 w 153"/>
              <a:gd name="T21" fmla="*/ 0 h 93"/>
              <a:gd name="T22" fmla="*/ 103 w 153"/>
              <a:gd name="T23" fmla="*/ 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93">
                <a:moveTo>
                  <a:pt x="103" y="1"/>
                </a:moveTo>
                <a:cubicBezTo>
                  <a:pt x="149" y="28"/>
                  <a:pt x="149" y="28"/>
                  <a:pt x="149" y="28"/>
                </a:cubicBezTo>
                <a:cubicBezTo>
                  <a:pt x="153" y="30"/>
                  <a:pt x="153" y="34"/>
                  <a:pt x="148" y="37"/>
                </a:cubicBezTo>
                <a:cubicBezTo>
                  <a:pt x="64" y="90"/>
                  <a:pt x="64" y="90"/>
                  <a:pt x="64" y="90"/>
                </a:cubicBezTo>
                <a:cubicBezTo>
                  <a:pt x="59" y="93"/>
                  <a:pt x="51" y="93"/>
                  <a:pt x="47" y="91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2"/>
                </a:cubicBezTo>
                <a:cubicBezTo>
                  <a:pt x="70" y="52"/>
                  <a:pt x="70" y="52"/>
                  <a:pt x="70" y="52"/>
                </a:cubicBezTo>
                <a:cubicBezTo>
                  <a:pt x="73" y="51"/>
                  <a:pt x="77" y="50"/>
                  <a:pt x="79" y="48"/>
                </a:cubicBezTo>
                <a:cubicBezTo>
                  <a:pt x="82" y="47"/>
                  <a:pt x="84" y="45"/>
                  <a:pt x="85" y="42"/>
                </a:cubicBezTo>
                <a:cubicBezTo>
                  <a:pt x="100" y="0"/>
                  <a:pt x="100" y="0"/>
                  <a:pt x="100" y="0"/>
                </a:cubicBezTo>
                <a:cubicBezTo>
                  <a:pt x="101" y="0"/>
                  <a:pt x="102" y="1"/>
                  <a:pt x="1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6" name="Freeform 572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7" name="Freeform 573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4" name="Freeform 560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D5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5" name="Freeform 561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6" name="Freeform 562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0A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7" name="Freeform 563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8" name="Freeform 574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9" name="Freeform 575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0" name="Freeform 576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456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1" name="Freeform 577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2" name="Freeform 578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3" name="Freeform 579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4" name="Freeform 580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  <a:close/>
              </a:path>
            </a:pathLst>
          </a:custGeom>
          <a:solidFill>
            <a:srgbClr val="6A8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5" name="Freeform 581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6" name="Freeform 582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7" name="Freeform 583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8" name="Freeform 584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1BCF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9" name="Freeform 585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0" name="Freeform 586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1" name="Freeform 587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2" name="Freeform 588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6AA5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3" name="Freeform 589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5" name="Freeform 591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F94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6" name="Freeform 592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7" name="Freeform 593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8" name="Freeform 594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9" name="Freeform 595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ED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0" name="Freeform 596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1" name="Freeform 597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C8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2" name="Freeform 598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3" name="Freeform 599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4" name="Freeform 600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5" name="Freeform 601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A6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6" name="Freeform 602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8" name="Freeform 5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9" name="Freeform 6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0" name="Freeform 7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1" name="Freeform 8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2" name="Freeform 9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3" name="Freeform 10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4" name="Freeform 11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5" name="Freeform 12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6" name="Freeform 13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7" name="Freeform 14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8" name="Freeform 15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9" name="Freeform 16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0" name="Freeform 17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1" name="Freeform 18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2" name="Freeform 19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3" name="Freeform 20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4" name="Freeform 21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5" name="Freeform 22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6" name="Freeform 23"/>
          <p:cNvSpPr>
            <a:spLocks/>
          </p:cNvSpPr>
          <p:nvPr userDrawn="1"/>
        </p:nvSpPr>
        <p:spPr bwMode="auto">
          <a:xfrm>
            <a:off x="7215311" y="377297"/>
            <a:ext cx="3541592" cy="4335680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8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7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8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4" y="2020"/>
                  <a:pt x="1566" y="1998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7" name="Freeform 24"/>
          <p:cNvSpPr>
            <a:spLocks/>
          </p:cNvSpPr>
          <p:nvPr userDrawn="1"/>
        </p:nvSpPr>
        <p:spPr bwMode="auto">
          <a:xfrm>
            <a:off x="8149317" y="3564549"/>
            <a:ext cx="1124805" cy="1077560"/>
          </a:xfrm>
          <a:custGeom>
            <a:avLst/>
            <a:gdLst>
              <a:gd name="T0" fmla="*/ 174 w 524"/>
              <a:gd name="T1" fmla="*/ 0 h 502"/>
              <a:gd name="T2" fmla="*/ 175 w 524"/>
              <a:gd name="T3" fmla="*/ 145 h 502"/>
              <a:gd name="T4" fmla="*/ 126 w 524"/>
              <a:gd name="T5" fmla="*/ 228 h 502"/>
              <a:gd name="T6" fmla="*/ 0 w 524"/>
              <a:gd name="T7" fmla="*/ 301 h 502"/>
              <a:gd name="T8" fmla="*/ 349 w 524"/>
              <a:gd name="T9" fmla="*/ 502 h 502"/>
              <a:gd name="T10" fmla="*/ 475 w 524"/>
              <a:gd name="T11" fmla="*/ 429 h 502"/>
              <a:gd name="T12" fmla="*/ 524 w 524"/>
              <a:gd name="T13" fmla="*/ 346 h 502"/>
              <a:gd name="T14" fmla="*/ 524 w 524"/>
              <a:gd name="T15" fmla="*/ 200 h 502"/>
              <a:gd name="T16" fmla="*/ 174 w 524"/>
              <a:gd name="T1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4" h="502">
                <a:moveTo>
                  <a:pt x="174" y="0"/>
                </a:moveTo>
                <a:cubicBezTo>
                  <a:pt x="175" y="145"/>
                  <a:pt x="175" y="145"/>
                  <a:pt x="175" y="145"/>
                </a:cubicBezTo>
                <a:cubicBezTo>
                  <a:pt x="175" y="179"/>
                  <a:pt x="156" y="211"/>
                  <a:pt x="126" y="228"/>
                </a:cubicBezTo>
                <a:cubicBezTo>
                  <a:pt x="0" y="301"/>
                  <a:pt x="0" y="301"/>
                  <a:pt x="0" y="301"/>
                </a:cubicBezTo>
                <a:cubicBezTo>
                  <a:pt x="349" y="502"/>
                  <a:pt x="349" y="502"/>
                  <a:pt x="349" y="502"/>
                </a:cubicBezTo>
                <a:cubicBezTo>
                  <a:pt x="475" y="429"/>
                  <a:pt x="475" y="429"/>
                  <a:pt x="475" y="429"/>
                </a:cubicBezTo>
                <a:cubicBezTo>
                  <a:pt x="505" y="412"/>
                  <a:pt x="524" y="380"/>
                  <a:pt x="524" y="346"/>
                </a:cubicBezTo>
                <a:cubicBezTo>
                  <a:pt x="524" y="200"/>
                  <a:pt x="524" y="200"/>
                  <a:pt x="524" y="200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8" name="Freeform 25"/>
          <p:cNvSpPr>
            <a:spLocks/>
          </p:cNvSpPr>
          <p:nvPr userDrawn="1"/>
        </p:nvSpPr>
        <p:spPr bwMode="auto">
          <a:xfrm>
            <a:off x="10624252" y="4585778"/>
            <a:ext cx="70868" cy="119931"/>
          </a:xfrm>
          <a:custGeom>
            <a:avLst/>
            <a:gdLst>
              <a:gd name="T0" fmla="*/ 0 w 39"/>
              <a:gd name="T1" fmla="*/ 66 h 66"/>
              <a:gd name="T2" fmla="*/ 39 w 39"/>
              <a:gd name="T3" fmla="*/ 46 h 66"/>
              <a:gd name="T4" fmla="*/ 4 w 39"/>
              <a:gd name="T5" fmla="*/ 0 h 66"/>
              <a:gd name="T6" fmla="*/ 0 w 3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6">
                <a:moveTo>
                  <a:pt x="0" y="66"/>
                </a:moveTo>
                <a:lnTo>
                  <a:pt x="39" y="46"/>
                </a:lnTo>
                <a:lnTo>
                  <a:pt x="4" y="0"/>
                </a:lnTo>
                <a:lnTo>
                  <a:pt x="0" y="66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9" name="Freeform 26"/>
          <p:cNvSpPr>
            <a:spLocks/>
          </p:cNvSpPr>
          <p:nvPr userDrawn="1"/>
        </p:nvSpPr>
        <p:spPr bwMode="auto">
          <a:xfrm>
            <a:off x="7202591" y="424542"/>
            <a:ext cx="70868" cy="36343"/>
          </a:xfrm>
          <a:custGeom>
            <a:avLst/>
            <a:gdLst>
              <a:gd name="T0" fmla="*/ 39 w 39"/>
              <a:gd name="T1" fmla="*/ 0 h 20"/>
              <a:gd name="T2" fmla="*/ 0 w 39"/>
              <a:gd name="T3" fmla="*/ 20 h 20"/>
              <a:gd name="T4" fmla="*/ 20 w 39"/>
              <a:gd name="T5" fmla="*/ 20 h 20"/>
              <a:gd name="T6" fmla="*/ 39 w 39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0">
                <a:moveTo>
                  <a:pt x="39" y="0"/>
                </a:moveTo>
                <a:lnTo>
                  <a:pt x="0" y="20"/>
                </a:lnTo>
                <a:lnTo>
                  <a:pt x="20" y="20"/>
                </a:lnTo>
                <a:lnTo>
                  <a:pt x="3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0" name="Freeform 27"/>
          <p:cNvSpPr>
            <a:spLocks/>
          </p:cNvSpPr>
          <p:nvPr userDrawn="1"/>
        </p:nvSpPr>
        <p:spPr bwMode="auto">
          <a:xfrm>
            <a:off x="7138991" y="415457"/>
            <a:ext cx="3543410" cy="4337498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9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6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9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3" y="2020"/>
                  <a:pt x="1566" y="1998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1" name="Freeform 28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2" name="Freeform 29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3" name="Freeform 30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  <a:close/>
              </a:path>
            </a:pathLst>
          </a:custGeom>
          <a:solidFill>
            <a:srgbClr val="771F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4" name="Freeform 31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5" name="Freeform 32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  <a:close/>
              </a:path>
            </a:pathLst>
          </a:custGeom>
          <a:solidFill>
            <a:srgbClr val="A2CE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6" name="Freeform 33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7" name="Freeform 34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8" name="Freeform 35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9" name="Freeform 36"/>
          <p:cNvSpPr>
            <a:spLocks noEditPoints="1"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60 w 274"/>
              <a:gd name="T1" fmla="*/ 319 h 503"/>
              <a:gd name="T2" fmla="*/ 60 w 274"/>
              <a:gd name="T3" fmla="*/ 319 h 503"/>
              <a:gd name="T4" fmla="*/ 85 w 274"/>
              <a:gd name="T5" fmla="*/ 333 h 503"/>
              <a:gd name="T6" fmla="*/ 85 w 274"/>
              <a:gd name="T7" fmla="*/ 333 h 503"/>
              <a:gd name="T8" fmla="*/ 60 w 274"/>
              <a:gd name="T9" fmla="*/ 319 h 503"/>
              <a:gd name="T10" fmla="*/ 1 w 274"/>
              <a:gd name="T11" fmla="*/ 0 h 503"/>
              <a:gd name="T12" fmla="*/ 0 w 274"/>
              <a:gd name="T13" fmla="*/ 344 h 503"/>
              <a:gd name="T14" fmla="*/ 60 w 274"/>
              <a:gd name="T15" fmla="*/ 379 h 503"/>
              <a:gd name="T16" fmla="*/ 60 w 274"/>
              <a:gd name="T17" fmla="*/ 319 h 503"/>
              <a:gd name="T18" fmla="*/ 59 w 274"/>
              <a:gd name="T19" fmla="*/ 318 h 503"/>
              <a:gd name="T20" fmla="*/ 53 w 274"/>
              <a:gd name="T21" fmla="*/ 321 h 503"/>
              <a:gd name="T22" fmla="*/ 51 w 274"/>
              <a:gd name="T23" fmla="*/ 318 h 503"/>
              <a:gd name="T24" fmla="*/ 55 w 274"/>
              <a:gd name="T25" fmla="*/ 316 h 503"/>
              <a:gd name="T26" fmla="*/ 80 w 274"/>
              <a:gd name="T27" fmla="*/ 301 h 503"/>
              <a:gd name="T28" fmla="*/ 85 w 274"/>
              <a:gd name="T29" fmla="*/ 304 h 503"/>
              <a:gd name="T30" fmla="*/ 103 w 274"/>
              <a:gd name="T31" fmla="*/ 315 h 503"/>
              <a:gd name="T32" fmla="*/ 103 w 274"/>
              <a:gd name="T33" fmla="*/ 315 h 503"/>
              <a:gd name="T34" fmla="*/ 106 w 274"/>
              <a:gd name="T35" fmla="*/ 316 h 503"/>
              <a:gd name="T36" fmla="*/ 110 w 274"/>
              <a:gd name="T37" fmla="*/ 319 h 503"/>
              <a:gd name="T38" fmla="*/ 143 w 274"/>
              <a:gd name="T39" fmla="*/ 338 h 503"/>
              <a:gd name="T40" fmla="*/ 160 w 274"/>
              <a:gd name="T41" fmla="*/ 347 h 503"/>
              <a:gd name="T42" fmla="*/ 160 w 274"/>
              <a:gd name="T43" fmla="*/ 347 h 503"/>
              <a:gd name="T44" fmla="*/ 160 w 274"/>
              <a:gd name="T45" fmla="*/ 347 h 503"/>
              <a:gd name="T46" fmla="*/ 180 w 274"/>
              <a:gd name="T47" fmla="*/ 369 h 503"/>
              <a:gd name="T48" fmla="*/ 186 w 274"/>
              <a:gd name="T49" fmla="*/ 371 h 503"/>
              <a:gd name="T50" fmla="*/ 190 w 274"/>
              <a:gd name="T51" fmla="*/ 370 h 503"/>
              <a:gd name="T52" fmla="*/ 209 w 274"/>
              <a:gd name="T53" fmla="*/ 359 h 503"/>
              <a:gd name="T54" fmla="*/ 234 w 274"/>
              <a:gd name="T55" fmla="*/ 373 h 503"/>
              <a:gd name="T56" fmla="*/ 189 w 274"/>
              <a:gd name="T57" fmla="*/ 399 h 503"/>
              <a:gd name="T58" fmla="*/ 185 w 274"/>
              <a:gd name="T59" fmla="*/ 400 h 503"/>
              <a:gd name="T60" fmla="*/ 180 w 274"/>
              <a:gd name="T61" fmla="*/ 399 h 503"/>
              <a:gd name="T62" fmla="*/ 160 w 274"/>
              <a:gd name="T63" fmla="*/ 382 h 503"/>
              <a:gd name="T64" fmla="*/ 160 w 274"/>
              <a:gd name="T65" fmla="*/ 382 h 503"/>
              <a:gd name="T66" fmla="*/ 180 w 274"/>
              <a:gd name="T67" fmla="*/ 399 h 503"/>
              <a:gd name="T68" fmla="*/ 185 w 274"/>
              <a:gd name="T69" fmla="*/ 400 h 503"/>
              <a:gd name="T70" fmla="*/ 189 w 274"/>
              <a:gd name="T71" fmla="*/ 399 h 503"/>
              <a:gd name="T72" fmla="*/ 234 w 274"/>
              <a:gd name="T73" fmla="*/ 373 h 503"/>
              <a:gd name="T74" fmla="*/ 234 w 274"/>
              <a:gd name="T75" fmla="*/ 390 h 503"/>
              <a:gd name="T76" fmla="*/ 189 w 274"/>
              <a:gd name="T77" fmla="*/ 416 h 503"/>
              <a:gd name="T78" fmla="*/ 185 w 274"/>
              <a:gd name="T79" fmla="*/ 417 h 503"/>
              <a:gd name="T80" fmla="*/ 180 w 274"/>
              <a:gd name="T81" fmla="*/ 415 h 503"/>
              <a:gd name="T82" fmla="*/ 160 w 274"/>
              <a:gd name="T83" fmla="*/ 399 h 503"/>
              <a:gd name="T84" fmla="*/ 160 w 274"/>
              <a:gd name="T85" fmla="*/ 436 h 503"/>
              <a:gd name="T86" fmla="*/ 274 w 274"/>
              <a:gd name="T87" fmla="*/ 503 h 503"/>
              <a:gd name="T88" fmla="*/ 274 w 274"/>
              <a:gd name="T89" fmla="*/ 158 h 503"/>
              <a:gd name="T90" fmla="*/ 1 w 274"/>
              <a:gd name="T9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503">
                <a:moveTo>
                  <a:pt x="60" y="319"/>
                </a:moveTo>
                <a:cubicBezTo>
                  <a:pt x="60" y="319"/>
                  <a:pt x="60" y="319"/>
                  <a:pt x="60" y="319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60" y="319"/>
                  <a:pt x="60" y="319"/>
                  <a:pt x="60" y="319"/>
                </a:cubicBezTo>
                <a:moveTo>
                  <a:pt x="1" y="0"/>
                </a:moveTo>
                <a:cubicBezTo>
                  <a:pt x="0" y="344"/>
                  <a:pt x="0" y="344"/>
                  <a:pt x="0" y="344"/>
                </a:cubicBezTo>
                <a:cubicBezTo>
                  <a:pt x="60" y="379"/>
                  <a:pt x="60" y="379"/>
                  <a:pt x="60" y="379"/>
                </a:cubicBezTo>
                <a:cubicBezTo>
                  <a:pt x="60" y="319"/>
                  <a:pt x="60" y="319"/>
                  <a:pt x="60" y="319"/>
                </a:cubicBezTo>
                <a:cubicBezTo>
                  <a:pt x="59" y="318"/>
                  <a:pt x="59" y="318"/>
                  <a:pt x="59" y="318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1" y="318"/>
                  <a:pt x="51" y="318"/>
                  <a:pt x="51" y="318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80" y="301"/>
                  <a:pt x="80" y="301"/>
                  <a:pt x="80" y="301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6" y="316"/>
                  <a:pt x="106" y="316"/>
                  <a:pt x="106" y="316"/>
                </a:cubicBezTo>
                <a:cubicBezTo>
                  <a:pt x="110" y="319"/>
                  <a:pt x="110" y="319"/>
                  <a:pt x="110" y="319"/>
                </a:cubicBezTo>
                <a:cubicBezTo>
                  <a:pt x="143" y="338"/>
                  <a:pt x="143" y="338"/>
                  <a:pt x="143" y="338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80" y="369"/>
                  <a:pt x="180" y="369"/>
                  <a:pt x="180" y="369"/>
                </a:cubicBezTo>
                <a:cubicBezTo>
                  <a:pt x="182" y="370"/>
                  <a:pt x="184" y="371"/>
                  <a:pt x="186" y="371"/>
                </a:cubicBezTo>
                <a:cubicBezTo>
                  <a:pt x="187" y="371"/>
                  <a:pt x="189" y="371"/>
                  <a:pt x="190" y="370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189" y="399"/>
                  <a:pt x="189" y="399"/>
                  <a:pt x="189" y="399"/>
                </a:cubicBezTo>
                <a:cubicBezTo>
                  <a:pt x="188" y="400"/>
                  <a:pt x="187" y="400"/>
                  <a:pt x="185" y="400"/>
                </a:cubicBezTo>
                <a:cubicBezTo>
                  <a:pt x="183" y="400"/>
                  <a:pt x="182" y="400"/>
                  <a:pt x="180" y="399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80" y="399"/>
                  <a:pt x="180" y="399"/>
                  <a:pt x="180" y="399"/>
                </a:cubicBezTo>
                <a:cubicBezTo>
                  <a:pt x="182" y="400"/>
                  <a:pt x="183" y="400"/>
                  <a:pt x="185" y="400"/>
                </a:cubicBezTo>
                <a:cubicBezTo>
                  <a:pt x="187" y="400"/>
                  <a:pt x="188" y="400"/>
                  <a:pt x="189" y="39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234" y="390"/>
                  <a:pt x="234" y="390"/>
                  <a:pt x="234" y="390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88" y="417"/>
                  <a:pt x="187" y="417"/>
                  <a:pt x="185" y="417"/>
                </a:cubicBezTo>
                <a:cubicBezTo>
                  <a:pt x="183" y="417"/>
                  <a:pt x="182" y="416"/>
                  <a:pt x="180" y="415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436"/>
                  <a:pt x="160" y="436"/>
                  <a:pt x="160" y="436"/>
                </a:cubicBezTo>
                <a:cubicBezTo>
                  <a:pt x="274" y="503"/>
                  <a:pt x="274" y="503"/>
                  <a:pt x="274" y="503"/>
                </a:cubicBezTo>
                <a:cubicBezTo>
                  <a:pt x="274" y="158"/>
                  <a:pt x="274" y="158"/>
                  <a:pt x="274" y="158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88C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0" name="Freeform 37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  <a:close/>
              </a:path>
            </a:pathLst>
          </a:custGeom>
          <a:solidFill>
            <a:srgbClr val="4C37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1" name="Freeform 38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2" name="Freeform 39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  <a:close/>
              </a:path>
            </a:pathLst>
          </a:custGeom>
          <a:solidFill>
            <a:srgbClr val="EDC5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3" name="Freeform 40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4" name="Freeform 41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  <a:close/>
              </a:path>
            </a:pathLst>
          </a:custGeom>
          <a:solidFill>
            <a:srgbClr val="8F9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" name="Freeform 42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6" name="Freeform 43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7" name="Freeform 44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8" name="Freeform 45"/>
          <p:cNvSpPr>
            <a:spLocks/>
          </p:cNvSpPr>
          <p:nvPr userDrawn="1"/>
        </p:nvSpPr>
        <p:spPr bwMode="auto">
          <a:xfrm>
            <a:off x="8772594" y="3557281"/>
            <a:ext cx="112662" cy="145371"/>
          </a:xfrm>
          <a:custGeom>
            <a:avLst/>
            <a:gdLst>
              <a:gd name="T0" fmla="*/ 52 w 52"/>
              <a:gd name="T1" fmla="*/ 49 h 68"/>
              <a:gd name="T2" fmla="*/ 26 w 52"/>
              <a:gd name="T3" fmla="*/ 60 h 68"/>
              <a:gd name="T4" fmla="*/ 0 w 52"/>
              <a:gd name="T5" fmla="*/ 19 h 68"/>
              <a:gd name="T6" fmla="*/ 26 w 52"/>
              <a:gd name="T7" fmla="*/ 8 h 68"/>
              <a:gd name="T8" fmla="*/ 52 w 52"/>
              <a:gd name="T9" fmla="*/ 4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8">
                <a:moveTo>
                  <a:pt x="52" y="49"/>
                </a:moveTo>
                <a:cubicBezTo>
                  <a:pt x="52" y="63"/>
                  <a:pt x="40" y="68"/>
                  <a:pt x="26" y="60"/>
                </a:cubicBezTo>
                <a:cubicBezTo>
                  <a:pt x="11" y="52"/>
                  <a:pt x="0" y="33"/>
                  <a:pt x="0" y="19"/>
                </a:cubicBezTo>
                <a:cubicBezTo>
                  <a:pt x="0" y="5"/>
                  <a:pt x="11" y="0"/>
                  <a:pt x="26" y="8"/>
                </a:cubicBezTo>
                <a:cubicBezTo>
                  <a:pt x="40" y="16"/>
                  <a:pt x="52" y="35"/>
                  <a:pt x="52" y="49"/>
                </a:cubicBez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9" name="Freeform 46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  <a:close/>
              </a:path>
            </a:pathLst>
          </a:custGeom>
          <a:solidFill>
            <a:srgbClr val="6D1D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0" name="Freeform 47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1" name="Freeform 48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  <a:close/>
              </a:path>
            </a:pathLst>
          </a:custGeom>
          <a:solidFill>
            <a:srgbClr val="5D1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2" name="Freeform 49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3" name="Freeform 50"/>
          <p:cNvSpPr>
            <a:spLocks/>
          </p:cNvSpPr>
          <p:nvPr userDrawn="1"/>
        </p:nvSpPr>
        <p:spPr bwMode="auto">
          <a:xfrm>
            <a:off x="7298899" y="638964"/>
            <a:ext cx="34526" cy="1989761"/>
          </a:xfrm>
          <a:custGeom>
            <a:avLst/>
            <a:gdLst>
              <a:gd name="T0" fmla="*/ 19 w 19"/>
              <a:gd name="T1" fmla="*/ 10 h 1095"/>
              <a:gd name="T2" fmla="*/ 19 w 19"/>
              <a:gd name="T3" fmla="*/ 1095 h 1095"/>
              <a:gd name="T4" fmla="*/ 0 w 19"/>
              <a:gd name="T5" fmla="*/ 1084 h 1095"/>
              <a:gd name="T6" fmla="*/ 0 w 19"/>
              <a:gd name="T7" fmla="*/ 0 h 1095"/>
              <a:gd name="T8" fmla="*/ 19 w 19"/>
              <a:gd name="T9" fmla="*/ 1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95">
                <a:moveTo>
                  <a:pt x="19" y="10"/>
                </a:moveTo>
                <a:lnTo>
                  <a:pt x="19" y="1095"/>
                </a:lnTo>
                <a:lnTo>
                  <a:pt x="0" y="1084"/>
                </a:lnTo>
                <a:lnTo>
                  <a:pt x="0" y="0"/>
                </a:lnTo>
                <a:lnTo>
                  <a:pt x="19" y="1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4" name="Freeform 51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5" name="Freeform 52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6" name="Freeform 53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7" name="Freeform 54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8" name="Freeform 55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83A6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9" name="Freeform 56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0" name="Freeform 57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BBE8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1" name="Freeform 58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2" name="Freeform 59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20A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3" name="Freeform 60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4" name="Freeform 61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5" name="Freeform 62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6" name="Freeform 63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  <a:close/>
              </a:path>
            </a:pathLst>
          </a:custGeom>
          <a:solidFill>
            <a:srgbClr val="F99F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7" name="Freeform 64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8" name="Freeform 65"/>
          <p:cNvSpPr>
            <a:spLocks/>
          </p:cNvSpPr>
          <p:nvPr userDrawn="1"/>
        </p:nvSpPr>
        <p:spPr bwMode="auto">
          <a:xfrm>
            <a:off x="8741702" y="2038157"/>
            <a:ext cx="81771" cy="788636"/>
          </a:xfrm>
          <a:custGeom>
            <a:avLst/>
            <a:gdLst>
              <a:gd name="T0" fmla="*/ 45 w 45"/>
              <a:gd name="T1" fmla="*/ 0 h 434"/>
              <a:gd name="T2" fmla="*/ 45 w 45"/>
              <a:gd name="T3" fmla="*/ 408 h 434"/>
              <a:gd name="T4" fmla="*/ 0 w 45"/>
              <a:gd name="T5" fmla="*/ 434 h 434"/>
              <a:gd name="T6" fmla="*/ 0 w 45"/>
              <a:gd name="T7" fmla="*/ 26 h 434"/>
              <a:gd name="T8" fmla="*/ 45 w 45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4">
                <a:moveTo>
                  <a:pt x="45" y="0"/>
                </a:moveTo>
                <a:lnTo>
                  <a:pt x="45" y="408"/>
                </a:lnTo>
                <a:lnTo>
                  <a:pt x="0" y="434"/>
                </a:lnTo>
                <a:lnTo>
                  <a:pt x="0" y="26"/>
                </a:lnTo>
                <a:lnTo>
                  <a:pt x="45" y="0"/>
                </a:lnTo>
                <a:close/>
              </a:path>
            </a:pathLst>
          </a:custGeom>
          <a:solidFill>
            <a:srgbClr val="F670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9" name="Freeform 66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  <a:close/>
              </a:path>
            </a:pathLst>
          </a:cu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0" name="Freeform 67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1" name="Freeform 68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3A2B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2" name="Freeform 69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3" name="Freeform 70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6449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4" name="Freeform 71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5" name="Freeform 72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6" name="Freeform 73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7" name="Rectangle 74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8" name="Rectangle 75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9" name="Rectangle 76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0" name="Rectangle 77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1" name="Freeform 78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2" name="Freeform 79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4" name="Freeform 81"/>
          <p:cNvSpPr>
            <a:spLocks/>
          </p:cNvSpPr>
          <p:nvPr userDrawn="1"/>
        </p:nvSpPr>
        <p:spPr bwMode="auto">
          <a:xfrm>
            <a:off x="7458806" y="896997"/>
            <a:ext cx="2860167" cy="1649957"/>
          </a:xfrm>
          <a:custGeom>
            <a:avLst/>
            <a:gdLst>
              <a:gd name="T0" fmla="*/ 16 w 1574"/>
              <a:gd name="T1" fmla="*/ 0 h 908"/>
              <a:gd name="T2" fmla="*/ 0 w 1574"/>
              <a:gd name="T3" fmla="*/ 9 h 908"/>
              <a:gd name="T4" fmla="*/ 1559 w 1574"/>
              <a:gd name="T5" fmla="*/ 908 h 908"/>
              <a:gd name="T6" fmla="*/ 1574 w 1574"/>
              <a:gd name="T7" fmla="*/ 900 h 908"/>
              <a:gd name="T8" fmla="*/ 16 w 1574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908">
                <a:moveTo>
                  <a:pt x="16" y="0"/>
                </a:moveTo>
                <a:lnTo>
                  <a:pt x="0" y="9"/>
                </a:lnTo>
                <a:lnTo>
                  <a:pt x="1559" y="908"/>
                </a:lnTo>
                <a:lnTo>
                  <a:pt x="1574" y="90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" name="Freeform 82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" name="Freeform 83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" name="Freeform 84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" name="Freeform 85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9" name="Freeform 86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0" name="Freeform 87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1" name="Freeform 88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2" name="Freeform 89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3" name="Freeform 90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4" name="Freeform 91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5" name="Freeform 92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6" name="Freeform 93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7" name="Freeform 94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8" name="Freeform 95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9" name="Freeform 96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0" name="Freeform 97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1" name="Freeform 98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2" name="Freeform 99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3" name="Freeform 100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4" name="Freeform 101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5" name="Freeform 102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6" name="Freeform 103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7" name="Freeform 104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8" name="Freeform 105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9" name="Freeform 106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0" name="Freeform 107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1" name="Freeform 108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2" name="Freeform 109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3" name="Freeform 110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4" name="Freeform 111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5" name="Freeform 112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6" name="Freeform 113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7" name="Freeform 114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8" name="Freeform 115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9" name="Freeform 116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0" name="Freeform 117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1" name="Freeform 118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2" name="Freeform 119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3" name="Freeform 120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4" name="Freeform 121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5" name="Freeform 122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6" name="Freeform 123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7" name="Freeform 124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8" name="Freeform 125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9" name="Freeform 126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0" name="Freeform 127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1" name="Freeform 128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2" name="Freeform 129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3" name="Freeform 130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4" name="Freeform 131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5" name="Freeform 132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6" name="Freeform 133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7" name="Freeform 134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8" name="Freeform 135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9" name="Freeform 136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0" name="Freeform 137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1" name="Freeform 138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2" name="Freeform 139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3" name="Freeform 140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4" name="Freeform 141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5" name="Freeform 142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6" name="Freeform 143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7" name="Freeform 144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8" name="Freeform 145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9" name="Freeform 146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0" name="Freeform 147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1" name="Freeform 148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2" name="Freeform 149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3" name="Freeform 150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4" name="Freeform 151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5" name="Freeform 152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6" name="Freeform 153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7" name="Freeform 154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8" name="Freeform 155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9" name="Freeform 156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0" name="Freeform 157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1" name="Freeform 158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2" name="Freeform 159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3" name="Freeform 160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4" name="Freeform 161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5" name="Freeform 162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6" name="Freeform 163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7" name="Freeform 164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8" name="Freeform 165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9" name="Freeform 166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0" name="Freeform 167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1" name="Freeform 168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2" name="Freeform 169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3" name="Freeform 170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4" name="Freeform 171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5" name="Freeform 172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6" name="Freeform 173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7" name="Freeform 174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8" name="Freeform 175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9" name="Freeform 176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0" name="Freeform 177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1" name="Freeform 178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2" name="Freeform 179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3" name="Freeform 180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4" name="Freeform 181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5" name="Freeform 182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6" name="Freeform 183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7" name="Freeform 184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8" name="Freeform 185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9" name="Freeform 186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0" name="Freeform 187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1" name="Freeform 188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2" name="Freeform 189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3" name="Freeform 190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4" name="Freeform 191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5" name="Freeform 192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6" name="Freeform 193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7" name="Freeform 194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8" name="Freeform 195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9" name="Freeform 196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0" name="Freeform 197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1" name="Freeform 198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2" name="Freeform 199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3" name="Freeform 200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4" name="Freeform 201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5" name="Freeform 202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6" name="Freeform 203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7" name="Freeform 204"/>
          <p:cNvSpPr>
            <a:spLocks/>
          </p:cNvSpPr>
          <p:nvPr userDrawn="1"/>
        </p:nvSpPr>
        <p:spPr bwMode="auto">
          <a:xfrm>
            <a:off x="8956124" y="3257454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8" name="Freeform 206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9" name="Freeform 207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0" name="Freeform 208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1" name="Freeform 209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2" name="Freeform 210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3" name="Freeform 211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4" name="Freeform 212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5" name="Freeform 213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6" name="Freeform 214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7" name="Freeform 215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8" name="Freeform 216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9" name="Freeform 217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0" name="Freeform 218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1" name="Freeform 219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2" name="Freeform 220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3" name="Freeform 221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4" name="Freeform 222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5" name="Freeform 223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6" name="Freeform 224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7" name="Freeform 225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8" name="Freeform 226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9" name="Freeform 227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0" name="Freeform 228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1" name="Freeform 229"/>
          <p:cNvSpPr>
            <a:spLocks/>
          </p:cNvSpPr>
          <p:nvPr userDrawn="1"/>
        </p:nvSpPr>
        <p:spPr bwMode="auto">
          <a:xfrm>
            <a:off x="8149318" y="3533657"/>
            <a:ext cx="1070292" cy="1046669"/>
          </a:xfrm>
          <a:custGeom>
            <a:avLst/>
            <a:gdLst>
              <a:gd name="T0" fmla="*/ 149 w 499"/>
              <a:gd name="T1" fmla="*/ 0 h 488"/>
              <a:gd name="T2" fmla="*/ 150 w 499"/>
              <a:gd name="T3" fmla="*/ 154 h 488"/>
              <a:gd name="T4" fmla="*/ 110 w 499"/>
              <a:gd name="T5" fmla="*/ 224 h 488"/>
              <a:gd name="T6" fmla="*/ 0 w 499"/>
              <a:gd name="T7" fmla="*/ 287 h 488"/>
              <a:gd name="T8" fmla="*/ 349 w 499"/>
              <a:gd name="T9" fmla="*/ 488 h 488"/>
              <a:gd name="T10" fmla="*/ 458 w 499"/>
              <a:gd name="T11" fmla="*/ 425 h 488"/>
              <a:gd name="T12" fmla="*/ 499 w 499"/>
              <a:gd name="T13" fmla="*/ 356 h 488"/>
              <a:gd name="T14" fmla="*/ 499 w 499"/>
              <a:gd name="T15" fmla="*/ 201 h 488"/>
              <a:gd name="T16" fmla="*/ 149 w 499"/>
              <a:gd name="T17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488">
                <a:moveTo>
                  <a:pt x="149" y="0"/>
                </a:moveTo>
                <a:cubicBezTo>
                  <a:pt x="150" y="154"/>
                  <a:pt x="150" y="154"/>
                  <a:pt x="150" y="154"/>
                </a:cubicBezTo>
                <a:cubicBezTo>
                  <a:pt x="150" y="183"/>
                  <a:pt x="134" y="210"/>
                  <a:pt x="110" y="224"/>
                </a:cubicBezTo>
                <a:cubicBezTo>
                  <a:pt x="0" y="287"/>
                  <a:pt x="0" y="287"/>
                  <a:pt x="0" y="287"/>
                </a:cubicBezTo>
                <a:cubicBezTo>
                  <a:pt x="349" y="488"/>
                  <a:pt x="349" y="488"/>
                  <a:pt x="349" y="488"/>
                </a:cubicBezTo>
                <a:cubicBezTo>
                  <a:pt x="458" y="425"/>
                  <a:pt x="458" y="425"/>
                  <a:pt x="458" y="425"/>
                </a:cubicBezTo>
                <a:cubicBezTo>
                  <a:pt x="483" y="411"/>
                  <a:pt x="499" y="385"/>
                  <a:pt x="499" y="356"/>
                </a:cubicBezTo>
                <a:cubicBezTo>
                  <a:pt x="499" y="201"/>
                  <a:pt x="499" y="201"/>
                  <a:pt x="499" y="201"/>
                </a:cubicBezTo>
                <a:cubicBezTo>
                  <a:pt x="149" y="0"/>
                  <a:pt x="149" y="0"/>
                  <a:pt x="149" y="0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2" name="Freeform 230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3" name="Freeform 231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4" name="Rectangle 232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solidFill>
            <a:srgbClr val="E4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5" name="Rectangle 233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6" name="Freeform 234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close/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7" name="Freeform 235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7" name="Freeform 375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8" name="Freeform 376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9" name="Freeform 377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0" name="Freeform 378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1" name="Freeform 379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2" name="Freeform 380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3" name="Freeform 381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4" name="Freeform 382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5" name="Freeform 383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6" name="Freeform 384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7" name="Freeform 385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8" name="Freeform 386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9" name="Freeform 387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0" name="Freeform 388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1" name="Freeform 389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2" name="Freeform 390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3" name="Freeform 391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4" name="Freeform 392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5" name="Freeform 393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6" name="Freeform 394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7" name="Freeform 395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8" name="Freeform 396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426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E7E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427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428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29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4" name="Freeform 430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5" name="Freeform 431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8" name="Freeform 432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9" name="Freeform 433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0" name="Freeform 434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1" name="Freeform 435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2" name="Freeform 436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3" name="Freeform 437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4" name="Freeform 438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5" name="Freeform 439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6" name="Freeform 440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D2CF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7" name="Freeform 441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8" name="Freeform 442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  <a:close/>
              </a:path>
            </a:pathLst>
          </a:custGeom>
          <a:solidFill>
            <a:srgbClr val="B193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9" name="Freeform 443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0" name="Freeform 444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1" name="Freeform 445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446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4" name="Freeform 447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5" name="Freeform 448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6" name="Freeform 449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7" name="Freeform 450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8" name="Freeform 451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9" name="Freeform 452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0" name="Freeform 453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1" name="Rectangle 454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2" name="Rectangle 455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3" name="Freeform 456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4" name="Freeform 457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5" name="Freeform 458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6" name="Freeform 459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7" name="Freeform 460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8" name="Freeform 461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9" name="Freeform 462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0" name="Freeform 463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1" name="Freeform 464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2" name="Freeform 465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3" name="Freeform 466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4" name="Freeform 467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5" name="Freeform 468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6" name="Freeform 469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7" name="Freeform 470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8" name="Freeform 471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9" name="Freeform 472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0" name="Freeform 473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1" name="Freeform 474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2" name="Freeform 475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3" name="Freeform 476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4" name="Freeform 477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2" name="Freeform 478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Freeform 479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4" name="Freeform 480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5" name="Freeform 481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6" name="Freeform 482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7" name="Freeform 483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8" name="Freeform 484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9" name="Freeform 485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0" name="Freeform 486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3" name="Freeform 487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4" name="Freeform 488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5" name="Freeform 489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6" name="Freeform 490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7" name="Freeform 491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8" name="Freeform 492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9" name="Freeform 493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0" name="Freeform 494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1" name="Freeform 495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2" name="Freeform 496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3" name="Freeform 497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4" name="Freeform 498"/>
          <p:cNvSpPr>
            <a:spLocks/>
          </p:cNvSpPr>
          <p:nvPr userDrawn="1"/>
        </p:nvSpPr>
        <p:spPr bwMode="auto">
          <a:xfrm>
            <a:off x="8278333" y="3310149"/>
            <a:ext cx="332535" cy="1319239"/>
          </a:xfrm>
          <a:custGeom>
            <a:avLst/>
            <a:gdLst>
              <a:gd name="T0" fmla="*/ 124 w 183"/>
              <a:gd name="T1" fmla="*/ 17 h 726"/>
              <a:gd name="T2" fmla="*/ 153 w 183"/>
              <a:gd name="T3" fmla="*/ 0 h 726"/>
              <a:gd name="T4" fmla="*/ 183 w 183"/>
              <a:gd name="T5" fmla="*/ 17 h 726"/>
              <a:gd name="T6" fmla="*/ 29 w 183"/>
              <a:gd name="T7" fmla="*/ 709 h 726"/>
              <a:gd name="T8" fmla="*/ 0 w 183"/>
              <a:gd name="T9" fmla="*/ 726 h 726"/>
              <a:gd name="T10" fmla="*/ 153 w 183"/>
              <a:gd name="T11" fmla="*/ 34 h 726"/>
              <a:gd name="T12" fmla="*/ 124 w 183"/>
              <a:gd name="T13" fmla="*/ 1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6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6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5" name="Freeform 499"/>
          <p:cNvSpPr>
            <a:spLocks/>
          </p:cNvSpPr>
          <p:nvPr userDrawn="1"/>
        </p:nvSpPr>
        <p:spPr bwMode="auto">
          <a:xfrm>
            <a:off x="7904002" y="3044849"/>
            <a:ext cx="365243" cy="1401009"/>
          </a:xfrm>
          <a:custGeom>
            <a:avLst/>
            <a:gdLst>
              <a:gd name="T0" fmla="*/ 0 w 201"/>
              <a:gd name="T1" fmla="*/ 753 h 771"/>
              <a:gd name="T2" fmla="*/ 30 w 201"/>
              <a:gd name="T3" fmla="*/ 771 h 771"/>
              <a:gd name="T4" fmla="*/ 201 w 201"/>
              <a:gd name="T5" fmla="*/ 0 h 771"/>
              <a:gd name="T6" fmla="*/ 154 w 201"/>
              <a:gd name="T7" fmla="*/ 61 h 771"/>
              <a:gd name="T8" fmla="*/ 0 w 201"/>
              <a:gd name="T9" fmla="*/ 753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771">
                <a:moveTo>
                  <a:pt x="0" y="753"/>
                </a:moveTo>
                <a:lnTo>
                  <a:pt x="30" y="771"/>
                </a:lnTo>
                <a:lnTo>
                  <a:pt x="201" y="0"/>
                </a:lnTo>
                <a:lnTo>
                  <a:pt x="154" y="61"/>
                </a:lnTo>
                <a:lnTo>
                  <a:pt x="0" y="753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6" name="Freeform 500"/>
          <p:cNvSpPr>
            <a:spLocks/>
          </p:cNvSpPr>
          <p:nvPr userDrawn="1"/>
        </p:nvSpPr>
        <p:spPr bwMode="auto">
          <a:xfrm>
            <a:off x="8216549" y="3113900"/>
            <a:ext cx="323450" cy="247130"/>
          </a:xfrm>
          <a:custGeom>
            <a:avLst/>
            <a:gdLst>
              <a:gd name="T0" fmla="*/ 0 w 178"/>
              <a:gd name="T1" fmla="*/ 0 h 136"/>
              <a:gd name="T2" fmla="*/ 0 w 178"/>
              <a:gd name="T3" fmla="*/ 34 h 136"/>
              <a:gd name="T4" fmla="*/ 178 w 178"/>
              <a:gd name="T5" fmla="*/ 136 h 136"/>
              <a:gd name="T6" fmla="*/ 176 w 178"/>
              <a:gd name="T7" fmla="*/ 102 h 136"/>
              <a:gd name="T8" fmla="*/ 0 w 178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36">
                <a:moveTo>
                  <a:pt x="0" y="0"/>
                </a:moveTo>
                <a:lnTo>
                  <a:pt x="0" y="34"/>
                </a:lnTo>
                <a:lnTo>
                  <a:pt x="178" y="136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7" name="Freeform 501"/>
          <p:cNvSpPr>
            <a:spLocks/>
          </p:cNvSpPr>
          <p:nvPr userDrawn="1"/>
        </p:nvSpPr>
        <p:spPr bwMode="auto">
          <a:xfrm>
            <a:off x="8223816" y="3152059"/>
            <a:ext cx="381598" cy="1477329"/>
          </a:xfrm>
          <a:custGeom>
            <a:avLst/>
            <a:gdLst>
              <a:gd name="T0" fmla="*/ 0 w 210"/>
              <a:gd name="T1" fmla="*/ 796 h 813"/>
              <a:gd name="T2" fmla="*/ 30 w 210"/>
              <a:gd name="T3" fmla="*/ 813 h 813"/>
              <a:gd name="T4" fmla="*/ 210 w 210"/>
              <a:gd name="T5" fmla="*/ 0 h 813"/>
              <a:gd name="T6" fmla="*/ 154 w 210"/>
              <a:gd name="T7" fmla="*/ 104 h 813"/>
              <a:gd name="T8" fmla="*/ 0 w 210"/>
              <a:gd name="T9" fmla="*/ 796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813">
                <a:moveTo>
                  <a:pt x="0" y="796"/>
                </a:moveTo>
                <a:lnTo>
                  <a:pt x="30" y="813"/>
                </a:lnTo>
                <a:lnTo>
                  <a:pt x="210" y="0"/>
                </a:lnTo>
                <a:lnTo>
                  <a:pt x="154" y="104"/>
                </a:lnTo>
                <a:lnTo>
                  <a:pt x="0" y="796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8" name="Freeform 502"/>
          <p:cNvSpPr>
            <a:spLocks/>
          </p:cNvSpPr>
          <p:nvPr userDrawn="1"/>
        </p:nvSpPr>
        <p:spPr bwMode="auto">
          <a:xfrm>
            <a:off x="8211100" y="3293796"/>
            <a:ext cx="45428" cy="32708"/>
          </a:xfrm>
          <a:custGeom>
            <a:avLst/>
            <a:gdLst>
              <a:gd name="T0" fmla="*/ 16 w 25"/>
              <a:gd name="T1" fmla="*/ 18 h 18"/>
              <a:gd name="T2" fmla="*/ 24 w 25"/>
              <a:gd name="T3" fmla="*/ 15 h 18"/>
              <a:gd name="T4" fmla="*/ 25 w 25"/>
              <a:gd name="T5" fmla="*/ 9 h 18"/>
              <a:gd name="T6" fmla="*/ 1 w 25"/>
              <a:gd name="T7" fmla="*/ 0 h 18"/>
              <a:gd name="T8" fmla="*/ 0 w 25"/>
              <a:gd name="T9" fmla="*/ 7 h 18"/>
              <a:gd name="T10" fmla="*/ 16 w 25"/>
              <a:gd name="T1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8">
                <a:moveTo>
                  <a:pt x="16" y="18"/>
                </a:moveTo>
                <a:lnTo>
                  <a:pt x="24" y="15"/>
                </a:lnTo>
                <a:lnTo>
                  <a:pt x="25" y="9"/>
                </a:lnTo>
                <a:lnTo>
                  <a:pt x="1" y="0"/>
                </a:lnTo>
                <a:lnTo>
                  <a:pt x="0" y="7"/>
                </a:lnTo>
                <a:lnTo>
                  <a:pt x="16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9" name="Freeform 503"/>
          <p:cNvSpPr>
            <a:spLocks/>
          </p:cNvSpPr>
          <p:nvPr userDrawn="1"/>
        </p:nvSpPr>
        <p:spPr bwMode="auto">
          <a:xfrm>
            <a:off x="8443692" y="2906746"/>
            <a:ext cx="210787" cy="739573"/>
          </a:xfrm>
          <a:custGeom>
            <a:avLst/>
            <a:gdLst>
              <a:gd name="T0" fmla="*/ 0 w 116"/>
              <a:gd name="T1" fmla="*/ 391 h 407"/>
              <a:gd name="T2" fmla="*/ 29 w 116"/>
              <a:gd name="T3" fmla="*/ 407 h 407"/>
              <a:gd name="T4" fmla="*/ 116 w 116"/>
              <a:gd name="T5" fmla="*/ 16 h 407"/>
              <a:gd name="T6" fmla="*/ 87 w 116"/>
              <a:gd name="T7" fmla="*/ 0 h 407"/>
              <a:gd name="T8" fmla="*/ 0 w 116"/>
              <a:gd name="T9" fmla="*/ 39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0" y="391"/>
                </a:moveTo>
                <a:lnTo>
                  <a:pt x="29" y="407"/>
                </a:lnTo>
                <a:lnTo>
                  <a:pt x="116" y="16"/>
                </a:lnTo>
                <a:lnTo>
                  <a:pt x="87" y="0"/>
                </a:lnTo>
                <a:lnTo>
                  <a:pt x="0" y="391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0" name="Freeform 504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1" name="Freeform 505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2" name="Freeform 506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close/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3" name="Freeform 507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2" name="Freeform 508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3" name="Freeform 509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4" name="Freeform 510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5" name="Freeform 511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6" name="Freeform 512"/>
          <p:cNvSpPr>
            <a:spLocks/>
          </p:cNvSpPr>
          <p:nvPr userDrawn="1"/>
        </p:nvSpPr>
        <p:spPr bwMode="auto">
          <a:xfrm>
            <a:off x="8358287" y="2844963"/>
            <a:ext cx="85406" cy="419757"/>
          </a:xfrm>
          <a:custGeom>
            <a:avLst/>
            <a:gdLst>
              <a:gd name="T0" fmla="*/ 47 w 47"/>
              <a:gd name="T1" fmla="*/ 26 h 231"/>
              <a:gd name="T2" fmla="*/ 47 w 47"/>
              <a:gd name="T3" fmla="*/ 231 h 231"/>
              <a:gd name="T4" fmla="*/ 0 w 47"/>
              <a:gd name="T5" fmla="*/ 205 h 231"/>
              <a:gd name="T6" fmla="*/ 0 w 47"/>
              <a:gd name="T7" fmla="*/ 0 h 231"/>
              <a:gd name="T8" fmla="*/ 47 w 47"/>
              <a:gd name="T9" fmla="*/ 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231">
                <a:moveTo>
                  <a:pt x="47" y="26"/>
                </a:moveTo>
                <a:lnTo>
                  <a:pt x="47" y="231"/>
                </a:lnTo>
                <a:lnTo>
                  <a:pt x="0" y="205"/>
                </a:lnTo>
                <a:lnTo>
                  <a:pt x="0" y="0"/>
                </a:lnTo>
                <a:lnTo>
                  <a:pt x="47" y="26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7" name="Freeform 513"/>
          <p:cNvSpPr>
            <a:spLocks/>
          </p:cNvSpPr>
          <p:nvPr userDrawn="1"/>
        </p:nvSpPr>
        <p:spPr bwMode="auto">
          <a:xfrm>
            <a:off x="8281966" y="2801353"/>
            <a:ext cx="76320" cy="416123"/>
          </a:xfrm>
          <a:custGeom>
            <a:avLst/>
            <a:gdLst>
              <a:gd name="T0" fmla="*/ 42 w 42"/>
              <a:gd name="T1" fmla="*/ 24 h 229"/>
              <a:gd name="T2" fmla="*/ 42 w 42"/>
              <a:gd name="T3" fmla="*/ 229 h 229"/>
              <a:gd name="T4" fmla="*/ 0 w 42"/>
              <a:gd name="T5" fmla="*/ 203 h 229"/>
              <a:gd name="T6" fmla="*/ 0 w 42"/>
              <a:gd name="T7" fmla="*/ 0 h 229"/>
              <a:gd name="T8" fmla="*/ 42 w 42"/>
              <a:gd name="T9" fmla="*/ 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9">
                <a:moveTo>
                  <a:pt x="42" y="24"/>
                </a:moveTo>
                <a:lnTo>
                  <a:pt x="42" y="229"/>
                </a:lnTo>
                <a:lnTo>
                  <a:pt x="0" y="203"/>
                </a:lnTo>
                <a:lnTo>
                  <a:pt x="0" y="0"/>
                </a:lnTo>
                <a:lnTo>
                  <a:pt x="42" y="24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8" name="Freeform 514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9" name="Freeform 515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0" name="Freeform 516"/>
          <p:cNvSpPr>
            <a:spLocks/>
          </p:cNvSpPr>
          <p:nvPr userDrawn="1"/>
        </p:nvSpPr>
        <p:spPr bwMode="auto">
          <a:xfrm>
            <a:off x="8443692" y="2832244"/>
            <a:ext cx="52696" cy="59965"/>
          </a:xfrm>
          <a:custGeom>
            <a:avLst/>
            <a:gdLst>
              <a:gd name="T0" fmla="*/ 0 w 29"/>
              <a:gd name="T1" fmla="*/ 0 h 33"/>
              <a:gd name="T2" fmla="*/ 0 w 29"/>
              <a:gd name="T3" fmla="*/ 0 h 33"/>
              <a:gd name="T4" fmla="*/ 29 w 29"/>
              <a:gd name="T5" fmla="*/ 17 h 33"/>
              <a:gd name="T6" fmla="*/ 0 w 29"/>
              <a:gd name="T7" fmla="*/ 33 h 33"/>
              <a:gd name="T8" fmla="*/ 0 w 29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3">
                <a:moveTo>
                  <a:pt x="0" y="0"/>
                </a:moveTo>
                <a:lnTo>
                  <a:pt x="0" y="0"/>
                </a:lnTo>
                <a:lnTo>
                  <a:pt x="29" y="17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1" name="Freeform 517"/>
          <p:cNvSpPr>
            <a:spLocks/>
          </p:cNvSpPr>
          <p:nvPr userDrawn="1"/>
        </p:nvSpPr>
        <p:spPr bwMode="auto">
          <a:xfrm>
            <a:off x="8345568" y="2837695"/>
            <a:ext cx="29074" cy="388867"/>
          </a:xfrm>
          <a:custGeom>
            <a:avLst/>
            <a:gdLst>
              <a:gd name="T0" fmla="*/ 0 w 16"/>
              <a:gd name="T1" fmla="*/ 204 h 214"/>
              <a:gd name="T2" fmla="*/ 16 w 16"/>
              <a:gd name="T3" fmla="*/ 214 h 214"/>
              <a:gd name="T4" fmla="*/ 16 w 16"/>
              <a:gd name="T5" fmla="*/ 9 h 214"/>
              <a:gd name="T6" fmla="*/ 0 w 16"/>
              <a:gd name="T7" fmla="*/ 0 h 214"/>
              <a:gd name="T8" fmla="*/ 0 w 16"/>
              <a:gd name="T9" fmla="*/ 20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14">
                <a:moveTo>
                  <a:pt x="0" y="204"/>
                </a:moveTo>
                <a:lnTo>
                  <a:pt x="16" y="214"/>
                </a:lnTo>
                <a:lnTo>
                  <a:pt x="16" y="9"/>
                </a:lnTo>
                <a:lnTo>
                  <a:pt x="0" y="0"/>
                </a:lnTo>
                <a:lnTo>
                  <a:pt x="0" y="20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2" name="Freeform 518"/>
          <p:cNvSpPr>
            <a:spLocks/>
          </p:cNvSpPr>
          <p:nvPr userDrawn="1"/>
        </p:nvSpPr>
        <p:spPr bwMode="auto">
          <a:xfrm>
            <a:off x="8443692" y="2523332"/>
            <a:ext cx="210787" cy="119931"/>
          </a:xfrm>
          <a:custGeom>
            <a:avLst/>
            <a:gdLst>
              <a:gd name="T0" fmla="*/ 0 w 99"/>
              <a:gd name="T1" fmla="*/ 0 h 56"/>
              <a:gd name="T2" fmla="*/ 45 w 99"/>
              <a:gd name="T3" fmla="*/ 37 h 56"/>
              <a:gd name="T4" fmla="*/ 54 w 99"/>
              <a:gd name="T5" fmla="*/ 37 h 56"/>
              <a:gd name="T6" fmla="*/ 99 w 99"/>
              <a:gd name="T7" fmla="*/ 11 h 56"/>
              <a:gd name="T8" fmla="*/ 99 w 99"/>
              <a:gd name="T9" fmla="*/ 28 h 56"/>
              <a:gd name="T10" fmla="*/ 54 w 99"/>
              <a:gd name="T11" fmla="*/ 54 h 56"/>
              <a:gd name="T12" fmla="*/ 45 w 99"/>
              <a:gd name="T13" fmla="*/ 53 h 56"/>
              <a:gd name="T14" fmla="*/ 0 w 99"/>
              <a:gd name="T15" fmla="*/ 17 h 56"/>
              <a:gd name="T16" fmla="*/ 0 w 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6">
                <a:moveTo>
                  <a:pt x="0" y="0"/>
                </a:moveTo>
                <a:cubicBezTo>
                  <a:pt x="45" y="37"/>
                  <a:pt x="45" y="37"/>
                  <a:pt x="45" y="37"/>
                </a:cubicBezTo>
                <a:cubicBezTo>
                  <a:pt x="48" y="39"/>
                  <a:pt x="51" y="39"/>
                  <a:pt x="54" y="37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28"/>
                  <a:pt x="99" y="28"/>
                  <a:pt x="99" y="28"/>
                </a:cubicBezTo>
                <a:cubicBezTo>
                  <a:pt x="54" y="54"/>
                  <a:pt x="54" y="54"/>
                  <a:pt x="54" y="54"/>
                </a:cubicBezTo>
                <a:cubicBezTo>
                  <a:pt x="51" y="56"/>
                  <a:pt x="48" y="55"/>
                  <a:pt x="45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3" name="Freeform 51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4" name="Freeform 520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5" name="Freeform 521"/>
          <p:cNvSpPr>
            <a:spLocks/>
          </p:cNvSpPr>
          <p:nvPr userDrawn="1"/>
        </p:nvSpPr>
        <p:spPr bwMode="auto">
          <a:xfrm>
            <a:off x="8443692" y="2490623"/>
            <a:ext cx="210787" cy="116297"/>
          </a:xfrm>
          <a:custGeom>
            <a:avLst/>
            <a:gdLst>
              <a:gd name="T0" fmla="*/ 74 w 99"/>
              <a:gd name="T1" fmla="*/ 12 h 54"/>
              <a:gd name="T2" fmla="*/ 99 w 99"/>
              <a:gd name="T3" fmla="*/ 26 h 54"/>
              <a:gd name="T4" fmla="*/ 54 w 99"/>
              <a:gd name="T5" fmla="*/ 52 h 54"/>
              <a:gd name="T6" fmla="*/ 45 w 99"/>
              <a:gd name="T7" fmla="*/ 52 h 54"/>
              <a:gd name="T8" fmla="*/ 0 w 99"/>
              <a:gd name="T9" fmla="*/ 15 h 54"/>
              <a:gd name="T10" fmla="*/ 25 w 99"/>
              <a:gd name="T11" fmla="*/ 0 h 54"/>
              <a:gd name="T12" fmla="*/ 45 w 99"/>
              <a:gd name="T13" fmla="*/ 22 h 54"/>
              <a:gd name="T14" fmla="*/ 55 w 99"/>
              <a:gd name="T15" fmla="*/ 23 h 54"/>
              <a:gd name="T16" fmla="*/ 74 w 99"/>
              <a:gd name="T17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4">
                <a:moveTo>
                  <a:pt x="74" y="12"/>
                </a:moveTo>
                <a:cubicBezTo>
                  <a:pt x="99" y="26"/>
                  <a:pt x="99" y="26"/>
                  <a:pt x="99" y="26"/>
                </a:cubicBezTo>
                <a:cubicBezTo>
                  <a:pt x="54" y="52"/>
                  <a:pt x="54" y="52"/>
                  <a:pt x="54" y="52"/>
                </a:cubicBezTo>
                <a:cubicBezTo>
                  <a:pt x="51" y="54"/>
                  <a:pt x="48" y="54"/>
                  <a:pt x="45" y="52"/>
                </a:cubicBezTo>
                <a:cubicBezTo>
                  <a:pt x="0" y="15"/>
                  <a:pt x="0" y="15"/>
                  <a:pt x="0" y="15"/>
                </a:cubicBezTo>
                <a:cubicBezTo>
                  <a:pt x="25" y="0"/>
                  <a:pt x="25" y="0"/>
                  <a:pt x="25" y="0"/>
                </a:cubicBezTo>
                <a:cubicBezTo>
                  <a:pt x="45" y="22"/>
                  <a:pt x="45" y="22"/>
                  <a:pt x="45" y="22"/>
                </a:cubicBezTo>
                <a:cubicBezTo>
                  <a:pt x="48" y="24"/>
                  <a:pt x="52" y="25"/>
                  <a:pt x="55" y="23"/>
                </a:cubicBezTo>
                <a:cubicBezTo>
                  <a:pt x="74" y="12"/>
                  <a:pt x="74" y="12"/>
                  <a:pt x="74" y="12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6" name="Freeform 522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7" name="Freeform 523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8" name="Freeform 524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52C8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9" name="Freeform 525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0" name="Freeform 526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1" name="Freeform 527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2" name="Freeform 528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3" name="Freeform 52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4" name="Freeform 530"/>
          <p:cNvSpPr>
            <a:spLocks/>
          </p:cNvSpPr>
          <p:nvPr userDrawn="1"/>
        </p:nvSpPr>
        <p:spPr bwMode="auto">
          <a:xfrm>
            <a:off x="8443692" y="2490623"/>
            <a:ext cx="210787" cy="114479"/>
          </a:xfrm>
          <a:custGeom>
            <a:avLst/>
            <a:gdLst>
              <a:gd name="T0" fmla="*/ 25 w 99"/>
              <a:gd name="T1" fmla="*/ 0 h 53"/>
              <a:gd name="T2" fmla="*/ 25 w 99"/>
              <a:gd name="T3" fmla="*/ 0 h 53"/>
              <a:gd name="T4" fmla="*/ 0 w 99"/>
              <a:gd name="T5" fmla="*/ 15 h 53"/>
              <a:gd name="T6" fmla="*/ 45 w 99"/>
              <a:gd name="T7" fmla="*/ 52 h 53"/>
              <a:gd name="T8" fmla="*/ 50 w 99"/>
              <a:gd name="T9" fmla="*/ 53 h 53"/>
              <a:gd name="T10" fmla="*/ 54 w 99"/>
              <a:gd name="T11" fmla="*/ 52 h 53"/>
              <a:gd name="T12" fmla="*/ 99 w 99"/>
              <a:gd name="T13" fmla="*/ 26 h 53"/>
              <a:gd name="T14" fmla="*/ 74 w 99"/>
              <a:gd name="T15" fmla="*/ 12 h 53"/>
              <a:gd name="T16" fmla="*/ 55 w 99"/>
              <a:gd name="T17" fmla="*/ 23 h 53"/>
              <a:gd name="T18" fmla="*/ 51 w 99"/>
              <a:gd name="T19" fmla="*/ 24 h 53"/>
              <a:gd name="T20" fmla="*/ 45 w 99"/>
              <a:gd name="T21" fmla="*/ 22 h 53"/>
              <a:gd name="T22" fmla="*/ 25 w 99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53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45" y="52"/>
                  <a:pt x="45" y="52"/>
                  <a:pt x="45" y="52"/>
                </a:cubicBezTo>
                <a:cubicBezTo>
                  <a:pt x="47" y="53"/>
                  <a:pt x="48" y="53"/>
                  <a:pt x="50" y="53"/>
                </a:cubicBezTo>
                <a:cubicBezTo>
                  <a:pt x="52" y="53"/>
                  <a:pt x="53" y="53"/>
                  <a:pt x="54" y="52"/>
                </a:cubicBezTo>
                <a:cubicBezTo>
                  <a:pt x="99" y="26"/>
                  <a:pt x="99" y="26"/>
                  <a:pt x="99" y="26"/>
                </a:cubicBezTo>
                <a:cubicBezTo>
                  <a:pt x="74" y="12"/>
                  <a:pt x="74" y="12"/>
                  <a:pt x="74" y="12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4"/>
                  <a:pt x="52" y="24"/>
                  <a:pt x="51" y="24"/>
                </a:cubicBezTo>
                <a:cubicBezTo>
                  <a:pt x="49" y="24"/>
                  <a:pt x="47" y="23"/>
                  <a:pt x="45" y="22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5" name="Freeform 531"/>
          <p:cNvSpPr>
            <a:spLocks/>
          </p:cNvSpPr>
          <p:nvPr userDrawn="1"/>
        </p:nvSpPr>
        <p:spPr bwMode="auto">
          <a:xfrm>
            <a:off x="8601783" y="2501526"/>
            <a:ext cx="81770" cy="45428"/>
          </a:xfrm>
          <a:custGeom>
            <a:avLst/>
            <a:gdLst>
              <a:gd name="T0" fmla="*/ 15 w 45"/>
              <a:gd name="T1" fmla="*/ 0 h 25"/>
              <a:gd name="T2" fmla="*/ 0 w 45"/>
              <a:gd name="T3" fmla="*/ 9 h 25"/>
              <a:gd name="T4" fmla="*/ 29 w 45"/>
              <a:gd name="T5" fmla="*/ 25 h 25"/>
              <a:gd name="T6" fmla="*/ 45 w 45"/>
              <a:gd name="T7" fmla="*/ 17 h 25"/>
              <a:gd name="T8" fmla="*/ 15 w 45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">
                <a:moveTo>
                  <a:pt x="15" y="0"/>
                </a:moveTo>
                <a:lnTo>
                  <a:pt x="0" y="9"/>
                </a:lnTo>
                <a:lnTo>
                  <a:pt x="29" y="25"/>
                </a:lnTo>
                <a:lnTo>
                  <a:pt x="45" y="17"/>
                </a:lnTo>
                <a:lnTo>
                  <a:pt x="15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6" name="Freeform 532"/>
          <p:cNvSpPr>
            <a:spLocks/>
          </p:cNvSpPr>
          <p:nvPr userDrawn="1"/>
        </p:nvSpPr>
        <p:spPr bwMode="auto">
          <a:xfrm>
            <a:off x="8654480" y="2532416"/>
            <a:ext cx="29074" cy="50880"/>
          </a:xfrm>
          <a:custGeom>
            <a:avLst/>
            <a:gdLst>
              <a:gd name="T0" fmla="*/ 0 w 16"/>
              <a:gd name="T1" fmla="*/ 8 h 28"/>
              <a:gd name="T2" fmla="*/ 16 w 16"/>
              <a:gd name="T3" fmla="*/ 0 h 28"/>
              <a:gd name="T4" fmla="*/ 16 w 16"/>
              <a:gd name="T5" fmla="*/ 20 h 28"/>
              <a:gd name="T6" fmla="*/ 0 w 16"/>
              <a:gd name="T7" fmla="*/ 28 h 28"/>
              <a:gd name="T8" fmla="*/ 0 w 16"/>
              <a:gd name="T9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8"/>
                </a:moveTo>
                <a:lnTo>
                  <a:pt x="16" y="0"/>
                </a:lnTo>
                <a:lnTo>
                  <a:pt x="16" y="20"/>
                </a:lnTo>
                <a:lnTo>
                  <a:pt x="0" y="28"/>
                </a:lnTo>
                <a:lnTo>
                  <a:pt x="0" y="8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7" name="Freeform 533"/>
          <p:cNvSpPr>
            <a:spLocks/>
          </p:cNvSpPr>
          <p:nvPr userDrawn="1"/>
        </p:nvSpPr>
        <p:spPr bwMode="auto">
          <a:xfrm>
            <a:off x="8254708" y="2757741"/>
            <a:ext cx="27256" cy="43611"/>
          </a:xfrm>
          <a:custGeom>
            <a:avLst/>
            <a:gdLst>
              <a:gd name="T0" fmla="*/ 15 w 15"/>
              <a:gd name="T1" fmla="*/ 24 h 24"/>
              <a:gd name="T2" fmla="*/ 0 w 15"/>
              <a:gd name="T3" fmla="*/ 15 h 24"/>
              <a:gd name="T4" fmla="*/ 0 w 15"/>
              <a:gd name="T5" fmla="*/ 0 h 24"/>
              <a:gd name="T6" fmla="*/ 15 w 15"/>
              <a:gd name="T7" fmla="*/ 8 h 24"/>
              <a:gd name="T8" fmla="*/ 15 w 1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5" y="24"/>
                </a:moveTo>
                <a:lnTo>
                  <a:pt x="0" y="15"/>
                </a:lnTo>
                <a:lnTo>
                  <a:pt x="0" y="0"/>
                </a:lnTo>
                <a:lnTo>
                  <a:pt x="15" y="8"/>
                </a:lnTo>
                <a:lnTo>
                  <a:pt x="15" y="24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8" name="Freeform 534"/>
          <p:cNvSpPr>
            <a:spLocks/>
          </p:cNvSpPr>
          <p:nvPr userDrawn="1"/>
        </p:nvSpPr>
        <p:spPr bwMode="auto">
          <a:xfrm>
            <a:off x="8481849" y="3133889"/>
            <a:ext cx="52696" cy="61783"/>
          </a:xfrm>
          <a:custGeom>
            <a:avLst/>
            <a:gdLst>
              <a:gd name="T0" fmla="*/ 0 w 29"/>
              <a:gd name="T1" fmla="*/ 34 h 34"/>
              <a:gd name="T2" fmla="*/ 29 w 29"/>
              <a:gd name="T3" fmla="*/ 16 h 34"/>
              <a:gd name="T4" fmla="*/ 0 w 29"/>
              <a:gd name="T5" fmla="*/ 0 h 34"/>
              <a:gd name="T6" fmla="*/ 0 w 29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34"/>
                </a:moveTo>
                <a:lnTo>
                  <a:pt x="29" y="16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9" name="Freeform 535"/>
          <p:cNvSpPr>
            <a:spLocks/>
          </p:cNvSpPr>
          <p:nvPr userDrawn="1"/>
        </p:nvSpPr>
        <p:spPr bwMode="auto">
          <a:xfrm>
            <a:off x="8443690" y="3152059"/>
            <a:ext cx="107210" cy="112662"/>
          </a:xfrm>
          <a:custGeom>
            <a:avLst/>
            <a:gdLst>
              <a:gd name="T0" fmla="*/ 30 w 50"/>
              <a:gd name="T1" fmla="*/ 5 h 52"/>
              <a:gd name="T2" fmla="*/ 0 w 50"/>
              <a:gd name="T3" fmla="*/ 23 h 52"/>
              <a:gd name="T4" fmla="*/ 0 w 50"/>
              <a:gd name="T5" fmla="*/ 52 h 52"/>
              <a:gd name="T6" fmla="*/ 50 w 50"/>
              <a:gd name="T7" fmla="*/ 23 h 52"/>
              <a:gd name="T8" fmla="*/ 50 w 50"/>
              <a:gd name="T9" fmla="*/ 17 h 52"/>
              <a:gd name="T10" fmla="*/ 30 w 50"/>
              <a:gd name="T11" fmla="*/ 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2">
                <a:moveTo>
                  <a:pt x="30" y="5"/>
                </a:moveTo>
                <a:cubicBezTo>
                  <a:pt x="0" y="23"/>
                  <a:pt x="0" y="23"/>
                  <a:pt x="0" y="23"/>
                </a:cubicBezTo>
                <a:cubicBezTo>
                  <a:pt x="0" y="52"/>
                  <a:pt x="0" y="52"/>
                  <a:pt x="0" y="52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7"/>
                  <a:pt x="39" y="0"/>
                  <a:pt x="30" y="5"/>
                </a:cubicBez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0" name="Freeform 536"/>
          <p:cNvSpPr>
            <a:spLocks/>
          </p:cNvSpPr>
          <p:nvPr userDrawn="1"/>
        </p:nvSpPr>
        <p:spPr bwMode="auto">
          <a:xfrm>
            <a:off x="8443690" y="2863135"/>
            <a:ext cx="52696" cy="401586"/>
          </a:xfrm>
          <a:custGeom>
            <a:avLst/>
            <a:gdLst>
              <a:gd name="T0" fmla="*/ 29 w 29"/>
              <a:gd name="T1" fmla="*/ 0 h 221"/>
              <a:gd name="T2" fmla="*/ 29 w 29"/>
              <a:gd name="T3" fmla="*/ 203 h 221"/>
              <a:gd name="T4" fmla="*/ 0 w 29"/>
              <a:gd name="T5" fmla="*/ 221 h 221"/>
              <a:gd name="T6" fmla="*/ 0 w 29"/>
              <a:gd name="T7" fmla="*/ 16 h 221"/>
              <a:gd name="T8" fmla="*/ 29 w 29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21">
                <a:moveTo>
                  <a:pt x="29" y="0"/>
                </a:moveTo>
                <a:lnTo>
                  <a:pt x="29" y="203"/>
                </a:lnTo>
                <a:lnTo>
                  <a:pt x="0" y="221"/>
                </a:lnTo>
                <a:lnTo>
                  <a:pt x="0" y="16"/>
                </a:lnTo>
                <a:lnTo>
                  <a:pt x="29" y="0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1" name="Freeform 537"/>
          <p:cNvSpPr>
            <a:spLocks/>
          </p:cNvSpPr>
          <p:nvPr userDrawn="1"/>
        </p:nvSpPr>
        <p:spPr bwMode="auto">
          <a:xfrm>
            <a:off x="8316490" y="2281652"/>
            <a:ext cx="168993" cy="218056"/>
          </a:xfrm>
          <a:custGeom>
            <a:avLst/>
            <a:gdLst>
              <a:gd name="T0" fmla="*/ 79 w 79"/>
              <a:gd name="T1" fmla="*/ 23 h 102"/>
              <a:gd name="T2" fmla="*/ 39 w 79"/>
              <a:gd name="T3" fmla="*/ 0 h 102"/>
              <a:gd name="T4" fmla="*/ 8 w 79"/>
              <a:gd name="T5" fmla="*/ 17 h 102"/>
              <a:gd name="T6" fmla="*/ 0 w 79"/>
              <a:gd name="T7" fmla="*/ 31 h 102"/>
              <a:gd name="T8" fmla="*/ 0 w 79"/>
              <a:gd name="T9" fmla="*/ 79 h 102"/>
              <a:gd name="T10" fmla="*/ 41 w 79"/>
              <a:gd name="T11" fmla="*/ 102 h 102"/>
              <a:gd name="T12" fmla="*/ 65 w 79"/>
              <a:gd name="T13" fmla="*/ 89 h 102"/>
              <a:gd name="T14" fmla="*/ 79 w 79"/>
              <a:gd name="T15" fmla="*/ 65 h 102"/>
              <a:gd name="T16" fmla="*/ 79 w 79"/>
              <a:gd name="T17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02">
                <a:moveTo>
                  <a:pt x="79" y="23"/>
                </a:moveTo>
                <a:cubicBezTo>
                  <a:pt x="39" y="0"/>
                  <a:pt x="39" y="0"/>
                  <a:pt x="39" y="0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20"/>
                  <a:pt x="0" y="25"/>
                  <a:pt x="0" y="31"/>
                </a:cubicBezTo>
                <a:cubicBezTo>
                  <a:pt x="0" y="79"/>
                  <a:pt x="0" y="79"/>
                  <a:pt x="0" y="79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84"/>
                  <a:pt x="79" y="75"/>
                  <a:pt x="79" y="65"/>
                </a:cubicBezTo>
                <a:lnTo>
                  <a:pt x="79" y="23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2" name="Freeform 538"/>
          <p:cNvSpPr>
            <a:spLocks/>
          </p:cNvSpPr>
          <p:nvPr userDrawn="1"/>
        </p:nvSpPr>
        <p:spPr bwMode="auto">
          <a:xfrm>
            <a:off x="8423701" y="2352521"/>
            <a:ext cx="61783" cy="138102"/>
          </a:xfrm>
          <a:custGeom>
            <a:avLst/>
            <a:gdLst>
              <a:gd name="T0" fmla="*/ 29 w 29"/>
              <a:gd name="T1" fmla="*/ 0 h 65"/>
              <a:gd name="T2" fmla="*/ 8 w 29"/>
              <a:gd name="T3" fmla="*/ 12 h 65"/>
              <a:gd name="T4" fmla="*/ 0 w 29"/>
              <a:gd name="T5" fmla="*/ 26 h 65"/>
              <a:gd name="T6" fmla="*/ 0 w 29"/>
              <a:gd name="T7" fmla="*/ 65 h 65"/>
              <a:gd name="T8" fmla="*/ 15 w 29"/>
              <a:gd name="T9" fmla="*/ 56 h 65"/>
              <a:gd name="T10" fmla="*/ 29 w 29"/>
              <a:gd name="T11" fmla="*/ 32 h 65"/>
              <a:gd name="T12" fmla="*/ 29 w 29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5">
                <a:moveTo>
                  <a:pt x="29" y="0"/>
                </a:moveTo>
                <a:cubicBezTo>
                  <a:pt x="8" y="12"/>
                  <a:pt x="8" y="12"/>
                  <a:pt x="8" y="12"/>
                </a:cubicBezTo>
                <a:cubicBezTo>
                  <a:pt x="3" y="15"/>
                  <a:pt x="0" y="20"/>
                  <a:pt x="0" y="26"/>
                </a:cubicBezTo>
                <a:cubicBezTo>
                  <a:pt x="0" y="65"/>
                  <a:pt x="0" y="65"/>
                  <a:pt x="0" y="65"/>
                </a:cubicBezTo>
                <a:cubicBezTo>
                  <a:pt x="15" y="56"/>
                  <a:pt x="15" y="56"/>
                  <a:pt x="15" y="56"/>
                </a:cubicBezTo>
                <a:cubicBezTo>
                  <a:pt x="23" y="51"/>
                  <a:pt x="29" y="42"/>
                  <a:pt x="29" y="32"/>
                </a:cubicBezTo>
                <a:lnTo>
                  <a:pt x="29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3" name="Freeform 539"/>
          <p:cNvSpPr>
            <a:spLocks/>
          </p:cNvSpPr>
          <p:nvPr userDrawn="1"/>
        </p:nvSpPr>
        <p:spPr bwMode="auto">
          <a:xfrm>
            <a:off x="8400079" y="2272567"/>
            <a:ext cx="99943" cy="79954"/>
          </a:xfrm>
          <a:custGeom>
            <a:avLst/>
            <a:gdLst>
              <a:gd name="T0" fmla="*/ 8 w 47"/>
              <a:gd name="T1" fmla="*/ 0 h 37"/>
              <a:gd name="T2" fmla="*/ 47 w 47"/>
              <a:gd name="T3" fmla="*/ 23 h 37"/>
              <a:gd name="T4" fmla="*/ 47 w 47"/>
              <a:gd name="T5" fmla="*/ 23 h 37"/>
              <a:gd name="T6" fmla="*/ 40 w 47"/>
              <a:gd name="T7" fmla="*/ 37 h 37"/>
              <a:gd name="T8" fmla="*/ 40 w 47"/>
              <a:gd name="T9" fmla="*/ 27 h 37"/>
              <a:gd name="T10" fmla="*/ 0 w 47"/>
              <a:gd name="T11" fmla="*/ 4 h 37"/>
              <a:gd name="T12" fmla="*/ 8 w 4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7">
                <a:moveTo>
                  <a:pt x="8" y="0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9"/>
                  <a:pt x="44" y="34"/>
                  <a:pt x="40" y="37"/>
                </a:cubicBezTo>
                <a:cubicBezTo>
                  <a:pt x="40" y="27"/>
                  <a:pt x="40" y="27"/>
                  <a:pt x="40" y="27"/>
                </a:cubicBezTo>
                <a:cubicBezTo>
                  <a:pt x="0" y="4"/>
                  <a:pt x="0" y="4"/>
                  <a:pt x="0" y="4"/>
                </a:cubicBezTo>
                <a:lnTo>
                  <a:pt x="8" y="0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4" name="Freeform 540"/>
          <p:cNvSpPr>
            <a:spLocks/>
          </p:cNvSpPr>
          <p:nvPr userDrawn="1"/>
        </p:nvSpPr>
        <p:spPr bwMode="auto">
          <a:xfrm>
            <a:off x="8254711" y="2423388"/>
            <a:ext cx="27256" cy="350706"/>
          </a:xfrm>
          <a:custGeom>
            <a:avLst/>
            <a:gdLst>
              <a:gd name="T0" fmla="*/ 0 w 13"/>
              <a:gd name="T1" fmla="*/ 156 h 164"/>
              <a:gd name="T2" fmla="*/ 13 w 13"/>
              <a:gd name="T3" fmla="*/ 164 h 164"/>
              <a:gd name="T4" fmla="*/ 13 w 13"/>
              <a:gd name="T5" fmla="*/ 4 h 164"/>
              <a:gd name="T6" fmla="*/ 13 w 13"/>
              <a:gd name="T7" fmla="*/ 3 h 164"/>
              <a:gd name="T8" fmla="*/ 0 w 13"/>
              <a:gd name="T9" fmla="*/ 10 h 164"/>
              <a:gd name="T10" fmla="*/ 0 w 13"/>
              <a:gd name="T11" fmla="*/ 15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64">
                <a:moveTo>
                  <a:pt x="0" y="156"/>
                </a:moveTo>
                <a:cubicBezTo>
                  <a:pt x="13" y="164"/>
                  <a:pt x="13" y="164"/>
                  <a:pt x="13" y="16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7" y="0"/>
                  <a:pt x="0" y="4"/>
                  <a:pt x="0" y="10"/>
                </a:cubicBezTo>
                <a:lnTo>
                  <a:pt x="0" y="156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3" name="Freeform 549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4" name="Freeform 550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5" name="Freeform 551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  <a:close/>
              </a:path>
            </a:pathLst>
          </a:custGeom>
          <a:solidFill>
            <a:srgbClr val="8BC0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6" name="Freeform 552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7" name="Freeform 553"/>
          <p:cNvSpPr>
            <a:spLocks/>
          </p:cNvSpPr>
          <p:nvPr userDrawn="1"/>
        </p:nvSpPr>
        <p:spPr bwMode="auto">
          <a:xfrm>
            <a:off x="9597568" y="4829272"/>
            <a:ext cx="319815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A4D5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8" name="Freeform 554"/>
          <p:cNvSpPr>
            <a:spLocks/>
          </p:cNvSpPr>
          <p:nvPr userDrawn="1"/>
        </p:nvSpPr>
        <p:spPr bwMode="auto">
          <a:xfrm>
            <a:off x="9597566" y="4829272"/>
            <a:ext cx="319814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9" name="Freeform 555"/>
          <p:cNvSpPr>
            <a:spLocks/>
          </p:cNvSpPr>
          <p:nvPr userDrawn="1"/>
        </p:nvSpPr>
        <p:spPr bwMode="auto">
          <a:xfrm>
            <a:off x="9597564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  <a:close/>
              </a:path>
            </a:pathLst>
          </a:custGeom>
          <a:solidFill>
            <a:srgbClr val="AFD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0" name="Freeform 556"/>
          <p:cNvSpPr>
            <a:spLocks/>
          </p:cNvSpPr>
          <p:nvPr userDrawn="1"/>
        </p:nvSpPr>
        <p:spPr bwMode="auto">
          <a:xfrm>
            <a:off x="9597561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1" name="Freeform 557"/>
          <p:cNvSpPr>
            <a:spLocks/>
          </p:cNvSpPr>
          <p:nvPr userDrawn="1"/>
        </p:nvSpPr>
        <p:spPr bwMode="auto">
          <a:xfrm>
            <a:off x="9759284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2" name="Freeform 558"/>
          <p:cNvSpPr>
            <a:spLocks/>
          </p:cNvSpPr>
          <p:nvPr userDrawn="1"/>
        </p:nvSpPr>
        <p:spPr bwMode="auto">
          <a:xfrm>
            <a:off x="9759282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3" name="Freeform 559"/>
          <p:cNvSpPr>
            <a:spLocks/>
          </p:cNvSpPr>
          <p:nvPr userDrawn="1"/>
        </p:nvSpPr>
        <p:spPr bwMode="auto">
          <a:xfrm>
            <a:off x="9759279" y="4921947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7" name="Freeform 603"/>
          <p:cNvSpPr>
            <a:spLocks/>
          </p:cNvSpPr>
          <p:nvPr userDrawn="1"/>
        </p:nvSpPr>
        <p:spPr bwMode="auto">
          <a:xfrm>
            <a:off x="8443656" y="2906748"/>
            <a:ext cx="210787" cy="739573"/>
          </a:xfrm>
          <a:custGeom>
            <a:avLst/>
            <a:gdLst>
              <a:gd name="T0" fmla="*/ 29 w 116"/>
              <a:gd name="T1" fmla="*/ 407 h 407"/>
              <a:gd name="T2" fmla="*/ 0 w 116"/>
              <a:gd name="T3" fmla="*/ 391 h 407"/>
              <a:gd name="T4" fmla="*/ 87 w 116"/>
              <a:gd name="T5" fmla="*/ 0 h 407"/>
              <a:gd name="T6" fmla="*/ 116 w 116"/>
              <a:gd name="T7" fmla="*/ 16 h 407"/>
              <a:gd name="T8" fmla="*/ 29 w 116"/>
              <a:gd name="T9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29" y="407"/>
                </a:moveTo>
                <a:lnTo>
                  <a:pt x="0" y="391"/>
                </a:lnTo>
                <a:lnTo>
                  <a:pt x="87" y="0"/>
                </a:lnTo>
                <a:lnTo>
                  <a:pt x="116" y="16"/>
                </a:lnTo>
                <a:lnTo>
                  <a:pt x="29" y="407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50" name="组合 10349"/>
          <p:cNvGrpSpPr/>
          <p:nvPr userDrawn="1"/>
        </p:nvGrpSpPr>
        <p:grpSpPr>
          <a:xfrm>
            <a:off x="9874250" y="5667376"/>
            <a:ext cx="817563" cy="542924"/>
            <a:chOff x="9874250" y="5667376"/>
            <a:chExt cx="817563" cy="542924"/>
          </a:xfrm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9874250" y="5667376"/>
              <a:ext cx="771525" cy="312737"/>
            </a:xfrm>
            <a:custGeom>
              <a:avLst/>
              <a:gdLst>
                <a:gd name="T0" fmla="*/ 1090 w 1246"/>
                <a:gd name="T1" fmla="*/ 360 h 502"/>
                <a:gd name="T2" fmla="*/ 1127 w 1246"/>
                <a:gd name="T3" fmla="*/ 374 h 502"/>
                <a:gd name="T4" fmla="*/ 983 w 1246"/>
                <a:gd name="T5" fmla="*/ 67 h 502"/>
                <a:gd name="T6" fmla="*/ 250 w 1246"/>
                <a:gd name="T7" fmla="*/ 145 h 502"/>
                <a:gd name="T8" fmla="*/ 156 w 1246"/>
                <a:gd name="T9" fmla="*/ 361 h 502"/>
                <a:gd name="T10" fmla="*/ 0 w 1246"/>
                <a:gd name="T11" fmla="*/ 419 h 502"/>
                <a:gd name="T12" fmla="*/ 210 w 1246"/>
                <a:gd name="T13" fmla="*/ 427 h 502"/>
                <a:gd name="T14" fmla="*/ 334 w 1246"/>
                <a:gd name="T15" fmla="*/ 490 h 502"/>
                <a:gd name="T16" fmla="*/ 374 w 1246"/>
                <a:gd name="T17" fmla="*/ 502 h 502"/>
                <a:gd name="T18" fmla="*/ 441 w 1246"/>
                <a:gd name="T19" fmla="*/ 446 h 502"/>
                <a:gd name="T20" fmla="*/ 1090 w 1246"/>
                <a:gd name="T21" fmla="*/ 360 h 502"/>
                <a:gd name="T22" fmla="*/ 974 w 1246"/>
                <a:gd name="T23" fmla="*/ 221 h 502"/>
                <a:gd name="T24" fmla="*/ 977 w 1246"/>
                <a:gd name="T25" fmla="*/ 269 h 502"/>
                <a:gd name="T26" fmla="*/ 879 w 1246"/>
                <a:gd name="T27" fmla="*/ 284 h 502"/>
                <a:gd name="T28" fmla="*/ 865 w 1246"/>
                <a:gd name="T29" fmla="*/ 233 h 502"/>
                <a:gd name="T30" fmla="*/ 974 w 1246"/>
                <a:gd name="T31" fmla="*/ 221 h 502"/>
                <a:gd name="T32" fmla="*/ 592 w 1246"/>
                <a:gd name="T33" fmla="*/ 193 h 502"/>
                <a:gd name="T34" fmla="*/ 579 w 1246"/>
                <a:gd name="T35" fmla="*/ 142 h 502"/>
                <a:gd name="T36" fmla="*/ 688 w 1246"/>
                <a:gd name="T37" fmla="*/ 131 h 502"/>
                <a:gd name="T38" fmla="*/ 691 w 1246"/>
                <a:gd name="T39" fmla="*/ 178 h 502"/>
                <a:gd name="T40" fmla="*/ 592 w 1246"/>
                <a:gd name="T41" fmla="*/ 19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6" h="502">
                  <a:moveTo>
                    <a:pt x="1090" y="360"/>
                  </a:moveTo>
                  <a:cubicBezTo>
                    <a:pt x="1104" y="364"/>
                    <a:pt x="1116" y="369"/>
                    <a:pt x="1127" y="374"/>
                  </a:cubicBezTo>
                  <a:cubicBezTo>
                    <a:pt x="1246" y="258"/>
                    <a:pt x="1184" y="128"/>
                    <a:pt x="983" y="67"/>
                  </a:cubicBezTo>
                  <a:cubicBezTo>
                    <a:pt x="758" y="0"/>
                    <a:pt x="431" y="33"/>
                    <a:pt x="250" y="145"/>
                  </a:cubicBezTo>
                  <a:cubicBezTo>
                    <a:pt x="145" y="210"/>
                    <a:pt x="120" y="284"/>
                    <a:pt x="156" y="361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51" y="451"/>
                    <a:pt x="283" y="472"/>
                    <a:pt x="334" y="490"/>
                  </a:cubicBezTo>
                  <a:cubicBezTo>
                    <a:pt x="347" y="494"/>
                    <a:pt x="360" y="499"/>
                    <a:pt x="374" y="502"/>
                  </a:cubicBezTo>
                  <a:cubicBezTo>
                    <a:pt x="391" y="483"/>
                    <a:pt x="413" y="464"/>
                    <a:pt x="441" y="446"/>
                  </a:cubicBezTo>
                  <a:cubicBezTo>
                    <a:pt x="607" y="337"/>
                    <a:pt x="896" y="298"/>
                    <a:pt x="1090" y="360"/>
                  </a:cubicBezTo>
                  <a:close/>
                  <a:moveTo>
                    <a:pt x="974" y="221"/>
                  </a:moveTo>
                  <a:cubicBezTo>
                    <a:pt x="1005" y="231"/>
                    <a:pt x="1006" y="250"/>
                    <a:pt x="977" y="269"/>
                  </a:cubicBezTo>
                  <a:cubicBezTo>
                    <a:pt x="949" y="288"/>
                    <a:pt x="909" y="294"/>
                    <a:pt x="879" y="284"/>
                  </a:cubicBezTo>
                  <a:cubicBezTo>
                    <a:pt x="848" y="274"/>
                    <a:pt x="836" y="252"/>
                    <a:pt x="865" y="233"/>
                  </a:cubicBezTo>
                  <a:cubicBezTo>
                    <a:pt x="894" y="214"/>
                    <a:pt x="943" y="211"/>
                    <a:pt x="974" y="221"/>
                  </a:cubicBezTo>
                  <a:close/>
                  <a:moveTo>
                    <a:pt x="592" y="193"/>
                  </a:moveTo>
                  <a:cubicBezTo>
                    <a:pt x="562" y="183"/>
                    <a:pt x="550" y="161"/>
                    <a:pt x="579" y="142"/>
                  </a:cubicBezTo>
                  <a:cubicBezTo>
                    <a:pt x="607" y="124"/>
                    <a:pt x="657" y="122"/>
                    <a:pt x="688" y="131"/>
                  </a:cubicBezTo>
                  <a:cubicBezTo>
                    <a:pt x="718" y="141"/>
                    <a:pt x="720" y="160"/>
                    <a:pt x="691" y="178"/>
                  </a:cubicBezTo>
                  <a:cubicBezTo>
                    <a:pt x="663" y="197"/>
                    <a:pt x="623" y="202"/>
                    <a:pt x="592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10071100" y="5867400"/>
              <a:ext cx="620713" cy="342900"/>
            </a:xfrm>
            <a:custGeom>
              <a:avLst/>
              <a:gdLst>
                <a:gd name="T0" fmla="*/ 848 w 1001"/>
                <a:gd name="T1" fmla="*/ 371 h 553"/>
                <a:gd name="T2" fmla="*/ 778 w 1001"/>
                <a:gd name="T3" fmla="*/ 63 h 553"/>
                <a:gd name="T4" fmla="*/ 153 w 1001"/>
                <a:gd name="T5" fmla="*/ 132 h 553"/>
                <a:gd name="T6" fmla="*/ 224 w 1001"/>
                <a:gd name="T7" fmla="*/ 441 h 553"/>
                <a:gd name="T8" fmla="*/ 366 w 1001"/>
                <a:gd name="T9" fmla="*/ 472 h 553"/>
                <a:gd name="T10" fmla="*/ 421 w 1001"/>
                <a:gd name="T11" fmla="*/ 553 h 553"/>
                <a:gd name="T12" fmla="*/ 485 w 1001"/>
                <a:gd name="T13" fmla="*/ 475 h 553"/>
                <a:gd name="T14" fmla="*/ 848 w 1001"/>
                <a:gd name="T15" fmla="*/ 371 h 553"/>
                <a:gd name="T16" fmla="*/ 436 w 1001"/>
                <a:gd name="T17" fmla="*/ 180 h 553"/>
                <a:gd name="T18" fmla="*/ 433 w 1001"/>
                <a:gd name="T19" fmla="*/ 141 h 553"/>
                <a:gd name="T20" fmla="*/ 512 w 1001"/>
                <a:gd name="T21" fmla="*/ 129 h 553"/>
                <a:gd name="T22" fmla="*/ 525 w 1001"/>
                <a:gd name="T23" fmla="*/ 172 h 553"/>
                <a:gd name="T24" fmla="*/ 436 w 1001"/>
                <a:gd name="T25" fmla="*/ 180 h 553"/>
                <a:gd name="T26" fmla="*/ 661 w 1001"/>
                <a:gd name="T27" fmla="*/ 257 h 553"/>
                <a:gd name="T28" fmla="*/ 658 w 1001"/>
                <a:gd name="T29" fmla="*/ 217 h 553"/>
                <a:gd name="T30" fmla="*/ 737 w 1001"/>
                <a:gd name="T31" fmla="*/ 204 h 553"/>
                <a:gd name="T32" fmla="*/ 750 w 1001"/>
                <a:gd name="T33" fmla="*/ 248 h 553"/>
                <a:gd name="T34" fmla="*/ 661 w 1001"/>
                <a:gd name="T35" fmla="*/ 25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1" h="553">
                  <a:moveTo>
                    <a:pt x="848" y="371"/>
                  </a:moveTo>
                  <a:cubicBezTo>
                    <a:pt x="1001" y="263"/>
                    <a:pt x="961" y="122"/>
                    <a:pt x="778" y="63"/>
                  </a:cubicBezTo>
                  <a:cubicBezTo>
                    <a:pt x="583" y="0"/>
                    <a:pt x="306" y="32"/>
                    <a:pt x="153" y="132"/>
                  </a:cubicBezTo>
                  <a:cubicBezTo>
                    <a:pt x="0" y="232"/>
                    <a:pt x="30" y="369"/>
                    <a:pt x="224" y="441"/>
                  </a:cubicBezTo>
                  <a:cubicBezTo>
                    <a:pt x="265" y="455"/>
                    <a:pt x="315" y="464"/>
                    <a:pt x="366" y="472"/>
                  </a:cubicBezTo>
                  <a:cubicBezTo>
                    <a:pt x="421" y="553"/>
                    <a:pt x="421" y="553"/>
                    <a:pt x="421" y="553"/>
                  </a:cubicBezTo>
                  <a:cubicBezTo>
                    <a:pt x="485" y="475"/>
                    <a:pt x="485" y="475"/>
                    <a:pt x="485" y="475"/>
                  </a:cubicBezTo>
                  <a:cubicBezTo>
                    <a:pt x="625" y="465"/>
                    <a:pt x="762" y="432"/>
                    <a:pt x="848" y="371"/>
                  </a:cubicBezTo>
                  <a:close/>
                  <a:moveTo>
                    <a:pt x="436" y="180"/>
                  </a:moveTo>
                  <a:cubicBezTo>
                    <a:pt x="415" y="174"/>
                    <a:pt x="414" y="154"/>
                    <a:pt x="433" y="141"/>
                  </a:cubicBezTo>
                  <a:cubicBezTo>
                    <a:pt x="452" y="128"/>
                    <a:pt x="492" y="122"/>
                    <a:pt x="512" y="129"/>
                  </a:cubicBezTo>
                  <a:cubicBezTo>
                    <a:pt x="543" y="139"/>
                    <a:pt x="544" y="159"/>
                    <a:pt x="525" y="172"/>
                  </a:cubicBezTo>
                  <a:cubicBezTo>
                    <a:pt x="506" y="185"/>
                    <a:pt x="467" y="191"/>
                    <a:pt x="436" y="180"/>
                  </a:cubicBezTo>
                  <a:close/>
                  <a:moveTo>
                    <a:pt x="661" y="257"/>
                  </a:moveTo>
                  <a:cubicBezTo>
                    <a:pt x="641" y="250"/>
                    <a:pt x="639" y="230"/>
                    <a:pt x="658" y="217"/>
                  </a:cubicBezTo>
                  <a:cubicBezTo>
                    <a:pt x="677" y="204"/>
                    <a:pt x="717" y="198"/>
                    <a:pt x="737" y="204"/>
                  </a:cubicBezTo>
                  <a:cubicBezTo>
                    <a:pt x="768" y="215"/>
                    <a:pt x="769" y="235"/>
                    <a:pt x="750" y="248"/>
                  </a:cubicBezTo>
                  <a:cubicBezTo>
                    <a:pt x="731" y="262"/>
                    <a:pt x="691" y="268"/>
                    <a:pt x="661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36625" y="3771683"/>
            <a:ext cx="5676900" cy="656792"/>
          </a:xfrm>
        </p:spPr>
        <p:txBody>
          <a:bodyPr anchor="ctr">
            <a:normAutofit/>
          </a:bodyPr>
          <a:lstStyle>
            <a:lvl1pPr algn="r"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929399" y="4482397"/>
            <a:ext cx="5691350" cy="101562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accent5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>
          <a:xfrm flipH="1">
            <a:off x="6873398" y="1122362"/>
            <a:ext cx="3617912" cy="4375658"/>
            <a:chOff x="6199191" y="-79903"/>
            <a:chExt cx="3617912" cy="4375658"/>
          </a:xfrm>
        </p:grpSpPr>
        <p:sp>
          <p:nvSpPr>
            <p:cNvPr id="20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7" name="标题 1"/>
          <p:cNvSpPr txBox="1">
            <a:spLocks/>
          </p:cNvSpPr>
          <p:nvPr userDrawn="1"/>
        </p:nvSpPr>
        <p:spPr>
          <a:xfrm>
            <a:off x="936625" y="1862694"/>
            <a:ext cx="5676900" cy="2113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3800" dirty="0">
                <a:solidFill>
                  <a:schemeClr val="accent5"/>
                </a:solidFill>
                <a:latin typeface="Impact" panose="020B0806030902050204" pitchFamily="34" charset="0"/>
              </a:rPr>
              <a:t>01</a:t>
            </a:r>
            <a:endParaRPr lang="zh-CN" altLang="en-US" sz="138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3879472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4729083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5044717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19" name="组合 18"/>
          <p:cNvGrpSpPr/>
          <p:nvPr userDrawn="1"/>
        </p:nvGrpSpPr>
        <p:grpSpPr>
          <a:xfrm flipH="1">
            <a:off x="4703680" y="831324"/>
            <a:ext cx="2394687" cy="2896237"/>
            <a:chOff x="6199191" y="-79903"/>
            <a:chExt cx="3617912" cy="4375658"/>
          </a:xfrm>
        </p:grpSpPr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9E2554-5A22-4CA0-B030-0B05B22376F9}"/>
              </a:ext>
            </a:extLst>
          </p:cNvPr>
          <p:cNvGrpSpPr/>
          <p:nvPr/>
        </p:nvGrpSpPr>
        <p:grpSpPr>
          <a:xfrm rot="2412406">
            <a:off x="4665672" y="-10468056"/>
            <a:ext cx="3398839" cy="20170920"/>
            <a:chOff x="-3398839" y="-10813560"/>
            <a:chExt cx="3398839" cy="20170920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3D604E69-ADE4-4300-AB9C-06DE42B19617}"/>
                </a:ext>
              </a:extLst>
            </p:cNvPr>
            <p:cNvSpPr/>
            <p:nvPr/>
          </p:nvSpPr>
          <p:spPr>
            <a:xfrm rot="6716278">
              <a:off x="-2363706" y="-49544"/>
              <a:ext cx="1343814" cy="1336256"/>
            </a:xfrm>
            <a:prstGeom prst="chord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AC9AD2-932C-4F4E-8925-C8DCCF0585F3}"/>
                </a:ext>
              </a:extLst>
            </p:cNvPr>
            <p:cNvSpPr/>
            <p:nvPr/>
          </p:nvSpPr>
          <p:spPr>
            <a:xfrm>
              <a:off x="-1783398" y="-10813560"/>
              <a:ext cx="198120" cy="1080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1A258766-6665-400B-BAA9-B93D119FFA15}"/>
                </a:ext>
              </a:extLst>
            </p:cNvPr>
            <p:cNvSpPr/>
            <p:nvPr/>
          </p:nvSpPr>
          <p:spPr>
            <a:xfrm>
              <a:off x="-3398839" y="873991"/>
              <a:ext cx="3398839" cy="8483369"/>
            </a:xfrm>
            <a:prstGeom prst="trapezoid">
              <a:avLst>
                <a:gd name="adj" fmla="val 33071"/>
              </a:avLst>
            </a:prstGeom>
            <a:gradFill flip="none" rotWithShape="1">
              <a:gsLst>
                <a:gs pos="12000">
                  <a:srgbClr val="FCF1C8"/>
                </a:gs>
                <a:gs pos="22000">
                  <a:srgbClr val="FDF7DE"/>
                </a:gs>
                <a:gs pos="74000">
                  <a:schemeClr val="accent3">
                    <a:lumMod val="5000"/>
                    <a:lumOff val="9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857269A-ECC9-4895-A14D-F6C11B6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2509736"/>
            <a:ext cx="10850563" cy="180000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>
                <a:latin typeface="MV Boli" panose="02000500030200090000" pitchFamily="2" charset="0"/>
                <a:cs typeface="MV Boli" panose="02000500030200090000" pitchFamily="2" charset="0"/>
              </a:rPr>
              <a:t>Event Loop</a:t>
            </a:r>
            <a:endParaRPr lang="zh-CN" altLang="en-US" sz="9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5259FE9-36B4-406A-B7B5-6FF1A59AFCB6}"/>
              </a:ext>
            </a:extLst>
          </p:cNvPr>
          <p:cNvSpPr/>
          <p:nvPr/>
        </p:nvSpPr>
        <p:spPr>
          <a:xfrm>
            <a:off x="2674619" y="2509736"/>
            <a:ext cx="6873240" cy="19524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innerShdw blurRad="1905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F7F6F64-F3FB-476F-A96E-F751167FC65D}"/>
              </a:ext>
            </a:extLst>
          </p:cNvPr>
          <p:cNvSpPr txBox="1">
            <a:spLocks/>
          </p:cNvSpPr>
          <p:nvPr/>
        </p:nvSpPr>
        <p:spPr>
          <a:xfrm>
            <a:off x="685958" y="2509736"/>
            <a:ext cx="10850563" cy="180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prstMaterial="matte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9600" dirty="0">
                <a:effectLst>
                  <a:outerShdw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Event Loop</a:t>
            </a:r>
            <a:endParaRPr lang="zh-CN" altLang="en-US" sz="9600" dirty="0">
              <a:effectLst>
                <a:outerShdw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878E1C-7825-4498-9092-A4B7C351DDCE}"/>
              </a:ext>
            </a:extLst>
          </p:cNvPr>
          <p:cNvSpPr txBox="1"/>
          <p:nvPr/>
        </p:nvSpPr>
        <p:spPr>
          <a:xfrm>
            <a:off x="4172246" y="644401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</a:rPr>
              <a:t>客户端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8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2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-5400000">
                                      <p:cBhvr>
                                        <p:cTn id="1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5400000">
                                      <p:cBhvr>
                                        <p:cTn id="1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26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9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形 52" descr="重复">
            <a:extLst>
              <a:ext uri="{FF2B5EF4-FFF2-40B4-BE49-F238E27FC236}">
                <a16:creationId xmlns:a16="http://schemas.microsoft.com/office/drawing/2014/main" id="{37142BDC-60EC-4FE5-A0B4-FE3F6BCC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915" y="3948166"/>
            <a:ext cx="1703255" cy="1703255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2F4893BC-30A8-4F01-8024-ABEF3FD6A379}"/>
              </a:ext>
            </a:extLst>
          </p:cNvPr>
          <p:cNvGrpSpPr/>
          <p:nvPr/>
        </p:nvGrpSpPr>
        <p:grpSpPr>
          <a:xfrm>
            <a:off x="446871" y="2058206"/>
            <a:ext cx="3175236" cy="2741588"/>
            <a:chOff x="931970" y="480544"/>
            <a:chExt cx="3175236" cy="274158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150C81D-27D3-4FE9-A8FB-049EBA5D05DC}"/>
                </a:ext>
              </a:extLst>
            </p:cNvPr>
            <p:cNvSpPr txBox="1"/>
            <p:nvPr/>
          </p:nvSpPr>
          <p:spPr>
            <a:xfrm>
              <a:off x="1150271" y="480544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1F1BD02-A778-4128-B46C-FF2EAA907653}"/>
                </a:ext>
              </a:extLst>
            </p:cNvPr>
            <p:cNvSpPr/>
            <p:nvPr/>
          </p:nvSpPr>
          <p:spPr>
            <a:xfrm>
              <a:off x="931970" y="849876"/>
              <a:ext cx="3175236" cy="2372256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C7C0415-70B9-45E6-924B-B4B44929176B}"/>
                </a:ext>
              </a:extLst>
            </p:cNvPr>
            <p:cNvSpPr/>
            <p:nvPr/>
          </p:nvSpPr>
          <p:spPr>
            <a:xfrm>
              <a:off x="1084370" y="1002276"/>
              <a:ext cx="2849215" cy="2057811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31C9B24-979F-4D75-9DCF-CB0D7D699F4E}"/>
              </a:ext>
            </a:extLst>
          </p:cNvPr>
          <p:cNvGrpSpPr/>
          <p:nvPr/>
        </p:nvGrpSpPr>
        <p:grpSpPr>
          <a:xfrm>
            <a:off x="4508382" y="44799"/>
            <a:ext cx="3175236" cy="2741588"/>
            <a:chOff x="6593798" y="314128"/>
            <a:chExt cx="3175236" cy="274158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380A725-EA4D-47DE-944E-AC2FD7794620}"/>
                </a:ext>
              </a:extLst>
            </p:cNvPr>
            <p:cNvSpPr/>
            <p:nvPr/>
          </p:nvSpPr>
          <p:spPr>
            <a:xfrm>
              <a:off x="6593798" y="683460"/>
              <a:ext cx="3175236" cy="2372256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551F6FE-D725-43B4-8088-C8B26E442EE3}"/>
                </a:ext>
              </a:extLst>
            </p:cNvPr>
            <p:cNvSpPr/>
            <p:nvPr/>
          </p:nvSpPr>
          <p:spPr>
            <a:xfrm>
              <a:off x="6746198" y="835860"/>
              <a:ext cx="2849215" cy="2057811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B79B524-D81F-4723-94F4-24856B67C8C4}"/>
                </a:ext>
              </a:extLst>
            </p:cNvPr>
            <p:cNvSpPr txBox="1"/>
            <p:nvPr/>
          </p:nvSpPr>
          <p:spPr>
            <a:xfrm>
              <a:off x="7595968" y="314128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DC1255D-FFD3-48C3-8FB3-BBA070580C67}"/>
              </a:ext>
            </a:extLst>
          </p:cNvPr>
          <p:cNvGrpSpPr/>
          <p:nvPr/>
        </p:nvGrpSpPr>
        <p:grpSpPr>
          <a:xfrm>
            <a:off x="6096000" y="4871921"/>
            <a:ext cx="5640381" cy="1500042"/>
            <a:chOff x="4042292" y="3399358"/>
            <a:chExt cx="5640381" cy="1500042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5CC6B68-0AB9-43D3-92AC-86BB17DAE5B0}"/>
                </a:ext>
              </a:extLst>
            </p:cNvPr>
            <p:cNvSpPr/>
            <p:nvPr/>
          </p:nvSpPr>
          <p:spPr>
            <a:xfrm>
              <a:off x="4042292" y="3768690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33220FC-8DB4-4336-B3D9-0EBD2CC78F48}"/>
                </a:ext>
              </a:extLst>
            </p:cNvPr>
            <p:cNvSpPr txBox="1"/>
            <p:nvPr/>
          </p:nvSpPr>
          <p:spPr>
            <a:xfrm>
              <a:off x="4928298" y="3399358"/>
              <a:ext cx="3868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微任务队列（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）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40E9297-F9FF-4854-A9F4-558FFF2B0501}"/>
                </a:ext>
              </a:extLst>
            </p:cNvPr>
            <p:cNvSpPr/>
            <p:nvPr/>
          </p:nvSpPr>
          <p:spPr>
            <a:xfrm>
              <a:off x="4194693" y="3921090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82CCF0C-B9E6-4779-9D4E-959E79346D7E}"/>
              </a:ext>
            </a:extLst>
          </p:cNvPr>
          <p:cNvGrpSpPr/>
          <p:nvPr/>
        </p:nvGrpSpPr>
        <p:grpSpPr>
          <a:xfrm>
            <a:off x="6096000" y="3021397"/>
            <a:ext cx="5640381" cy="1500880"/>
            <a:chOff x="3097471" y="3059249"/>
            <a:chExt cx="5640381" cy="1500880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05FF886-6511-42AB-B013-0AD0F28E3237}"/>
                </a:ext>
              </a:extLst>
            </p:cNvPr>
            <p:cNvSpPr/>
            <p:nvPr/>
          </p:nvSpPr>
          <p:spPr>
            <a:xfrm>
              <a:off x="3097471" y="342941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D3083-E48A-41F5-886F-D0B79E29EC00}"/>
                </a:ext>
              </a:extLst>
            </p:cNvPr>
            <p:cNvSpPr txBox="1"/>
            <p:nvPr/>
          </p:nvSpPr>
          <p:spPr>
            <a:xfrm>
              <a:off x="3983477" y="3059249"/>
              <a:ext cx="3868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宏任务队列（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）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DE3039F-51BC-46C5-9B72-76067CFA64AD}"/>
                </a:ext>
              </a:extLst>
            </p:cNvPr>
            <p:cNvSpPr/>
            <p:nvPr/>
          </p:nvSpPr>
          <p:spPr>
            <a:xfrm>
              <a:off x="3249872" y="358181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E11758A8-901F-46FD-BAA0-CB54042BD756}"/>
              </a:ext>
            </a:extLst>
          </p:cNvPr>
          <p:cNvSpPr txBox="1"/>
          <p:nvPr/>
        </p:nvSpPr>
        <p:spPr>
          <a:xfrm>
            <a:off x="4049116" y="3367488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事件轮询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Event Loop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7F434A6-3DFC-4A57-9B44-958A75F72D21}"/>
              </a:ext>
            </a:extLst>
          </p:cNvPr>
          <p:cNvSpPr txBox="1"/>
          <p:nvPr/>
        </p:nvSpPr>
        <p:spPr>
          <a:xfrm>
            <a:off x="1134872" y="30213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代码在这里执行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87EBFF3-591D-4BA1-8D7C-FB736713B5D4}"/>
              </a:ext>
            </a:extLst>
          </p:cNvPr>
          <p:cNvSpPr txBox="1"/>
          <p:nvPr/>
        </p:nvSpPr>
        <p:spPr>
          <a:xfrm>
            <a:off x="770361" y="350598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 in first out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056BDE6-771D-4477-BB58-F14B6F6ACA85}"/>
              </a:ext>
            </a:extLst>
          </p:cNvPr>
          <p:cNvSpPr txBox="1"/>
          <p:nvPr/>
        </p:nvSpPr>
        <p:spPr>
          <a:xfrm>
            <a:off x="1469879" y="3990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后进先出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C6FA1A-8CE9-4C7E-9EF1-C51F9D35776D}"/>
              </a:ext>
            </a:extLst>
          </p:cNvPr>
          <p:cNvSpPr txBox="1"/>
          <p:nvPr/>
        </p:nvSpPr>
        <p:spPr>
          <a:xfrm>
            <a:off x="5300559" y="12261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提供异步机制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29CAEE-54E5-4B45-9C98-744373BA2FE1}"/>
              </a:ext>
            </a:extLst>
          </p:cNvPr>
          <p:cNvSpPr txBox="1"/>
          <p:nvPr/>
        </p:nvSpPr>
        <p:spPr>
          <a:xfrm>
            <a:off x="4723477" y="16888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安排任务去哪个队列待命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1DABECB-D1B0-4159-86AA-F2E7E140100D}"/>
              </a:ext>
            </a:extLst>
          </p:cNvPr>
          <p:cNvSpPr txBox="1"/>
          <p:nvPr/>
        </p:nvSpPr>
        <p:spPr>
          <a:xfrm>
            <a:off x="6404924" y="3622315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接受 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安排来的宏任务，按序排好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B9E3FEF-DFE1-43F3-878A-30C2C898FFFC}"/>
              </a:ext>
            </a:extLst>
          </p:cNvPr>
          <p:cNvSpPr txBox="1"/>
          <p:nvPr/>
        </p:nvSpPr>
        <p:spPr>
          <a:xfrm>
            <a:off x="6404924" y="39905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先进先出的执行机制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A3D93F-8E87-40BC-BA49-F957AF30F20B}"/>
              </a:ext>
            </a:extLst>
          </p:cNvPr>
          <p:cNvSpPr txBox="1"/>
          <p:nvPr/>
        </p:nvSpPr>
        <p:spPr>
          <a:xfrm>
            <a:off x="6404924" y="5466755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接受 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安排来的微任务，按序排好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DB70C6-752C-46FD-B246-3379F3D52E6C}"/>
              </a:ext>
            </a:extLst>
          </p:cNvPr>
          <p:cNvSpPr txBox="1"/>
          <p:nvPr/>
        </p:nvSpPr>
        <p:spPr>
          <a:xfrm>
            <a:off x="6404924" y="58350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先进先出的执行机制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CF28F0BD-FAC5-4B3F-9E1A-7343B517B8CE}"/>
              </a:ext>
            </a:extLst>
          </p:cNvPr>
          <p:cNvSpPr/>
          <p:nvPr/>
        </p:nvSpPr>
        <p:spPr>
          <a:xfrm rot="19629059" flipV="1">
            <a:off x="5440956" y="3937793"/>
            <a:ext cx="860862" cy="345371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左右 76">
            <a:extLst>
              <a:ext uri="{FF2B5EF4-FFF2-40B4-BE49-F238E27FC236}">
                <a16:creationId xmlns:a16="http://schemas.microsoft.com/office/drawing/2014/main" id="{7BDB9699-4380-4B9F-AFAB-FA16FCF5AECC}"/>
              </a:ext>
            </a:extLst>
          </p:cNvPr>
          <p:cNvSpPr/>
          <p:nvPr/>
        </p:nvSpPr>
        <p:spPr>
          <a:xfrm rot="2155861" flipV="1">
            <a:off x="5456783" y="5341129"/>
            <a:ext cx="860862" cy="345371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920EACA-49E6-4A6D-8585-04A5C1A849B3}"/>
              </a:ext>
            </a:extLst>
          </p:cNvPr>
          <p:cNvSpPr/>
          <p:nvPr/>
        </p:nvSpPr>
        <p:spPr>
          <a:xfrm rot="13365140">
            <a:off x="3383665" y="4142423"/>
            <a:ext cx="761651" cy="36379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AAF7501-31DF-40FE-8377-3FD1D05DD2A7}"/>
              </a:ext>
            </a:extLst>
          </p:cNvPr>
          <p:cNvSpPr txBox="1"/>
          <p:nvPr/>
        </p:nvSpPr>
        <p:spPr>
          <a:xfrm>
            <a:off x="-16170" y="555525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宏任务开始，执行完一个宏任务，询问一次微任务队列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57BFCD2-3CCD-47E4-B7DE-6AFA1DA39661}"/>
              </a:ext>
            </a:extLst>
          </p:cNvPr>
          <p:cNvSpPr txBox="1"/>
          <p:nvPr/>
        </p:nvSpPr>
        <p:spPr>
          <a:xfrm>
            <a:off x="-16170" y="593516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微任务队列有任务，就清空微任务队列，循环往复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2EFEC3E-A112-4B52-B623-A5A73FC1C0CC}"/>
              </a:ext>
            </a:extLst>
          </p:cNvPr>
          <p:cNvSpPr txBox="1"/>
          <p:nvPr/>
        </p:nvSpPr>
        <p:spPr>
          <a:xfrm>
            <a:off x="0" y="6315068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轮询： 轮流询问 宏任务队列 和 微任务队列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6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3" grpId="0"/>
      <p:bldP spid="74" grpId="0"/>
      <p:bldP spid="75" grpId="0"/>
      <p:bldP spid="76" grpId="0"/>
      <p:bldP spid="6" grpId="0" animBg="1"/>
      <p:bldP spid="77" grpId="0" animBg="1"/>
      <p:bldP spid="7" grpId="0" animBg="1"/>
      <p:bldP spid="78" grpId="0"/>
      <p:bldP spid="79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重复">
            <a:extLst>
              <a:ext uri="{FF2B5EF4-FFF2-40B4-BE49-F238E27FC236}">
                <a16:creationId xmlns:a16="http://schemas.microsoft.com/office/drawing/2014/main" id="{742D7309-2BA6-4FED-AD84-E1A696E7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1994" y="144994"/>
            <a:ext cx="6568012" cy="65680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DF8475-1B24-4B52-AFF5-1DBF70D55E68}"/>
              </a:ext>
            </a:extLst>
          </p:cNvPr>
          <p:cNvSpPr txBox="1"/>
          <p:nvPr/>
        </p:nvSpPr>
        <p:spPr>
          <a:xfrm>
            <a:off x="3095050" y="122141"/>
            <a:ext cx="600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事件轮询（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Loop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F98AC-8AB7-4C7C-82C6-0EFA03177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61" y="2116183"/>
            <a:ext cx="3482275" cy="26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4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6DA825-404A-44D3-BF76-556529B38212}"/>
              </a:ext>
            </a:extLst>
          </p:cNvPr>
          <p:cNvSpPr txBox="1"/>
          <p:nvPr/>
        </p:nvSpPr>
        <p:spPr>
          <a:xfrm>
            <a:off x="3595924" y="137381"/>
            <a:ext cx="4854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作业（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homework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4D7B51-050E-4DD3-A3AE-AEEE25CC2360}"/>
              </a:ext>
            </a:extLst>
          </p:cNvPr>
          <p:cNvGrpSpPr/>
          <p:nvPr/>
        </p:nvGrpSpPr>
        <p:grpSpPr>
          <a:xfrm>
            <a:off x="180000" y="965118"/>
            <a:ext cx="11880000" cy="5400000"/>
            <a:chOff x="180000" y="965118"/>
            <a:chExt cx="11880000" cy="5400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C5358C5-5C83-401D-BA81-68868748BB74}"/>
                </a:ext>
              </a:extLst>
            </p:cNvPr>
            <p:cNvGrpSpPr/>
            <p:nvPr/>
          </p:nvGrpSpPr>
          <p:grpSpPr>
            <a:xfrm>
              <a:off x="180000" y="965118"/>
              <a:ext cx="11880000" cy="5400000"/>
              <a:chOff x="827584" y="1005849"/>
              <a:chExt cx="5328592" cy="1800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5">
                <a:extLst>
                  <a:ext uri="{FF2B5EF4-FFF2-40B4-BE49-F238E27FC236}">
                    <a16:creationId xmlns:a16="http://schemas.microsoft.com/office/drawing/2014/main" id="{7CE0F629-C39C-4840-B757-7E52A18E8029}"/>
                  </a:ext>
                </a:extLst>
              </p:cNvPr>
              <p:cNvSpPr/>
              <p:nvPr/>
            </p:nvSpPr>
            <p:spPr>
              <a:xfrm>
                <a:off x="827584" y="1005849"/>
                <a:ext cx="5328587" cy="188508"/>
              </a:xfrm>
              <a:prstGeom prst="roundRect">
                <a:avLst>
                  <a:gd name="adj" fmla="val 654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  <a:cs typeface="Arial" pitchFamily="34" charset="0"/>
                  </a:rPr>
                  <a:t>JavaScript</a:t>
                </a:r>
                <a:endParaRPr lang="zh-CN" altLang="en-US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endParaRPr>
              </a:p>
            </p:txBody>
          </p:sp>
          <p:sp>
            <p:nvSpPr>
              <p:cNvPr id="14" name="圆角矩形 16">
                <a:extLst>
                  <a:ext uri="{FF2B5EF4-FFF2-40B4-BE49-F238E27FC236}">
                    <a16:creationId xmlns:a16="http://schemas.microsoft.com/office/drawing/2014/main" id="{1D2A5FEB-D689-49AC-A7FB-2AB5D0E9DE15}"/>
                  </a:ext>
                </a:extLst>
              </p:cNvPr>
              <p:cNvSpPr/>
              <p:nvPr/>
            </p:nvSpPr>
            <p:spPr>
              <a:xfrm>
                <a:off x="827589" y="1194357"/>
                <a:ext cx="5328587" cy="1611692"/>
              </a:xfrm>
              <a:prstGeom prst="roundRect">
                <a:avLst>
                  <a:gd name="adj" fmla="val 0"/>
                </a:avLst>
              </a:prstGeom>
              <a:solidFill>
                <a:srgbClr val="343D46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zh-CN" sz="105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F98A38-FAAD-4802-9F14-D55718E5E37C}"/>
                </a:ext>
              </a:extLst>
            </p:cNvPr>
            <p:cNvSpPr txBox="1"/>
            <p:nvPr/>
          </p:nvSpPr>
          <p:spPr>
            <a:xfrm>
              <a:off x="254672" y="1720840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1C4DDB-5533-4419-8067-A53298106A82}"/>
                </a:ext>
              </a:extLst>
            </p:cNvPr>
            <p:cNvSpPr txBox="1"/>
            <p:nvPr/>
          </p:nvSpPr>
          <p:spPr>
            <a:xfrm>
              <a:off x="4214671" y="1720840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6E9936-D0FD-4D39-96CD-EFAABB205FA1}"/>
                </a:ext>
              </a:extLst>
            </p:cNvPr>
            <p:cNvSpPr txBox="1"/>
            <p:nvPr/>
          </p:nvSpPr>
          <p:spPr>
            <a:xfrm>
              <a:off x="8174671" y="172084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CCB9F5D-2062-41CE-BEFF-EC6FECCE64F3}"/>
                </a:ext>
              </a:extLst>
            </p:cNvPr>
            <p:cNvCxnSpPr>
              <a:cxnSpLocks/>
            </p:cNvCxnSpPr>
            <p:nvPr/>
          </p:nvCxnSpPr>
          <p:spPr>
            <a:xfrm>
              <a:off x="4140000" y="1553465"/>
              <a:ext cx="0" cy="48116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2D475B5-F3D1-4F65-8441-3713BB4B962E}"/>
                </a:ext>
              </a:extLst>
            </p:cNvPr>
            <p:cNvCxnSpPr>
              <a:cxnSpLocks/>
            </p:cNvCxnSpPr>
            <p:nvPr/>
          </p:nvCxnSpPr>
          <p:spPr>
            <a:xfrm>
              <a:off x="8100000" y="1553466"/>
              <a:ext cx="0" cy="48116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68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36DA825-404A-44D3-BF76-556529B38212}"/>
              </a:ext>
            </a:extLst>
          </p:cNvPr>
          <p:cNvSpPr txBox="1"/>
          <p:nvPr/>
        </p:nvSpPr>
        <p:spPr>
          <a:xfrm>
            <a:off x="3595924" y="137381"/>
            <a:ext cx="4854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作业（</a:t>
            </a:r>
            <a:r>
              <a:rPr lang="en-US" altLang="zh-CN" sz="4000">
                <a:solidFill>
                  <a:schemeClr val="bg1"/>
                </a:solidFill>
                <a:latin typeface="+mn-ea"/>
              </a:rPr>
              <a:t>homework</a:t>
            </a:r>
            <a:r>
              <a:rPr lang="zh-CN" altLang="en-US" sz="400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4D7B51-050E-4DD3-A3AE-AEEE25CC2360}"/>
              </a:ext>
            </a:extLst>
          </p:cNvPr>
          <p:cNvGrpSpPr/>
          <p:nvPr/>
        </p:nvGrpSpPr>
        <p:grpSpPr>
          <a:xfrm>
            <a:off x="180000" y="965118"/>
            <a:ext cx="11880000" cy="5400000"/>
            <a:chOff x="180000" y="965118"/>
            <a:chExt cx="11880000" cy="5400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C5358C5-5C83-401D-BA81-68868748BB74}"/>
                </a:ext>
              </a:extLst>
            </p:cNvPr>
            <p:cNvGrpSpPr/>
            <p:nvPr/>
          </p:nvGrpSpPr>
          <p:grpSpPr>
            <a:xfrm>
              <a:off x="180000" y="965118"/>
              <a:ext cx="11880000" cy="5400000"/>
              <a:chOff x="827584" y="1005849"/>
              <a:chExt cx="5328592" cy="1800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圆角矩形 15">
                <a:extLst>
                  <a:ext uri="{FF2B5EF4-FFF2-40B4-BE49-F238E27FC236}">
                    <a16:creationId xmlns:a16="http://schemas.microsoft.com/office/drawing/2014/main" id="{7CE0F629-C39C-4840-B757-7E52A18E8029}"/>
                  </a:ext>
                </a:extLst>
              </p:cNvPr>
              <p:cNvSpPr/>
              <p:nvPr/>
            </p:nvSpPr>
            <p:spPr>
              <a:xfrm>
                <a:off x="827584" y="1005849"/>
                <a:ext cx="5328587" cy="188508"/>
              </a:xfrm>
              <a:prstGeom prst="roundRect">
                <a:avLst>
                  <a:gd name="adj" fmla="val 654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  <a:cs typeface="Arial" pitchFamily="34" charset="0"/>
                  </a:rPr>
                  <a:t>JavaScript</a:t>
                </a:r>
                <a:endParaRPr lang="zh-CN" altLang="en-US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endParaRPr>
              </a:p>
            </p:txBody>
          </p:sp>
          <p:sp>
            <p:nvSpPr>
              <p:cNvPr id="14" name="圆角矩形 16">
                <a:extLst>
                  <a:ext uri="{FF2B5EF4-FFF2-40B4-BE49-F238E27FC236}">
                    <a16:creationId xmlns:a16="http://schemas.microsoft.com/office/drawing/2014/main" id="{1D2A5FEB-D689-49AC-A7FB-2AB5D0E9DE15}"/>
                  </a:ext>
                </a:extLst>
              </p:cNvPr>
              <p:cNvSpPr/>
              <p:nvPr/>
            </p:nvSpPr>
            <p:spPr>
              <a:xfrm>
                <a:off x="827589" y="1194357"/>
                <a:ext cx="5328587" cy="1611692"/>
              </a:xfrm>
              <a:prstGeom prst="roundRect">
                <a:avLst>
                  <a:gd name="adj" fmla="val 0"/>
                </a:avLst>
              </a:prstGeom>
              <a:solidFill>
                <a:srgbClr val="343D46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zh-CN" sz="105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F98A38-FAAD-4802-9F14-D55718E5E37C}"/>
                </a:ext>
              </a:extLst>
            </p:cNvPr>
            <p:cNvSpPr txBox="1"/>
            <p:nvPr/>
          </p:nvSpPr>
          <p:spPr>
            <a:xfrm>
              <a:off x="254672" y="1720840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1C4DDB-5533-4419-8067-A53298106A82}"/>
                </a:ext>
              </a:extLst>
            </p:cNvPr>
            <p:cNvSpPr txBox="1"/>
            <p:nvPr/>
          </p:nvSpPr>
          <p:spPr>
            <a:xfrm>
              <a:off x="4214671" y="1720840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6E9936-D0FD-4D39-96CD-EFAABB205FA1}"/>
                </a:ext>
              </a:extLst>
            </p:cNvPr>
            <p:cNvSpPr txBox="1"/>
            <p:nvPr/>
          </p:nvSpPr>
          <p:spPr>
            <a:xfrm>
              <a:off x="8174671" y="172084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CCB9F5D-2062-41CE-BEFF-EC6FECCE64F3}"/>
                </a:ext>
              </a:extLst>
            </p:cNvPr>
            <p:cNvCxnSpPr>
              <a:cxnSpLocks/>
            </p:cNvCxnSpPr>
            <p:nvPr/>
          </p:nvCxnSpPr>
          <p:spPr>
            <a:xfrm>
              <a:off x="4140000" y="1553465"/>
              <a:ext cx="0" cy="48116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2D475B5-F3D1-4F65-8441-3713BB4B962E}"/>
                </a:ext>
              </a:extLst>
            </p:cNvPr>
            <p:cNvCxnSpPr>
              <a:cxnSpLocks/>
            </p:cNvCxnSpPr>
            <p:nvPr/>
          </p:nvCxnSpPr>
          <p:spPr>
            <a:xfrm>
              <a:off x="8100000" y="1553466"/>
              <a:ext cx="0" cy="48116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2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64E782B-C7BA-410F-B5EB-24C7AE78DB13}"/>
              </a:ext>
            </a:extLst>
          </p:cNvPr>
          <p:cNvSpPr/>
          <p:nvPr/>
        </p:nvSpPr>
        <p:spPr>
          <a:xfrm>
            <a:off x="13343188" y="4012717"/>
            <a:ext cx="1423018" cy="720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C4B9938-E44E-4D5E-8458-2C3CC230C5F6}"/>
              </a:ext>
            </a:extLst>
          </p:cNvPr>
          <p:cNvSpPr/>
          <p:nvPr/>
        </p:nvSpPr>
        <p:spPr>
          <a:xfrm>
            <a:off x="6622348" y="4009473"/>
            <a:ext cx="1423018" cy="720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E17FE8A-1AAB-4882-9818-9F00200D22DB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3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1.48148E-6 L -0.55117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C4B9938-E44E-4D5E-8458-2C3CC230C5F6}"/>
              </a:ext>
            </a:extLst>
          </p:cNvPr>
          <p:cNvSpPr/>
          <p:nvPr/>
        </p:nvSpPr>
        <p:spPr>
          <a:xfrm>
            <a:off x="1940208" y="2672054"/>
            <a:ext cx="1423018" cy="720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9CE609E-FEAD-4322-A8C8-674084DA3FE7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8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271232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A38B408-E5ED-4C11-861B-679DB1C30850}"/>
              </a:ext>
            </a:extLst>
          </p:cNvPr>
          <p:cNvGrpSpPr/>
          <p:nvPr/>
        </p:nvGrpSpPr>
        <p:grpSpPr>
          <a:xfrm>
            <a:off x="709052" y="-11303001"/>
            <a:ext cx="3885329" cy="11645991"/>
            <a:chOff x="9163028" y="-295812"/>
            <a:chExt cx="3885329" cy="1164599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5593015-F7D9-4A1D-9088-2F4D26320187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C0A7AA0-DFF5-446A-BD42-E2025A5E9A78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03007AA-BC46-482D-B0EB-AC43B6A9C557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A1A1667-1DDB-4533-B0F6-FBFC60CC1501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9ED7AF2-6248-478C-9EBD-4DE232DBB3C1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3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4.07407E-6 L -0.00378 2.0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0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271232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C0D6DF-2E7C-4BF6-8B98-C3ABFF8B76A3}"/>
              </a:ext>
            </a:extLst>
          </p:cNvPr>
          <p:cNvSpPr/>
          <p:nvPr/>
        </p:nvSpPr>
        <p:spPr>
          <a:xfrm>
            <a:off x="734990" y="2803196"/>
            <a:ext cx="2125776" cy="457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F656A5-BC96-4C58-8501-3809BE4B2B1E}"/>
              </a:ext>
            </a:extLst>
          </p:cNvPr>
          <p:cNvSpPr txBox="1"/>
          <p:nvPr/>
        </p:nvSpPr>
        <p:spPr>
          <a:xfrm>
            <a:off x="3125214" y="27182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0A7DDD3E-4C10-459D-99D2-B7FC553448E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02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189052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6D3B98-AA99-4EC8-99EC-4FC181D66B16}"/>
              </a:ext>
            </a:extLst>
          </p:cNvPr>
          <p:cNvSpPr/>
          <p:nvPr/>
        </p:nvSpPr>
        <p:spPr>
          <a:xfrm>
            <a:off x="734990" y="2574595"/>
            <a:ext cx="2610094" cy="9694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7401C7-BCAE-4795-A0F1-E8866BC9E8E1}"/>
              </a:ext>
            </a:extLst>
          </p:cNvPr>
          <p:cNvSpPr txBox="1"/>
          <p:nvPr/>
        </p:nvSpPr>
        <p:spPr>
          <a:xfrm>
            <a:off x="3345084" y="273615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异步代码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7F7C3D10-F451-44C4-AEE2-886B72C63EEA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4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189052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797622" y="2906328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5D29EF9F-3736-47DF-BE1F-CAB60294855C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7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CB9E63F-DECC-436D-AC1A-2785BA7534F2}"/>
              </a:ext>
            </a:extLst>
          </p:cNvPr>
          <p:cNvSpPr txBox="1"/>
          <p:nvPr/>
        </p:nvSpPr>
        <p:spPr>
          <a:xfrm>
            <a:off x="2618125" y="153347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单线程</a:t>
            </a:r>
            <a:r>
              <a:rPr lang="en-US" altLang="zh-CN" sz="4000" dirty="0">
                <a:solidFill>
                  <a:schemeClr val="bg1"/>
                </a:solidFill>
                <a:latin typeface="Fira Code Retina" panose="020B0509050000020004" pitchFamily="49" charset="0"/>
                <a:ea typeface="华文行楷" panose="02010800040101010101" pitchFamily="2" charset="-122"/>
              </a:rPr>
              <a:t>(single-threaded)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887F19-38F2-4D2E-BF7E-4D05B02C8DF0}"/>
              </a:ext>
            </a:extLst>
          </p:cNvPr>
          <p:cNvGrpSpPr/>
          <p:nvPr/>
        </p:nvGrpSpPr>
        <p:grpSpPr>
          <a:xfrm>
            <a:off x="7083188" y="1569660"/>
            <a:ext cx="4850651" cy="3002962"/>
            <a:chOff x="827584" y="1005849"/>
            <a:chExt cx="5328592" cy="1800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圆角矩形 15">
              <a:extLst>
                <a:ext uri="{FF2B5EF4-FFF2-40B4-BE49-F238E27FC236}">
                  <a16:creationId xmlns:a16="http://schemas.microsoft.com/office/drawing/2014/main" id="{023B3E16-C5AF-43C9-BEFC-79CD946903E6}"/>
                </a:ext>
              </a:extLst>
            </p:cNvPr>
            <p:cNvSpPr/>
            <p:nvPr/>
          </p:nvSpPr>
          <p:spPr>
            <a:xfrm>
              <a:off x="827584" y="1005849"/>
              <a:ext cx="5328587" cy="303995"/>
            </a:xfrm>
            <a:prstGeom prst="roundRect">
              <a:avLst>
                <a:gd name="adj" fmla="val 654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rPr>
                <a:t>JavaScript</a:t>
              </a:r>
              <a:endParaRPr lang="zh-CN" altLang="en-US" sz="14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  <a:cs typeface="Arial" pitchFamily="34" charset="0"/>
              </a:endParaRPr>
            </a:p>
          </p:txBody>
        </p:sp>
        <p:sp>
          <p:nvSpPr>
            <p:cNvPr id="9" name="圆角矩形 16">
              <a:extLst>
                <a:ext uri="{FF2B5EF4-FFF2-40B4-BE49-F238E27FC236}">
                  <a16:creationId xmlns:a16="http://schemas.microsoft.com/office/drawing/2014/main" id="{63899621-6F16-40AD-BD12-E9312BA3B0FC}"/>
                </a:ext>
              </a:extLst>
            </p:cNvPr>
            <p:cNvSpPr/>
            <p:nvPr/>
          </p:nvSpPr>
          <p:spPr>
            <a:xfrm>
              <a:off x="827589" y="1293881"/>
              <a:ext cx="5328587" cy="1512168"/>
            </a:xfrm>
            <a:prstGeom prst="roundRect">
              <a:avLst>
                <a:gd name="adj" fmla="val 0"/>
              </a:avLst>
            </a:prstGeom>
            <a:solidFill>
              <a:srgbClr val="343D46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05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E669D60-7E36-4A3E-A359-CCFD0DF62C58}"/>
              </a:ext>
            </a:extLst>
          </p:cNvPr>
          <p:cNvSpPr txBox="1"/>
          <p:nvPr/>
        </p:nvSpPr>
        <p:spPr>
          <a:xfrm>
            <a:off x="7083188" y="2187904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console.log(‘script start’)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6B779C-23CF-4AC2-B9F6-2EE71DB336D4}"/>
              </a:ext>
            </a:extLst>
          </p:cNvPr>
          <p:cNvSpPr txBox="1"/>
          <p:nvPr/>
        </p:nvSpPr>
        <p:spPr>
          <a:xfrm>
            <a:off x="7083188" y="3883907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console.log(‘script end’)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5ED1B6D-190B-46E8-9DCE-B1B94544235E}"/>
              </a:ext>
            </a:extLst>
          </p:cNvPr>
          <p:cNvSpPr/>
          <p:nvPr/>
        </p:nvSpPr>
        <p:spPr>
          <a:xfrm>
            <a:off x="5860573" y="1715211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D30EE82-F892-4845-A052-4870871B9526}"/>
              </a:ext>
            </a:extLst>
          </p:cNvPr>
          <p:cNvSpPr/>
          <p:nvPr/>
        </p:nvSpPr>
        <p:spPr>
          <a:xfrm>
            <a:off x="5860573" y="2264570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784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1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3" grpId="0" animBg="1"/>
      <p:bldP spid="13" grpId="1" animBg="1"/>
      <p:bldP spid="13" grpId="2" animBg="1"/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189052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70AFF2D-B3D1-42AE-916F-2B8FE15AA2F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D4B4B385-8877-436C-AE23-AA0E97A37A6A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AF82603-D6C0-47C0-AA30-9482412B588F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D3790FC-FECD-4463-BC7F-A30A3C7239D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8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41224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93A820-824B-4277-9733-DDB1A17E01EA}"/>
              </a:ext>
            </a:extLst>
          </p:cNvPr>
          <p:cNvSpPr/>
          <p:nvPr/>
        </p:nvSpPr>
        <p:spPr>
          <a:xfrm>
            <a:off x="734990" y="2227356"/>
            <a:ext cx="3471250" cy="1704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011BF0D-42C7-487E-82B6-F83C8D1AA4DE}"/>
              </a:ext>
            </a:extLst>
          </p:cNvPr>
          <p:cNvSpPr/>
          <p:nvPr/>
        </p:nvSpPr>
        <p:spPr>
          <a:xfrm>
            <a:off x="804672" y="2249424"/>
            <a:ext cx="3358896" cy="1103376"/>
          </a:xfrm>
          <a:custGeom>
            <a:avLst/>
            <a:gdLst>
              <a:gd name="connsiteX0" fmla="*/ 0 w 3358896"/>
              <a:gd name="connsiteY0" fmla="*/ 0 h 1103376"/>
              <a:gd name="connsiteX1" fmla="*/ 3358896 w 3358896"/>
              <a:gd name="connsiteY1" fmla="*/ 0 h 1103376"/>
              <a:gd name="connsiteX2" fmla="*/ 3358896 w 3358896"/>
              <a:gd name="connsiteY2" fmla="*/ 811276 h 1103376"/>
              <a:gd name="connsiteX3" fmla="*/ 307848 w 3358896"/>
              <a:gd name="connsiteY3" fmla="*/ 811276 h 1103376"/>
              <a:gd name="connsiteX4" fmla="*/ 307848 w 3358896"/>
              <a:gd name="connsiteY4" fmla="*/ 1103376 h 1103376"/>
              <a:gd name="connsiteX5" fmla="*/ 0 w 3358896"/>
              <a:gd name="connsiteY5" fmla="*/ 1103376 h 1103376"/>
              <a:gd name="connsiteX6" fmla="*/ 0 w 3358896"/>
              <a:gd name="connsiteY6" fmla="*/ 811276 h 1103376"/>
              <a:gd name="connsiteX7" fmla="*/ 0 w 3358896"/>
              <a:gd name="connsiteY7" fmla="*/ 782940 h 11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8896" h="1103376">
                <a:moveTo>
                  <a:pt x="0" y="0"/>
                </a:moveTo>
                <a:lnTo>
                  <a:pt x="3358896" y="0"/>
                </a:lnTo>
                <a:lnTo>
                  <a:pt x="3358896" y="811276"/>
                </a:lnTo>
                <a:lnTo>
                  <a:pt x="307848" y="811276"/>
                </a:lnTo>
                <a:lnTo>
                  <a:pt x="307848" y="1103376"/>
                </a:lnTo>
                <a:lnTo>
                  <a:pt x="0" y="1103376"/>
                </a:lnTo>
                <a:lnTo>
                  <a:pt x="0" y="811276"/>
                </a:lnTo>
                <a:lnTo>
                  <a:pt x="0" y="78294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778877-CB98-479D-9216-230FBC245BFC}"/>
              </a:ext>
            </a:extLst>
          </p:cNvPr>
          <p:cNvSpPr txBox="1"/>
          <p:nvPr/>
        </p:nvSpPr>
        <p:spPr>
          <a:xfrm>
            <a:off x="3097081" y="24598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436B182-D546-4442-A6B3-09E708DFF4B2}"/>
              </a:ext>
            </a:extLst>
          </p:cNvPr>
          <p:cNvSpPr/>
          <p:nvPr/>
        </p:nvSpPr>
        <p:spPr>
          <a:xfrm>
            <a:off x="803509" y="3063240"/>
            <a:ext cx="3360059" cy="816673"/>
          </a:xfrm>
          <a:custGeom>
            <a:avLst/>
            <a:gdLst>
              <a:gd name="connsiteX0" fmla="*/ 309011 w 3360059"/>
              <a:gd name="connsiteY0" fmla="*/ 0 h 816673"/>
              <a:gd name="connsiteX1" fmla="*/ 3360059 w 3360059"/>
              <a:gd name="connsiteY1" fmla="*/ 0 h 816673"/>
              <a:gd name="connsiteX2" fmla="*/ 3360059 w 3360059"/>
              <a:gd name="connsiteY2" fmla="*/ 555251 h 816673"/>
              <a:gd name="connsiteX3" fmla="*/ 3358896 w 3360059"/>
              <a:gd name="connsiteY3" fmla="*/ 555251 h 816673"/>
              <a:gd name="connsiteX4" fmla="*/ 3358896 w 3360059"/>
              <a:gd name="connsiteY4" fmla="*/ 816673 h 816673"/>
              <a:gd name="connsiteX5" fmla="*/ 0 w 3360059"/>
              <a:gd name="connsiteY5" fmla="*/ 816673 h 816673"/>
              <a:gd name="connsiteX6" fmla="*/ 0 w 3360059"/>
              <a:gd name="connsiteY6" fmla="*/ 289560 h 816673"/>
              <a:gd name="connsiteX7" fmla="*/ 309011 w 3360059"/>
              <a:gd name="connsiteY7" fmla="*/ 289560 h 81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0059" h="816673">
                <a:moveTo>
                  <a:pt x="309011" y="0"/>
                </a:moveTo>
                <a:lnTo>
                  <a:pt x="3360059" y="0"/>
                </a:lnTo>
                <a:lnTo>
                  <a:pt x="3360059" y="555251"/>
                </a:lnTo>
                <a:lnTo>
                  <a:pt x="3358896" y="555251"/>
                </a:lnTo>
                <a:lnTo>
                  <a:pt x="3358896" y="816673"/>
                </a:lnTo>
                <a:lnTo>
                  <a:pt x="0" y="816673"/>
                </a:lnTo>
                <a:lnTo>
                  <a:pt x="0" y="289560"/>
                </a:lnTo>
                <a:lnTo>
                  <a:pt x="309011" y="28956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C4BF23-5BB8-4016-8AFF-6399106A3DE2}"/>
              </a:ext>
            </a:extLst>
          </p:cNvPr>
          <p:cNvSpPr txBox="1"/>
          <p:nvPr/>
        </p:nvSpPr>
        <p:spPr>
          <a:xfrm>
            <a:off x="3076327" y="3173483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异步代码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3B76234-165A-4800-9D08-7274539A4845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EBCB1FA-FBFB-4B0E-AEFC-CD5C3BD7231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270F56-FCC6-45F3-99C1-863260FF6118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417BBFC-3775-488A-838A-EF5244F6462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0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25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75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0" grpId="1" animBg="1"/>
      <p:bldP spid="40" grpId="2" animBg="1"/>
      <p:bldP spid="42" grpId="0"/>
      <p:bldP spid="42" grpId="1"/>
      <p:bldP spid="43" grpId="0" animBg="1"/>
      <p:bldP spid="47" grpId="0" animBg="1"/>
      <p:bldP spid="47" grpId="1" animBg="1"/>
      <p:bldP spid="48" grpId="0"/>
      <p:bldP spid="4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41224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93A820-824B-4277-9733-DDB1A17E01EA}"/>
              </a:ext>
            </a:extLst>
          </p:cNvPr>
          <p:cNvSpPr/>
          <p:nvPr/>
        </p:nvSpPr>
        <p:spPr>
          <a:xfrm>
            <a:off x="734990" y="2227356"/>
            <a:ext cx="3471250" cy="1704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436B182-D546-4442-A6B3-09E708DFF4B2}"/>
              </a:ext>
            </a:extLst>
          </p:cNvPr>
          <p:cNvSpPr/>
          <p:nvPr/>
        </p:nvSpPr>
        <p:spPr>
          <a:xfrm>
            <a:off x="803509" y="3063240"/>
            <a:ext cx="3360059" cy="816673"/>
          </a:xfrm>
          <a:custGeom>
            <a:avLst/>
            <a:gdLst>
              <a:gd name="connsiteX0" fmla="*/ 309011 w 3360059"/>
              <a:gd name="connsiteY0" fmla="*/ 0 h 816673"/>
              <a:gd name="connsiteX1" fmla="*/ 3360059 w 3360059"/>
              <a:gd name="connsiteY1" fmla="*/ 0 h 816673"/>
              <a:gd name="connsiteX2" fmla="*/ 3360059 w 3360059"/>
              <a:gd name="connsiteY2" fmla="*/ 555251 h 816673"/>
              <a:gd name="connsiteX3" fmla="*/ 3358896 w 3360059"/>
              <a:gd name="connsiteY3" fmla="*/ 555251 h 816673"/>
              <a:gd name="connsiteX4" fmla="*/ 3358896 w 3360059"/>
              <a:gd name="connsiteY4" fmla="*/ 816673 h 816673"/>
              <a:gd name="connsiteX5" fmla="*/ 0 w 3360059"/>
              <a:gd name="connsiteY5" fmla="*/ 816673 h 816673"/>
              <a:gd name="connsiteX6" fmla="*/ 0 w 3360059"/>
              <a:gd name="connsiteY6" fmla="*/ 289560 h 816673"/>
              <a:gd name="connsiteX7" fmla="*/ 309011 w 3360059"/>
              <a:gd name="connsiteY7" fmla="*/ 289560 h 81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0059" h="816673">
                <a:moveTo>
                  <a:pt x="309011" y="0"/>
                </a:moveTo>
                <a:lnTo>
                  <a:pt x="3360059" y="0"/>
                </a:lnTo>
                <a:lnTo>
                  <a:pt x="3360059" y="555251"/>
                </a:lnTo>
                <a:lnTo>
                  <a:pt x="3358896" y="555251"/>
                </a:lnTo>
                <a:lnTo>
                  <a:pt x="3358896" y="816673"/>
                </a:lnTo>
                <a:lnTo>
                  <a:pt x="0" y="816673"/>
                </a:lnTo>
                <a:lnTo>
                  <a:pt x="0" y="289560"/>
                </a:lnTo>
                <a:lnTo>
                  <a:pt x="309011" y="28956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0320" y="3342531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FFB446B-9D94-498E-947E-2578B1C47EDB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8BDDE1D-4ED9-446D-AA51-67BEFB3EB7CE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5FF19E1-C20F-46A4-88F2-C1BE4DF36852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13C822C8-EAA0-45AD-8F57-7A3D9650A525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41224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93A820-824B-4277-9733-DDB1A17E01EA}"/>
              </a:ext>
            </a:extLst>
          </p:cNvPr>
          <p:cNvSpPr/>
          <p:nvPr/>
        </p:nvSpPr>
        <p:spPr>
          <a:xfrm>
            <a:off x="734990" y="2227356"/>
            <a:ext cx="3471250" cy="1704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0A4EDA7-AD61-49AD-A450-B8F6629CF4AE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DA68FFF-669F-4F88-A7A5-EB85418705B9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E6F4DF6-7816-4A49-AF13-1CD16B0D1A41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B109FE1-1870-487A-9F00-CDFFF8C6B7EF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9EDE8A78-9019-4918-8A40-D42D2955E16B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D8CFFDD-A009-423F-81C5-1C2CF931B302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EFAC238-6143-4FDD-9306-4BADC87C7134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412244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C7081C-CA10-4925-8E74-C3FC57F94F4E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7B5D9940-1FC7-4D7B-A4B0-F2827741189D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DF5CD15-C057-4A7B-B79A-F2D32356197A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2CB4BE-B2BC-4356-B4C7-228A00A248A6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748B16A-BE10-464E-A707-693745D03A14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233E679-985F-47AE-BB9D-78041DA09376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19E509A6-ECB1-4F67-8ED6-2950C2B81134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3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2666622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9FD16C-603F-4071-90FE-4D10423BFE5A}"/>
              </a:ext>
            </a:extLst>
          </p:cNvPr>
          <p:cNvSpPr/>
          <p:nvPr/>
        </p:nvSpPr>
        <p:spPr>
          <a:xfrm>
            <a:off x="734989" y="973321"/>
            <a:ext cx="3687053" cy="4142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5458CC-2DD0-4C31-B8F7-9D4C7D65A5F6}"/>
              </a:ext>
            </a:extLst>
          </p:cNvPr>
          <p:cNvSpPr txBox="1"/>
          <p:nvPr/>
        </p:nvSpPr>
        <p:spPr>
          <a:xfrm>
            <a:off x="3349954" y="3304401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异步代码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F910D9-39EC-4FBF-93F5-FDDD0EB007B1}"/>
              </a:ext>
            </a:extLst>
          </p:cNvPr>
          <p:cNvSpPr/>
          <p:nvPr/>
        </p:nvSpPr>
        <p:spPr>
          <a:xfrm>
            <a:off x="1005840" y="1310856"/>
            <a:ext cx="3416202" cy="3540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6666A5C-7ED1-440A-9869-2E5B0E8548B9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6E1A3A68-EB5F-4ED7-8B01-23211741AB7B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915CAC2-D8E9-49BA-8534-530B8A543853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FB16196-F439-4661-AE57-316D86E7D1D5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14E3ADC4-D84D-45DE-AA8C-642380E38A5F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7C59BD0-2919-4F91-B9B2-24A8277F24CE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013DBC6-AC3F-4EE2-B242-EF153DF1AAD8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3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2" grpId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2666622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1403825" y="2877764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C0F4F704-C76D-4812-9B1B-002E7B608D1B}"/>
              </a:ext>
            </a:extLst>
          </p:cNvPr>
          <p:cNvSpPr/>
          <p:nvPr/>
        </p:nvSpPr>
        <p:spPr>
          <a:xfrm>
            <a:off x="734989" y="973321"/>
            <a:ext cx="3687053" cy="4142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9D5C5CD-54A3-4AB6-921E-5323F4CC7D44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C69B8B4-B2A4-4728-A6A4-99C091673583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44E2E4C-41E0-4CF8-B3B9-E9B5065FB150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B435F8F-1A93-4D39-9FF3-5301001A7191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627DFD3-0146-4767-ADF8-162371D622B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65A4962-5DB8-40E1-9999-97631DB08B5C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8C77956-CF94-421A-96D9-127797816D43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2666622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96CB317-22D3-4AFF-BDFA-7996127A43F4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BCE8D8F-9268-44AB-A8ED-90F931ABAC94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FCEAF70-A253-49BA-A02F-47433245CF33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E10F810-B6ED-48C7-9E5D-152A595D4709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E6455960-721A-4172-8C5E-FDF346CAD54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722E01D-DED1-49FB-83B8-74DDF5B6CF44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2D4A1AE-7B25-43F8-BB03-DCD1CB02644E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5E3C861D-1860-42AF-B21A-9F9857EA50B4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F13D7C9-5A75-46B2-A2E5-39365190EA0C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1941E18-CEB1-4E5C-9970-D286C509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044BDA43-58AA-4ACD-8EE4-E45855EE0215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2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6023791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4C9B98E-16C8-4BE5-8000-1FA63173BFD2}"/>
              </a:ext>
            </a:extLst>
          </p:cNvPr>
          <p:cNvSpPr/>
          <p:nvPr/>
        </p:nvSpPr>
        <p:spPr>
          <a:xfrm>
            <a:off x="734989" y="1900784"/>
            <a:ext cx="3687053" cy="2818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CC648893-434F-4C2E-8422-A8069D74B4B4}"/>
              </a:ext>
            </a:extLst>
          </p:cNvPr>
          <p:cNvSpPr/>
          <p:nvPr/>
        </p:nvSpPr>
        <p:spPr>
          <a:xfrm>
            <a:off x="804672" y="1935912"/>
            <a:ext cx="3358896" cy="1103376"/>
          </a:xfrm>
          <a:custGeom>
            <a:avLst/>
            <a:gdLst>
              <a:gd name="connsiteX0" fmla="*/ 0 w 3358896"/>
              <a:gd name="connsiteY0" fmla="*/ 0 h 1103376"/>
              <a:gd name="connsiteX1" fmla="*/ 3358896 w 3358896"/>
              <a:gd name="connsiteY1" fmla="*/ 0 h 1103376"/>
              <a:gd name="connsiteX2" fmla="*/ 3358896 w 3358896"/>
              <a:gd name="connsiteY2" fmla="*/ 811276 h 1103376"/>
              <a:gd name="connsiteX3" fmla="*/ 307848 w 3358896"/>
              <a:gd name="connsiteY3" fmla="*/ 811276 h 1103376"/>
              <a:gd name="connsiteX4" fmla="*/ 307848 w 3358896"/>
              <a:gd name="connsiteY4" fmla="*/ 1103376 h 1103376"/>
              <a:gd name="connsiteX5" fmla="*/ 0 w 3358896"/>
              <a:gd name="connsiteY5" fmla="*/ 1103376 h 1103376"/>
              <a:gd name="connsiteX6" fmla="*/ 0 w 3358896"/>
              <a:gd name="connsiteY6" fmla="*/ 811276 h 1103376"/>
              <a:gd name="connsiteX7" fmla="*/ 0 w 3358896"/>
              <a:gd name="connsiteY7" fmla="*/ 782940 h 11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8896" h="1103376">
                <a:moveTo>
                  <a:pt x="0" y="0"/>
                </a:moveTo>
                <a:lnTo>
                  <a:pt x="3358896" y="0"/>
                </a:lnTo>
                <a:lnTo>
                  <a:pt x="3358896" y="811276"/>
                </a:lnTo>
                <a:lnTo>
                  <a:pt x="307848" y="811276"/>
                </a:lnTo>
                <a:lnTo>
                  <a:pt x="307848" y="1103376"/>
                </a:lnTo>
                <a:lnTo>
                  <a:pt x="0" y="1103376"/>
                </a:lnTo>
                <a:lnTo>
                  <a:pt x="0" y="811276"/>
                </a:lnTo>
                <a:lnTo>
                  <a:pt x="0" y="78294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157A77-4114-482E-BE68-83859BE44B4D}"/>
              </a:ext>
            </a:extLst>
          </p:cNvPr>
          <p:cNvSpPr txBox="1"/>
          <p:nvPr/>
        </p:nvSpPr>
        <p:spPr>
          <a:xfrm>
            <a:off x="3097081" y="21594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CE8CAEF0-679F-4981-AD55-4C937B69DF4B}"/>
              </a:ext>
            </a:extLst>
          </p:cNvPr>
          <p:cNvSpPr/>
          <p:nvPr/>
        </p:nvSpPr>
        <p:spPr>
          <a:xfrm>
            <a:off x="812347" y="2826595"/>
            <a:ext cx="3358897" cy="1854205"/>
          </a:xfrm>
          <a:custGeom>
            <a:avLst/>
            <a:gdLst>
              <a:gd name="connsiteX0" fmla="*/ 305309 w 3358897"/>
              <a:gd name="connsiteY0" fmla="*/ 0 h 1922838"/>
              <a:gd name="connsiteX1" fmla="*/ 3358897 w 3358897"/>
              <a:gd name="connsiteY1" fmla="*/ 0 h 1922838"/>
              <a:gd name="connsiteX2" fmla="*/ 3358897 w 3358897"/>
              <a:gd name="connsiteY2" fmla="*/ 464400 h 1922838"/>
              <a:gd name="connsiteX3" fmla="*/ 3358896 w 3358897"/>
              <a:gd name="connsiteY3" fmla="*/ 464400 h 1922838"/>
              <a:gd name="connsiteX4" fmla="*/ 3358896 w 3358897"/>
              <a:gd name="connsiteY4" fmla="*/ 1922838 h 1922838"/>
              <a:gd name="connsiteX5" fmla="*/ 0 w 3358897"/>
              <a:gd name="connsiteY5" fmla="*/ 1922838 h 1922838"/>
              <a:gd name="connsiteX6" fmla="*/ 0 w 3358897"/>
              <a:gd name="connsiteY6" fmla="*/ 228599 h 1922838"/>
              <a:gd name="connsiteX7" fmla="*/ 305309 w 3358897"/>
              <a:gd name="connsiteY7" fmla="*/ 228599 h 192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8897" h="1922838">
                <a:moveTo>
                  <a:pt x="305309" y="0"/>
                </a:moveTo>
                <a:lnTo>
                  <a:pt x="3358897" y="0"/>
                </a:lnTo>
                <a:lnTo>
                  <a:pt x="3358897" y="464400"/>
                </a:lnTo>
                <a:lnTo>
                  <a:pt x="3358896" y="464400"/>
                </a:lnTo>
                <a:lnTo>
                  <a:pt x="3358896" y="1922838"/>
                </a:lnTo>
                <a:lnTo>
                  <a:pt x="0" y="1922838"/>
                </a:lnTo>
                <a:lnTo>
                  <a:pt x="0" y="228599"/>
                </a:lnTo>
                <a:lnTo>
                  <a:pt x="305309" y="22859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3ADF4E-A4CE-4265-98F9-96C75A326195}"/>
              </a:ext>
            </a:extLst>
          </p:cNvPr>
          <p:cNvSpPr txBox="1"/>
          <p:nvPr/>
        </p:nvSpPr>
        <p:spPr>
          <a:xfrm>
            <a:off x="3101699" y="4106795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异步代码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D3DA55E-FA05-4829-A442-82BC293CEFA1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E0F7F41C-D5CA-40A5-A364-7241895661D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AA815CE-BE12-4191-932A-6A0B7C0EA080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E2AF44A-BC87-406E-A8B2-207B9FFC864E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D47F4540-D7A1-4A11-AB5E-FEFAEAC29D8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F67603F-269F-4227-8AD1-E1921C1A7B87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CC3465F-93F1-4F83-8187-D5D69B50AA8F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4D2CA8D8-BD78-4329-9ABE-BFBF53A06D71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DA70CF3-826C-4080-9C10-8F25FEF92447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10CB8488-550C-4E50-99D2-81993A2CC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A162BE6A-5504-4AC2-8BFD-F2793760ACF1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2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54" grpId="1" animBg="1"/>
      <p:bldP spid="54" grpId="2" animBg="1"/>
      <p:bldP spid="55" grpId="0"/>
      <p:bldP spid="55" grpId="1"/>
      <p:bldP spid="57" grpId="0" animBg="1"/>
      <p:bldP spid="65" grpId="0" animBg="1"/>
      <p:bldP spid="65" grpId="1" animBg="1"/>
      <p:bldP spid="66" grpId="0"/>
      <p:bldP spid="6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6023791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4C9B98E-16C8-4BE5-8000-1FA63173BFD2}"/>
              </a:ext>
            </a:extLst>
          </p:cNvPr>
          <p:cNvSpPr/>
          <p:nvPr/>
        </p:nvSpPr>
        <p:spPr>
          <a:xfrm>
            <a:off x="734989" y="1900784"/>
            <a:ext cx="3687053" cy="2818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CE8CAEF0-679F-4981-AD55-4C937B69DF4B}"/>
              </a:ext>
            </a:extLst>
          </p:cNvPr>
          <p:cNvSpPr/>
          <p:nvPr/>
        </p:nvSpPr>
        <p:spPr>
          <a:xfrm>
            <a:off x="812347" y="2826595"/>
            <a:ext cx="3358897" cy="1854205"/>
          </a:xfrm>
          <a:custGeom>
            <a:avLst/>
            <a:gdLst>
              <a:gd name="connsiteX0" fmla="*/ 305309 w 3358897"/>
              <a:gd name="connsiteY0" fmla="*/ 0 h 1922838"/>
              <a:gd name="connsiteX1" fmla="*/ 3358897 w 3358897"/>
              <a:gd name="connsiteY1" fmla="*/ 0 h 1922838"/>
              <a:gd name="connsiteX2" fmla="*/ 3358897 w 3358897"/>
              <a:gd name="connsiteY2" fmla="*/ 464400 h 1922838"/>
              <a:gd name="connsiteX3" fmla="*/ 3358896 w 3358897"/>
              <a:gd name="connsiteY3" fmla="*/ 464400 h 1922838"/>
              <a:gd name="connsiteX4" fmla="*/ 3358896 w 3358897"/>
              <a:gd name="connsiteY4" fmla="*/ 1922838 h 1922838"/>
              <a:gd name="connsiteX5" fmla="*/ 0 w 3358897"/>
              <a:gd name="connsiteY5" fmla="*/ 1922838 h 1922838"/>
              <a:gd name="connsiteX6" fmla="*/ 0 w 3358897"/>
              <a:gd name="connsiteY6" fmla="*/ 228599 h 1922838"/>
              <a:gd name="connsiteX7" fmla="*/ 305309 w 3358897"/>
              <a:gd name="connsiteY7" fmla="*/ 228599 h 192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8897" h="1922838">
                <a:moveTo>
                  <a:pt x="305309" y="0"/>
                </a:moveTo>
                <a:lnTo>
                  <a:pt x="3358897" y="0"/>
                </a:lnTo>
                <a:lnTo>
                  <a:pt x="3358897" y="464400"/>
                </a:lnTo>
                <a:lnTo>
                  <a:pt x="3358896" y="464400"/>
                </a:lnTo>
                <a:lnTo>
                  <a:pt x="3358896" y="1922838"/>
                </a:lnTo>
                <a:lnTo>
                  <a:pt x="0" y="1922838"/>
                </a:lnTo>
                <a:lnTo>
                  <a:pt x="0" y="228599"/>
                </a:lnTo>
                <a:lnTo>
                  <a:pt x="305309" y="22859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1231693" y="3496665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E237B59-689D-4FDE-A635-ED3976BA540E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2396B86-4A92-4F7A-BF75-E9DBA9EF757D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BAAC235-82F6-4C5B-9139-5946DE1F19D7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224FE67-EB44-4503-B81D-5E4A664C899B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0FCA330-8B86-477A-A5E8-F66443E830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DBBCBF7-80E3-425B-92ED-93CB2B9F367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BCC52E2-F2A3-4492-92F3-C74E28A2E289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BE19D9CD-05D5-4CF1-8790-BD2BF9F01628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09DF36D-0BB8-418D-A203-FCF6BE38D795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9BE9A1BA-080C-4FD2-B459-01FD8C20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0" name="箭头: 右 49">
            <a:extLst>
              <a:ext uri="{FF2B5EF4-FFF2-40B4-BE49-F238E27FC236}">
                <a16:creationId xmlns:a16="http://schemas.microsoft.com/office/drawing/2014/main" id="{BDF6BA1F-AAD6-4E0B-86A3-81E2D0FE1D82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6887F19-38F2-4D2E-BF7E-4D05B02C8DF0}"/>
              </a:ext>
            </a:extLst>
          </p:cNvPr>
          <p:cNvGrpSpPr/>
          <p:nvPr/>
        </p:nvGrpSpPr>
        <p:grpSpPr>
          <a:xfrm>
            <a:off x="7083188" y="1569660"/>
            <a:ext cx="4850651" cy="3002962"/>
            <a:chOff x="827584" y="1005849"/>
            <a:chExt cx="5328592" cy="1800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圆角矩形 15">
              <a:extLst>
                <a:ext uri="{FF2B5EF4-FFF2-40B4-BE49-F238E27FC236}">
                  <a16:creationId xmlns:a16="http://schemas.microsoft.com/office/drawing/2014/main" id="{023B3E16-C5AF-43C9-BEFC-79CD946903E6}"/>
                </a:ext>
              </a:extLst>
            </p:cNvPr>
            <p:cNvSpPr/>
            <p:nvPr/>
          </p:nvSpPr>
          <p:spPr>
            <a:xfrm>
              <a:off x="827584" y="1005849"/>
              <a:ext cx="5328587" cy="303995"/>
            </a:xfrm>
            <a:prstGeom prst="roundRect">
              <a:avLst>
                <a:gd name="adj" fmla="val 654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rPr>
                <a:t>JavaScript</a:t>
              </a:r>
              <a:endParaRPr lang="zh-CN" altLang="en-US" sz="14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  <a:cs typeface="Arial" pitchFamily="34" charset="0"/>
              </a:endParaRPr>
            </a:p>
          </p:txBody>
        </p:sp>
        <p:sp>
          <p:nvSpPr>
            <p:cNvPr id="9" name="圆角矩形 16">
              <a:extLst>
                <a:ext uri="{FF2B5EF4-FFF2-40B4-BE49-F238E27FC236}">
                  <a16:creationId xmlns:a16="http://schemas.microsoft.com/office/drawing/2014/main" id="{63899621-6F16-40AD-BD12-E9312BA3B0FC}"/>
                </a:ext>
              </a:extLst>
            </p:cNvPr>
            <p:cNvSpPr/>
            <p:nvPr/>
          </p:nvSpPr>
          <p:spPr>
            <a:xfrm>
              <a:off x="827589" y="1293881"/>
              <a:ext cx="5328587" cy="1512168"/>
            </a:xfrm>
            <a:prstGeom prst="roundRect">
              <a:avLst>
                <a:gd name="adj" fmla="val 0"/>
              </a:avLst>
            </a:prstGeom>
            <a:solidFill>
              <a:srgbClr val="343D46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05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E669D60-7E36-4A3E-A359-CCFD0DF62C58}"/>
              </a:ext>
            </a:extLst>
          </p:cNvPr>
          <p:cNvSpPr txBox="1"/>
          <p:nvPr/>
        </p:nvSpPr>
        <p:spPr>
          <a:xfrm>
            <a:off x="7083188" y="2187904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console.log(‘script start’)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6B779C-23CF-4AC2-B9F6-2EE71DB336D4}"/>
              </a:ext>
            </a:extLst>
          </p:cNvPr>
          <p:cNvSpPr txBox="1"/>
          <p:nvPr/>
        </p:nvSpPr>
        <p:spPr>
          <a:xfrm>
            <a:off x="7083188" y="3883907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console.log(‘script end’)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CB85A4-096A-4212-8C02-F209D485390E}"/>
              </a:ext>
            </a:extLst>
          </p:cNvPr>
          <p:cNvSpPr txBox="1"/>
          <p:nvPr/>
        </p:nvSpPr>
        <p:spPr>
          <a:xfrm>
            <a:off x="7083188" y="2758906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for (var </a:t>
            </a:r>
            <a:r>
              <a:rPr lang="en-US" altLang="zh-CN" dirty="0" err="1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 = 0; </a:t>
            </a:r>
            <a:r>
              <a:rPr lang="en-US" altLang="zh-CN" dirty="0" err="1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 &lt; xxx; </a:t>
            </a:r>
            <a:r>
              <a:rPr lang="en-US" altLang="zh-CN" dirty="0" err="1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++)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  console.log(</a:t>
            </a:r>
            <a:r>
              <a:rPr lang="en-US" altLang="zh-CN" dirty="0" err="1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) </a:t>
            </a: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MV Boli" panose="02000500030200090000" pitchFamily="2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5ED1B6D-190B-46E8-9DCE-B1B94544235E}"/>
              </a:ext>
            </a:extLst>
          </p:cNvPr>
          <p:cNvSpPr/>
          <p:nvPr/>
        </p:nvSpPr>
        <p:spPr>
          <a:xfrm>
            <a:off x="5860573" y="1715211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D30EE82-F892-4845-A052-4870871B9526}"/>
              </a:ext>
            </a:extLst>
          </p:cNvPr>
          <p:cNvSpPr/>
          <p:nvPr/>
        </p:nvSpPr>
        <p:spPr>
          <a:xfrm>
            <a:off x="5860573" y="2264570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AA512CD-3107-4D75-8516-ED87859301A0}"/>
              </a:ext>
            </a:extLst>
          </p:cNvPr>
          <p:cNvSpPr/>
          <p:nvPr/>
        </p:nvSpPr>
        <p:spPr>
          <a:xfrm>
            <a:off x="5860573" y="3130140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B372FE-62C9-4685-A761-D6B38FDE5C48}"/>
              </a:ext>
            </a:extLst>
          </p:cNvPr>
          <p:cNvSpPr txBox="1"/>
          <p:nvPr/>
        </p:nvSpPr>
        <p:spPr>
          <a:xfrm>
            <a:off x="5860573" y="35118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30s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rPr>
              <a:t>以后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C869FC-18CB-486F-923D-C2AA7E501C28}"/>
              </a:ext>
            </a:extLst>
          </p:cNvPr>
          <p:cNvSpPr txBox="1"/>
          <p:nvPr/>
        </p:nvSpPr>
        <p:spPr>
          <a:xfrm>
            <a:off x="2618125" y="153347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单线程</a:t>
            </a:r>
            <a:r>
              <a:rPr lang="en-US" altLang="zh-CN" sz="4000" dirty="0">
                <a:solidFill>
                  <a:schemeClr val="bg1"/>
                </a:solidFill>
                <a:latin typeface="Fira Code Retina" panose="020B0509050000020004" pitchFamily="49" charset="0"/>
                <a:ea typeface="华文行楷" panose="02010800040101010101" pitchFamily="2" charset="-122"/>
              </a:rPr>
              <a:t>(single-threaded)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1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78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236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22222E-6 L -0.00117 0.1268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34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6023791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4C9B98E-16C8-4BE5-8000-1FA63173BFD2}"/>
              </a:ext>
            </a:extLst>
          </p:cNvPr>
          <p:cNvSpPr/>
          <p:nvPr/>
        </p:nvSpPr>
        <p:spPr>
          <a:xfrm>
            <a:off x="734989" y="1900784"/>
            <a:ext cx="3687053" cy="2818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CE8CAEF0-679F-4981-AD55-4C937B69DF4B}"/>
              </a:ext>
            </a:extLst>
          </p:cNvPr>
          <p:cNvSpPr/>
          <p:nvPr/>
        </p:nvSpPr>
        <p:spPr>
          <a:xfrm>
            <a:off x="812347" y="2826595"/>
            <a:ext cx="3358897" cy="1854205"/>
          </a:xfrm>
          <a:custGeom>
            <a:avLst/>
            <a:gdLst>
              <a:gd name="connsiteX0" fmla="*/ 305309 w 3358897"/>
              <a:gd name="connsiteY0" fmla="*/ 0 h 1922838"/>
              <a:gd name="connsiteX1" fmla="*/ 3358897 w 3358897"/>
              <a:gd name="connsiteY1" fmla="*/ 0 h 1922838"/>
              <a:gd name="connsiteX2" fmla="*/ 3358897 w 3358897"/>
              <a:gd name="connsiteY2" fmla="*/ 464400 h 1922838"/>
              <a:gd name="connsiteX3" fmla="*/ 3358896 w 3358897"/>
              <a:gd name="connsiteY3" fmla="*/ 464400 h 1922838"/>
              <a:gd name="connsiteX4" fmla="*/ 3358896 w 3358897"/>
              <a:gd name="connsiteY4" fmla="*/ 1922838 h 1922838"/>
              <a:gd name="connsiteX5" fmla="*/ 0 w 3358897"/>
              <a:gd name="connsiteY5" fmla="*/ 1922838 h 1922838"/>
              <a:gd name="connsiteX6" fmla="*/ 0 w 3358897"/>
              <a:gd name="connsiteY6" fmla="*/ 228599 h 1922838"/>
              <a:gd name="connsiteX7" fmla="*/ 305309 w 3358897"/>
              <a:gd name="connsiteY7" fmla="*/ 228599 h 192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8897" h="1922838">
                <a:moveTo>
                  <a:pt x="305309" y="0"/>
                </a:moveTo>
                <a:lnTo>
                  <a:pt x="3358897" y="0"/>
                </a:lnTo>
                <a:lnTo>
                  <a:pt x="3358897" y="464400"/>
                </a:lnTo>
                <a:lnTo>
                  <a:pt x="3358896" y="464400"/>
                </a:lnTo>
                <a:lnTo>
                  <a:pt x="3358896" y="1922838"/>
                </a:lnTo>
                <a:lnTo>
                  <a:pt x="0" y="1922838"/>
                </a:lnTo>
                <a:lnTo>
                  <a:pt x="0" y="228599"/>
                </a:lnTo>
                <a:lnTo>
                  <a:pt x="305309" y="22859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6666463" y="2199068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2E9EE94-044F-4D6D-9A89-A400060DF79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9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6023791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6666463" y="2199068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4" name="箭头: 右 53">
            <a:extLst>
              <a:ext uri="{FF2B5EF4-FFF2-40B4-BE49-F238E27FC236}">
                <a16:creationId xmlns:a16="http://schemas.microsoft.com/office/drawing/2014/main" id="{32DC40F7-E2BF-43AE-BC30-AF0ACDD7D511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7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D01147F-2E16-4318-8468-EC1877E4B8CD}"/>
              </a:ext>
            </a:extLst>
          </p:cNvPr>
          <p:cNvGrpSpPr/>
          <p:nvPr/>
        </p:nvGrpSpPr>
        <p:grpSpPr>
          <a:xfrm>
            <a:off x="660320" y="-8130382"/>
            <a:ext cx="3885329" cy="11645991"/>
            <a:chOff x="9163028" y="-295812"/>
            <a:chExt cx="3885329" cy="1164599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52BAA6-654A-496D-922F-B64145C91801}"/>
                </a:ext>
              </a:extLst>
            </p:cNvPr>
            <p:cNvSpPr/>
            <p:nvPr/>
          </p:nvSpPr>
          <p:spPr>
            <a:xfrm>
              <a:off x="9163028" y="-295812"/>
              <a:ext cx="3837339" cy="11527692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667BDE-7998-4C56-91AF-6507A514435E}"/>
                </a:ext>
              </a:extLst>
            </p:cNvPr>
            <p:cNvSpPr txBox="1"/>
            <p:nvPr/>
          </p:nvSpPr>
          <p:spPr>
            <a:xfrm>
              <a:off x="9237698" y="-154695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6A8545-B0B3-4579-8260-94D1A99A26D3}"/>
                </a:ext>
              </a:extLst>
            </p:cNvPr>
            <p:cNvSpPr txBox="1"/>
            <p:nvPr/>
          </p:nvSpPr>
          <p:spPr>
            <a:xfrm>
              <a:off x="9237698" y="3342262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5D62F1-3497-4FFC-B9D6-1A15FF9E5666}"/>
                </a:ext>
              </a:extLst>
            </p:cNvPr>
            <p:cNvSpPr txBox="1"/>
            <p:nvPr/>
          </p:nvSpPr>
          <p:spPr>
            <a:xfrm>
              <a:off x="9237698" y="765686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8" name="箭头: 右 57">
            <a:extLst>
              <a:ext uri="{FF2B5EF4-FFF2-40B4-BE49-F238E27FC236}">
                <a16:creationId xmlns:a16="http://schemas.microsoft.com/office/drawing/2014/main" id="{AFE04DCF-E8F6-4018-BEB9-E4F34936AF59}"/>
              </a:ext>
            </a:extLst>
          </p:cNvPr>
          <p:cNvSpPr/>
          <p:nvPr/>
        </p:nvSpPr>
        <p:spPr>
          <a:xfrm>
            <a:off x="-489239" y="280376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6666463" y="2199068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A3FA097D-3527-413C-ADB4-37680F118E3C}"/>
              </a:ext>
            </a:extLst>
          </p:cNvPr>
          <p:cNvSpPr/>
          <p:nvPr/>
        </p:nvSpPr>
        <p:spPr>
          <a:xfrm>
            <a:off x="734990" y="2803196"/>
            <a:ext cx="2212112" cy="457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7900876-B226-46F7-99FE-659BA5E0B45A}"/>
              </a:ext>
            </a:extLst>
          </p:cNvPr>
          <p:cNvSpPr txBox="1"/>
          <p:nvPr/>
        </p:nvSpPr>
        <p:spPr>
          <a:xfrm>
            <a:off x="3125214" y="27182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3567F679-F8FF-4330-9D50-37A1F84391B6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2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5" grpId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5855E0A-897B-4F1C-9081-D28288050046}"/>
              </a:ext>
            </a:extLst>
          </p:cNvPr>
          <p:cNvSpPr/>
          <p:nvPr/>
        </p:nvSpPr>
        <p:spPr>
          <a:xfrm>
            <a:off x="1940208" y="2672054"/>
            <a:ext cx="1423018" cy="720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6666463" y="2199068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598D3E2A-54B2-4F71-894B-A2E67D787019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5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00248 -0.47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2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66463" y="1104985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6666463" y="2199068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CA8D1-0E02-4064-A751-D54B6794E105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9FF47AA-77BE-4183-915C-F7D416ED0398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1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37856" y="5916171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6666463" y="2199068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CA8D1-0E02-4064-A751-D54B6794E105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37856" y="5916171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10472828" y="5803999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CA8D1-0E02-4064-A751-D54B6794E105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0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66463" y="67699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37856" y="5916171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10472828" y="5803999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CA8D1-0E02-4064-A751-D54B6794E105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pic>
        <p:nvPicPr>
          <p:cNvPr id="47" name="图形 46" descr="重复">
            <a:extLst>
              <a:ext uri="{FF2B5EF4-FFF2-40B4-BE49-F238E27FC236}">
                <a16:creationId xmlns:a16="http://schemas.microsoft.com/office/drawing/2014/main" id="{FE83BFCF-BD14-414D-9E01-3A3B35F92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33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37856" y="5916171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10472828" y="5803999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CA8D1-0E02-4064-A751-D54B6794E105}"/>
              </a:ext>
            </a:extLst>
          </p:cNvPr>
          <p:cNvSpPr txBox="1"/>
          <p:nvPr/>
        </p:nvSpPr>
        <p:spPr>
          <a:xfrm>
            <a:off x="6958495" y="236063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rPr>
              <a:t>等待时间到达，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</a:rPr>
              <a:t>event loop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rPr>
              <a:t>要工作了</a:t>
            </a:r>
          </a:p>
        </p:txBody>
      </p:sp>
      <p:pic>
        <p:nvPicPr>
          <p:cNvPr id="47" name="图形 46" descr="重复">
            <a:extLst>
              <a:ext uri="{FF2B5EF4-FFF2-40B4-BE49-F238E27FC236}">
                <a16:creationId xmlns:a16="http://schemas.microsoft.com/office/drawing/2014/main" id="{FE83BFCF-BD14-414D-9E01-3A3B35F92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9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6637856" y="5916171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10472828" y="5803999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EB4D025-75EE-4D3A-9034-3662E05AC596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A4EE56D3-ECFE-470D-98FB-F6D76F0F5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7532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0808FA8-BE7E-450D-B9F5-1E9C696D391B}"/>
              </a:ext>
            </a:extLst>
          </p:cNvPr>
          <p:cNvSpPr txBox="1"/>
          <p:nvPr/>
        </p:nvSpPr>
        <p:spPr>
          <a:xfrm>
            <a:off x="3615192" y="116939"/>
            <a:ext cx="4961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调用栈（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call stack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BEB8A-6D61-4E53-BC0C-B21F650D052A}"/>
              </a:ext>
            </a:extLst>
          </p:cNvPr>
          <p:cNvSpPr txBox="1"/>
          <p:nvPr/>
        </p:nvSpPr>
        <p:spPr>
          <a:xfrm>
            <a:off x="4401680" y="769067"/>
            <a:ext cx="291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别名： 执行栈 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/ 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执行上下文栈</a:t>
            </a:r>
            <a:endParaRPr lang="zh-CN" altLang="en-US" sz="16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AB9AA0-59A1-4C16-9CFC-BDC2005D860C}"/>
              </a:ext>
            </a:extLst>
          </p:cNvPr>
          <p:cNvSpPr txBox="1"/>
          <p:nvPr/>
        </p:nvSpPr>
        <p:spPr>
          <a:xfrm>
            <a:off x="840393" y="2644170"/>
            <a:ext cx="105112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+mn-ea"/>
              </a:rPr>
              <a:t>调用栈 </a:t>
            </a:r>
            <a:r>
              <a:rPr lang="en-US" altLang="zh-CN" sz="9600" dirty="0">
                <a:solidFill>
                  <a:schemeClr val="bg1"/>
                </a:solidFill>
                <a:latin typeface="+mn-ea"/>
              </a:rPr>
              <a:t>!== </a:t>
            </a:r>
            <a:r>
              <a:rPr lang="zh-CN" altLang="en-US" sz="9600" dirty="0">
                <a:solidFill>
                  <a:schemeClr val="bg1"/>
                </a:solidFill>
                <a:latin typeface="+mn-ea"/>
              </a:rPr>
              <a:t>栈内存</a:t>
            </a:r>
            <a:endParaRPr lang="zh-CN" altLang="en-US" sz="96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4D0C6D-0296-4C40-A678-A25FE50A0661}"/>
              </a:ext>
            </a:extLst>
          </p:cNvPr>
          <p:cNvSpPr txBox="1"/>
          <p:nvPr/>
        </p:nvSpPr>
        <p:spPr>
          <a:xfrm>
            <a:off x="1130536" y="421383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LIFO: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CEFB5E-4A7C-4FCB-A014-DB0700346CC2}"/>
              </a:ext>
            </a:extLst>
          </p:cNvPr>
          <p:cNvSpPr txBox="1"/>
          <p:nvPr/>
        </p:nvSpPr>
        <p:spPr>
          <a:xfrm>
            <a:off x="2961564" y="4216101"/>
            <a:ext cx="8407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 in first out(</a:t>
            </a:r>
            <a:r>
              <a:rPr lang="zh-CN" altLang="en-US" sz="40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后进先出</a:t>
            </a:r>
            <a:r>
              <a:rPr lang="en-US" altLang="zh-CN" sz="40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E91755D-3734-43E4-8BF7-809C8C907145}"/>
              </a:ext>
            </a:extLst>
          </p:cNvPr>
          <p:cNvGrpSpPr/>
          <p:nvPr/>
        </p:nvGrpSpPr>
        <p:grpSpPr>
          <a:xfrm>
            <a:off x="7083187" y="1569660"/>
            <a:ext cx="4850652" cy="3002962"/>
            <a:chOff x="7083187" y="1569660"/>
            <a:chExt cx="4850652" cy="3002962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3773479-4AD1-4B37-AD1D-6632E045521B}"/>
                </a:ext>
              </a:extLst>
            </p:cNvPr>
            <p:cNvGrpSpPr/>
            <p:nvPr/>
          </p:nvGrpSpPr>
          <p:grpSpPr>
            <a:xfrm>
              <a:off x="7083188" y="1569660"/>
              <a:ext cx="4850651" cy="3002962"/>
              <a:chOff x="827584" y="1005849"/>
              <a:chExt cx="5328592" cy="1800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圆角矩形 15">
                <a:extLst>
                  <a:ext uri="{FF2B5EF4-FFF2-40B4-BE49-F238E27FC236}">
                    <a16:creationId xmlns:a16="http://schemas.microsoft.com/office/drawing/2014/main" id="{7637978F-9F1B-4A57-B028-421D3B62637D}"/>
                  </a:ext>
                </a:extLst>
              </p:cNvPr>
              <p:cNvSpPr/>
              <p:nvPr/>
            </p:nvSpPr>
            <p:spPr>
              <a:xfrm>
                <a:off x="827584" y="1005849"/>
                <a:ext cx="5328587" cy="303995"/>
              </a:xfrm>
              <a:prstGeom prst="roundRect">
                <a:avLst>
                  <a:gd name="adj" fmla="val 654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  <a:cs typeface="Arial" pitchFamily="34" charset="0"/>
                  </a:rPr>
                  <a:t>JavaScript</a:t>
                </a:r>
                <a:endParaRPr lang="zh-CN" altLang="en-US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endParaRPr>
              </a:p>
            </p:txBody>
          </p:sp>
          <p:sp>
            <p:nvSpPr>
              <p:cNvPr id="50" name="圆角矩形 16">
                <a:extLst>
                  <a:ext uri="{FF2B5EF4-FFF2-40B4-BE49-F238E27FC236}">
                    <a16:creationId xmlns:a16="http://schemas.microsoft.com/office/drawing/2014/main" id="{37F23051-B793-49F7-81F8-B7A4AEA612B4}"/>
                  </a:ext>
                </a:extLst>
              </p:cNvPr>
              <p:cNvSpPr/>
              <p:nvPr/>
            </p:nvSpPr>
            <p:spPr>
              <a:xfrm>
                <a:off x="827589" y="1293881"/>
                <a:ext cx="5328587" cy="1512168"/>
              </a:xfrm>
              <a:prstGeom prst="roundRect">
                <a:avLst>
                  <a:gd name="adj" fmla="val 0"/>
                </a:avLst>
              </a:prstGeom>
              <a:solidFill>
                <a:srgbClr val="343D46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zh-CN" sz="105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728CD7-4A89-4294-BC40-FB0E51820432}"/>
                </a:ext>
              </a:extLst>
            </p:cNvPr>
            <p:cNvSpPr txBox="1"/>
            <p:nvPr/>
          </p:nvSpPr>
          <p:spPr>
            <a:xfrm>
              <a:off x="7083188" y="2187904"/>
              <a:ext cx="35894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fn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你好 世界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5ACAD12-EE1F-43BB-9D8F-DD028CC7366A}"/>
                </a:ext>
              </a:extLst>
            </p:cNvPr>
            <p:cNvSpPr txBox="1"/>
            <p:nvPr/>
          </p:nvSpPr>
          <p:spPr>
            <a:xfrm>
              <a:off x="7083187" y="3311378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console.log(‘hello world’)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787FF9E-75DB-4257-82D0-EEAC4705BDE7}"/>
                </a:ext>
              </a:extLst>
            </p:cNvPr>
            <p:cNvSpPr txBox="1"/>
            <p:nvPr/>
          </p:nvSpPr>
          <p:spPr>
            <a:xfrm>
              <a:off x="7083188" y="388390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fn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56469A-AC9C-48C3-840A-F8EC549F263B}"/>
              </a:ext>
            </a:extLst>
          </p:cNvPr>
          <p:cNvGrpSpPr/>
          <p:nvPr/>
        </p:nvGrpSpPr>
        <p:grpSpPr>
          <a:xfrm>
            <a:off x="677074" y="5322424"/>
            <a:ext cx="4408227" cy="1310388"/>
            <a:chOff x="700579" y="5199831"/>
            <a:chExt cx="4408227" cy="131038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DFA6A64-9629-4BD5-A106-18AA0A5E66D4}"/>
                </a:ext>
              </a:extLst>
            </p:cNvPr>
            <p:cNvSpPr/>
            <p:nvPr/>
          </p:nvSpPr>
          <p:spPr>
            <a:xfrm>
              <a:off x="700579" y="5547678"/>
              <a:ext cx="4408227" cy="9625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2EAEBE-8146-4E22-84AB-694C73AB56DA}"/>
                </a:ext>
              </a:extLst>
            </p:cNvPr>
            <p:cNvSpPr txBox="1"/>
            <p:nvPr/>
          </p:nvSpPr>
          <p:spPr>
            <a:xfrm>
              <a:off x="700579" y="519983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E7DA582-B88B-4E15-8B50-4E6A0B5978EF}"/>
              </a:ext>
            </a:extLst>
          </p:cNvPr>
          <p:cNvGrpSpPr/>
          <p:nvPr/>
        </p:nvGrpSpPr>
        <p:grpSpPr>
          <a:xfrm>
            <a:off x="2439106" y="4205051"/>
            <a:ext cx="832513" cy="451490"/>
            <a:chOff x="8120418" y="5322424"/>
            <a:chExt cx="832513" cy="45149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8E0F428-EC9A-4A56-93CA-09942890F8F6}"/>
                </a:ext>
              </a:extLst>
            </p:cNvPr>
            <p:cNvSpPr/>
            <p:nvPr/>
          </p:nvSpPr>
          <p:spPr>
            <a:xfrm>
              <a:off x="8120418" y="5322424"/>
              <a:ext cx="832513" cy="451490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064D600-3056-44FC-A4AA-E777A250F714}"/>
                </a:ext>
              </a:extLst>
            </p:cNvPr>
            <p:cNvSpPr txBox="1"/>
            <p:nvPr/>
          </p:nvSpPr>
          <p:spPr>
            <a:xfrm>
              <a:off x="8208757" y="536350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fn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59ADE77-06D4-4884-993C-16AD646472B3}"/>
              </a:ext>
            </a:extLst>
          </p:cNvPr>
          <p:cNvGrpSpPr/>
          <p:nvPr/>
        </p:nvGrpSpPr>
        <p:grpSpPr>
          <a:xfrm>
            <a:off x="2439106" y="1147959"/>
            <a:ext cx="832513" cy="451490"/>
            <a:chOff x="8120418" y="5322424"/>
            <a:chExt cx="832513" cy="45149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A17D981-7C45-4B7A-AD3D-5F19A4471C90}"/>
                </a:ext>
              </a:extLst>
            </p:cNvPr>
            <p:cNvSpPr/>
            <p:nvPr/>
          </p:nvSpPr>
          <p:spPr>
            <a:xfrm>
              <a:off x="8120418" y="5322424"/>
              <a:ext cx="832513" cy="451490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332E306-1BAC-4AFB-93F5-7F29959E634C}"/>
                </a:ext>
              </a:extLst>
            </p:cNvPr>
            <p:cNvSpPr txBox="1"/>
            <p:nvPr/>
          </p:nvSpPr>
          <p:spPr>
            <a:xfrm>
              <a:off x="8208757" y="536350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fn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B7A81BEE-7FF6-4B70-B598-FD0AC2F2EA4C}"/>
              </a:ext>
            </a:extLst>
          </p:cNvPr>
          <p:cNvSpPr/>
          <p:nvPr/>
        </p:nvSpPr>
        <p:spPr>
          <a:xfrm>
            <a:off x="2060812" y="614149"/>
            <a:ext cx="1589103" cy="1462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511DB4-6F56-40E2-9E2F-D0F51278AB94}"/>
              </a:ext>
            </a:extLst>
          </p:cNvPr>
          <p:cNvGrpSpPr/>
          <p:nvPr/>
        </p:nvGrpSpPr>
        <p:grpSpPr>
          <a:xfrm>
            <a:off x="700581" y="1288837"/>
            <a:ext cx="4408227" cy="3644794"/>
            <a:chOff x="700586" y="1200328"/>
            <a:chExt cx="4408227" cy="3644794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3478296-C017-4FD4-82D6-21CD6A304AD4}"/>
                </a:ext>
              </a:extLst>
            </p:cNvPr>
            <p:cNvSpPr/>
            <p:nvPr/>
          </p:nvSpPr>
          <p:spPr>
            <a:xfrm>
              <a:off x="700586" y="1569660"/>
              <a:ext cx="4408227" cy="32754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60DF2628-41EA-4EBB-9D6F-4983ADE5FFA0}"/>
                </a:ext>
              </a:extLst>
            </p:cNvPr>
            <p:cNvSpPr/>
            <p:nvPr/>
          </p:nvSpPr>
          <p:spPr>
            <a:xfrm>
              <a:off x="852987" y="1722060"/>
              <a:ext cx="4046560" cy="2972770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1C4A724-6D81-4DB7-A427-30EC651D7A54}"/>
                </a:ext>
              </a:extLst>
            </p:cNvPr>
            <p:cNvSpPr txBox="1"/>
            <p:nvPr/>
          </p:nvSpPr>
          <p:spPr>
            <a:xfrm>
              <a:off x="1545993" y="120032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sp>
        <p:nvSpPr>
          <p:cNvPr id="62" name="箭头: 右 61">
            <a:extLst>
              <a:ext uri="{FF2B5EF4-FFF2-40B4-BE49-F238E27FC236}">
                <a16:creationId xmlns:a16="http://schemas.microsoft.com/office/drawing/2014/main" id="{9CBCF33A-7153-413D-9D77-AEFECEB9CF61}"/>
              </a:ext>
            </a:extLst>
          </p:cNvPr>
          <p:cNvSpPr/>
          <p:nvPr/>
        </p:nvSpPr>
        <p:spPr>
          <a:xfrm>
            <a:off x="5860573" y="1715211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B8C8F10F-70E1-4C31-8885-E687B0FD9DB5}"/>
              </a:ext>
            </a:extLst>
          </p:cNvPr>
          <p:cNvSpPr/>
          <p:nvPr/>
        </p:nvSpPr>
        <p:spPr>
          <a:xfrm>
            <a:off x="5860573" y="3442636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79F001-F5D1-4FB8-B1E5-DD66DC0DDB97}"/>
              </a:ext>
            </a:extLst>
          </p:cNvPr>
          <p:cNvSpPr txBox="1"/>
          <p:nvPr/>
        </p:nvSpPr>
        <p:spPr>
          <a:xfrm>
            <a:off x="700581" y="577391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&gt; ‘hello world’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4F24EA57-AF1A-4F3E-9B9E-60E67CFFF982}"/>
              </a:ext>
            </a:extLst>
          </p:cNvPr>
          <p:cNvSpPr/>
          <p:nvPr/>
        </p:nvSpPr>
        <p:spPr>
          <a:xfrm>
            <a:off x="5860573" y="3960573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EB8B4F-1FA6-4820-8E35-2B962494C13F}"/>
              </a:ext>
            </a:extLst>
          </p:cNvPr>
          <p:cNvSpPr txBox="1"/>
          <p:nvPr/>
        </p:nvSpPr>
        <p:spPr>
          <a:xfrm>
            <a:off x="700581" y="6203363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&gt; ‘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你好 世界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7053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2497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4.07407E-6 L 0 0.0754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4.58333E-6 0.44445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250"/>
                            </p:stCondLst>
                            <p:childTnLst>
                              <p:par>
                                <p:cTn id="89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4.81481E-6 L -4.58333E-6 -0.44583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8" grpId="0"/>
      <p:bldP spid="18" grpId="1"/>
      <p:bldP spid="19" grpId="0" build="allAtOnce"/>
      <p:bldP spid="20" grpId="0" build="allAtOnce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/>
      <p:bldP spid="65" grpId="0" animBg="1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3FA627-BE6B-476D-82FD-2BA2240D62BA}"/>
              </a:ext>
            </a:extLst>
          </p:cNvPr>
          <p:cNvGrpSpPr/>
          <p:nvPr/>
        </p:nvGrpSpPr>
        <p:grpSpPr>
          <a:xfrm>
            <a:off x="801032" y="4087254"/>
            <a:ext cx="4140044" cy="316711"/>
            <a:chOff x="7446378" y="2214924"/>
            <a:chExt cx="3943708" cy="31671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1A39571-3274-40B5-BBD2-2D9DF1D42FB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95FF93A-0249-4C9E-9AE1-A91147433C93}"/>
                </a:ext>
              </a:extLst>
            </p:cNvPr>
            <p:cNvSpPr txBox="1"/>
            <p:nvPr/>
          </p:nvSpPr>
          <p:spPr>
            <a:xfrm>
              <a:off x="7446378" y="2223858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console.log(4)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6619278" y="5803999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EB4D025-75EE-4D3A-9034-3662E05AC596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16CEAD-60B4-4866-AC24-ED46DC3CDA69}"/>
              </a:ext>
            </a:extLst>
          </p:cNvPr>
          <p:cNvSpPr txBox="1"/>
          <p:nvPr/>
        </p:nvSpPr>
        <p:spPr>
          <a:xfrm>
            <a:off x="3305460" y="45563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0" name="图形 59" descr="重复">
            <a:extLst>
              <a:ext uri="{FF2B5EF4-FFF2-40B4-BE49-F238E27FC236}">
                <a16:creationId xmlns:a16="http://schemas.microsoft.com/office/drawing/2014/main" id="{91F009FE-CA14-45CC-9012-607D4763B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61" name="图形 60" descr="重复">
            <a:extLst>
              <a:ext uri="{FF2B5EF4-FFF2-40B4-BE49-F238E27FC236}">
                <a16:creationId xmlns:a16="http://schemas.microsoft.com/office/drawing/2014/main" id="{ED9382FB-AF29-4A71-8FB2-BE285579E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2569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1.48148E-6 L 3.33333E-6 -0.618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7022D22-BB42-4042-B610-FA06D1F156D5}"/>
              </a:ext>
            </a:extLst>
          </p:cNvPr>
          <p:cNvGrpSpPr/>
          <p:nvPr/>
        </p:nvGrpSpPr>
        <p:grpSpPr>
          <a:xfrm>
            <a:off x="1499582" y="2756746"/>
            <a:ext cx="2332690" cy="551236"/>
            <a:chOff x="6784138" y="1878399"/>
            <a:chExt cx="2332690" cy="551236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2143540-AE3E-43EB-A715-47522DDE6100}"/>
                </a:ext>
              </a:extLst>
            </p:cNvPr>
            <p:cNvSpPr/>
            <p:nvPr/>
          </p:nvSpPr>
          <p:spPr>
            <a:xfrm>
              <a:off x="6785408" y="1878399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1F5D63A-F011-462C-8236-1C253A00C02F}"/>
                </a:ext>
              </a:extLst>
            </p:cNvPr>
            <p:cNvSpPr txBox="1"/>
            <p:nvPr/>
          </p:nvSpPr>
          <p:spPr>
            <a:xfrm>
              <a:off x="6784138" y="1992033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then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1900DF9-E9F2-4AF2-83A6-9600481A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134" y="1936376"/>
              <a:ext cx="943361" cy="435281"/>
            </a:xfrm>
            <a:prstGeom prst="rect">
              <a:avLst/>
            </a:prstGeom>
          </p:spPr>
        </p:pic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EF787AE-470A-46CC-8A63-51C13C375672}"/>
              </a:ext>
            </a:extLst>
          </p:cNvPr>
          <p:cNvGrpSpPr/>
          <p:nvPr/>
        </p:nvGrpSpPr>
        <p:grpSpPr>
          <a:xfrm>
            <a:off x="1489246" y="2226096"/>
            <a:ext cx="2331420" cy="1630541"/>
            <a:chOff x="1108548" y="1547616"/>
            <a:chExt cx="2331420" cy="163054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FD0E63-AC1D-41CC-86F9-E6C099D6857C}"/>
                </a:ext>
              </a:extLst>
            </p:cNvPr>
            <p:cNvSpPr/>
            <p:nvPr/>
          </p:nvSpPr>
          <p:spPr>
            <a:xfrm>
              <a:off x="1108548" y="1547616"/>
              <a:ext cx="2331420" cy="1630541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2ACF273-1551-4A69-ACB1-1FC21B8AC6C0}"/>
                </a:ext>
              </a:extLst>
            </p:cNvPr>
            <p:cNvSpPr txBox="1"/>
            <p:nvPr/>
          </p:nvSpPr>
          <p:spPr>
            <a:xfrm>
              <a:off x="1214926" y="1806963"/>
              <a:ext cx="21178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console.log(10)</a:t>
              </a:r>
            </a:p>
            <a:p>
              <a:endParaRPr lang="en-US" altLang="zh-CN" sz="14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  <a:p>
              <a:r>
                <a:rPr lang="en-US" altLang="zh-CN" sz="1400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(() =&gt;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console.log(11)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</a:p>
          </p:txBody>
        </p:sp>
      </p:grpSp>
      <p:pic>
        <p:nvPicPr>
          <p:cNvPr id="49" name="图形 48" descr="重复">
            <a:extLst>
              <a:ext uri="{FF2B5EF4-FFF2-40B4-BE49-F238E27FC236}">
                <a16:creationId xmlns:a16="http://schemas.microsoft.com/office/drawing/2014/main" id="{8D5522EB-6AF0-42F8-A323-902481E49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50" name="箭头: 右 49">
            <a:extLst>
              <a:ext uri="{FF2B5EF4-FFF2-40B4-BE49-F238E27FC236}">
                <a16:creationId xmlns:a16="http://schemas.microsoft.com/office/drawing/2014/main" id="{A4AB0439-F153-498C-986C-5F0B846D3032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形 51" descr="重复">
            <a:extLst>
              <a:ext uri="{FF2B5EF4-FFF2-40B4-BE49-F238E27FC236}">
                <a16:creationId xmlns:a16="http://schemas.microsoft.com/office/drawing/2014/main" id="{4D3425AC-E70F-44F7-9335-F12B4D88B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4325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EB4D025-75EE-4D3A-9034-3662E05AC596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EF787AE-470A-46CC-8A63-51C13C375672}"/>
              </a:ext>
            </a:extLst>
          </p:cNvPr>
          <p:cNvGrpSpPr/>
          <p:nvPr/>
        </p:nvGrpSpPr>
        <p:grpSpPr>
          <a:xfrm>
            <a:off x="1490400" y="2226096"/>
            <a:ext cx="2331420" cy="1630541"/>
            <a:chOff x="1108548" y="1547616"/>
            <a:chExt cx="2331420" cy="163054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FD0E63-AC1D-41CC-86F9-E6C099D6857C}"/>
                </a:ext>
              </a:extLst>
            </p:cNvPr>
            <p:cNvSpPr/>
            <p:nvPr/>
          </p:nvSpPr>
          <p:spPr>
            <a:xfrm>
              <a:off x="1108548" y="1547616"/>
              <a:ext cx="2331420" cy="1630541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2ACF273-1551-4A69-ACB1-1FC21B8AC6C0}"/>
                </a:ext>
              </a:extLst>
            </p:cNvPr>
            <p:cNvSpPr txBox="1"/>
            <p:nvPr/>
          </p:nvSpPr>
          <p:spPr>
            <a:xfrm>
              <a:off x="1214926" y="1806963"/>
              <a:ext cx="21178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console.log(10)</a:t>
              </a:r>
            </a:p>
            <a:p>
              <a:endParaRPr lang="en-US" altLang="zh-CN" sz="14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  <a:p>
              <a:r>
                <a:rPr lang="en-US" altLang="zh-CN" sz="1400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(() =&gt;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console.log(11)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32455D1-9D3D-4110-B9B5-5678B5AE7E0F}"/>
              </a:ext>
            </a:extLst>
          </p:cNvPr>
          <p:cNvSpPr/>
          <p:nvPr/>
        </p:nvSpPr>
        <p:spPr>
          <a:xfrm>
            <a:off x="331139" y="2415176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3BD5F2-6AEC-4AD9-8AA7-A2620B6865C7}"/>
              </a:ext>
            </a:extLst>
          </p:cNvPr>
          <p:cNvSpPr/>
          <p:nvPr/>
        </p:nvSpPr>
        <p:spPr>
          <a:xfrm>
            <a:off x="1674670" y="2500171"/>
            <a:ext cx="1678130" cy="296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B70F5B-7501-43A2-97C9-F7B1B71F8238}"/>
              </a:ext>
            </a:extLst>
          </p:cNvPr>
          <p:cNvSpPr txBox="1"/>
          <p:nvPr/>
        </p:nvSpPr>
        <p:spPr>
          <a:xfrm>
            <a:off x="3507219" y="2291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B967DDA4-91A4-4C44-9CEB-7FC522284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7233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EB4D025-75EE-4D3A-9034-3662E05AC596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EF787AE-470A-46CC-8A63-51C13C375672}"/>
              </a:ext>
            </a:extLst>
          </p:cNvPr>
          <p:cNvGrpSpPr/>
          <p:nvPr/>
        </p:nvGrpSpPr>
        <p:grpSpPr>
          <a:xfrm>
            <a:off x="1490400" y="2226096"/>
            <a:ext cx="2331420" cy="1630541"/>
            <a:chOff x="1108548" y="1547616"/>
            <a:chExt cx="2331420" cy="163054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FD0E63-AC1D-41CC-86F9-E6C099D6857C}"/>
                </a:ext>
              </a:extLst>
            </p:cNvPr>
            <p:cNvSpPr/>
            <p:nvPr/>
          </p:nvSpPr>
          <p:spPr>
            <a:xfrm>
              <a:off x="1108548" y="1547616"/>
              <a:ext cx="2331420" cy="1630541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2ACF273-1551-4A69-ACB1-1FC21B8AC6C0}"/>
                </a:ext>
              </a:extLst>
            </p:cNvPr>
            <p:cNvSpPr txBox="1"/>
            <p:nvPr/>
          </p:nvSpPr>
          <p:spPr>
            <a:xfrm>
              <a:off x="1214926" y="1806963"/>
              <a:ext cx="21178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console.log(10)</a:t>
              </a:r>
            </a:p>
            <a:p>
              <a:endParaRPr lang="en-US" altLang="zh-CN" sz="14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  <a:p>
              <a:r>
                <a:rPr lang="en-US" altLang="zh-CN" sz="1400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(() =&gt;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console.log(11)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32455D1-9D3D-4110-B9B5-5678B5AE7E0F}"/>
              </a:ext>
            </a:extLst>
          </p:cNvPr>
          <p:cNvSpPr/>
          <p:nvPr/>
        </p:nvSpPr>
        <p:spPr>
          <a:xfrm>
            <a:off x="331139" y="3017156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ED63F3D-60AB-4D19-AECD-1B28D02ED64E}"/>
              </a:ext>
            </a:extLst>
          </p:cNvPr>
          <p:cNvSpPr/>
          <p:nvPr/>
        </p:nvSpPr>
        <p:spPr>
          <a:xfrm>
            <a:off x="1646377" y="2944125"/>
            <a:ext cx="2068287" cy="7108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4D0F414-22D9-40ED-8CFC-1773B9D023EE}"/>
              </a:ext>
            </a:extLst>
          </p:cNvPr>
          <p:cNvSpPr txBox="1"/>
          <p:nvPr/>
        </p:nvSpPr>
        <p:spPr>
          <a:xfrm>
            <a:off x="3921279" y="29173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异步代码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</a:rPr>
              <a:t>WEB API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pic>
        <p:nvPicPr>
          <p:cNvPr id="50" name="图形 49" descr="重复">
            <a:extLst>
              <a:ext uri="{FF2B5EF4-FFF2-40B4-BE49-F238E27FC236}">
                <a16:creationId xmlns:a16="http://schemas.microsoft.com/office/drawing/2014/main" id="{7D369612-0CC4-41C6-862C-E196AC6B6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169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EF787AE-470A-46CC-8A63-51C13C375672}"/>
              </a:ext>
            </a:extLst>
          </p:cNvPr>
          <p:cNvGrpSpPr/>
          <p:nvPr/>
        </p:nvGrpSpPr>
        <p:grpSpPr>
          <a:xfrm>
            <a:off x="1490400" y="2226096"/>
            <a:ext cx="2331420" cy="1630541"/>
            <a:chOff x="1108548" y="1547616"/>
            <a:chExt cx="2331420" cy="163054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FD0E63-AC1D-41CC-86F9-E6C099D6857C}"/>
                </a:ext>
              </a:extLst>
            </p:cNvPr>
            <p:cNvSpPr/>
            <p:nvPr/>
          </p:nvSpPr>
          <p:spPr>
            <a:xfrm>
              <a:off x="1108548" y="1547616"/>
              <a:ext cx="2331420" cy="1630541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2ACF273-1551-4A69-ACB1-1FC21B8AC6C0}"/>
                </a:ext>
              </a:extLst>
            </p:cNvPr>
            <p:cNvSpPr txBox="1"/>
            <p:nvPr/>
          </p:nvSpPr>
          <p:spPr>
            <a:xfrm>
              <a:off x="1214926" y="1806963"/>
              <a:ext cx="21178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console.log(10)</a:t>
              </a:r>
            </a:p>
            <a:p>
              <a:endParaRPr lang="en-US" altLang="zh-CN" sz="14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  <a:p>
              <a:r>
                <a:rPr lang="en-US" altLang="zh-CN" sz="1400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(() =&gt;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console.log(11)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EB4D025-75EE-4D3A-9034-3662E05AC596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32455D1-9D3D-4110-B9B5-5678B5AE7E0F}"/>
              </a:ext>
            </a:extLst>
          </p:cNvPr>
          <p:cNvSpPr/>
          <p:nvPr/>
        </p:nvSpPr>
        <p:spPr>
          <a:xfrm>
            <a:off x="331139" y="3017156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ED63F3D-60AB-4D19-AECD-1B28D02ED64E}"/>
              </a:ext>
            </a:extLst>
          </p:cNvPr>
          <p:cNvSpPr/>
          <p:nvPr/>
        </p:nvSpPr>
        <p:spPr>
          <a:xfrm>
            <a:off x="1646377" y="2944125"/>
            <a:ext cx="2068287" cy="7108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1002973" y="3114999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pic>
        <p:nvPicPr>
          <p:cNvPr id="62" name="图形 61" descr="重复">
            <a:extLst>
              <a:ext uri="{FF2B5EF4-FFF2-40B4-BE49-F238E27FC236}">
                <a16:creationId xmlns:a16="http://schemas.microsoft.com/office/drawing/2014/main" id="{7A18718E-B86C-410E-9F9C-1E40F2AC6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00174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EF787AE-470A-46CC-8A63-51C13C375672}"/>
              </a:ext>
            </a:extLst>
          </p:cNvPr>
          <p:cNvGrpSpPr/>
          <p:nvPr/>
        </p:nvGrpSpPr>
        <p:grpSpPr>
          <a:xfrm>
            <a:off x="1490400" y="2226096"/>
            <a:ext cx="2331420" cy="1630541"/>
            <a:chOff x="1108548" y="1547616"/>
            <a:chExt cx="2331420" cy="163054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FD0E63-AC1D-41CC-86F9-E6C099D6857C}"/>
                </a:ext>
              </a:extLst>
            </p:cNvPr>
            <p:cNvSpPr/>
            <p:nvPr/>
          </p:nvSpPr>
          <p:spPr>
            <a:xfrm>
              <a:off x="1108548" y="1547616"/>
              <a:ext cx="2331420" cy="1630541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2ACF273-1551-4A69-ACB1-1FC21B8AC6C0}"/>
                </a:ext>
              </a:extLst>
            </p:cNvPr>
            <p:cNvSpPr txBox="1"/>
            <p:nvPr/>
          </p:nvSpPr>
          <p:spPr>
            <a:xfrm>
              <a:off x="1214926" y="1806963"/>
              <a:ext cx="21178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console.log(10)</a:t>
              </a:r>
            </a:p>
            <a:p>
              <a:endParaRPr lang="en-US" altLang="zh-CN" sz="14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  <a:p>
              <a:r>
                <a:rPr lang="en-US" altLang="zh-CN" sz="1400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(() =&gt;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console.log(11)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EB4D025-75EE-4D3A-9034-3662E05AC596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32455D1-9D3D-4110-B9B5-5678B5AE7E0F}"/>
              </a:ext>
            </a:extLst>
          </p:cNvPr>
          <p:cNvSpPr/>
          <p:nvPr/>
        </p:nvSpPr>
        <p:spPr>
          <a:xfrm>
            <a:off x="331139" y="3017156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ED63F3D-60AB-4D19-AECD-1B28D02ED64E}"/>
              </a:ext>
            </a:extLst>
          </p:cNvPr>
          <p:cNvSpPr/>
          <p:nvPr/>
        </p:nvSpPr>
        <p:spPr>
          <a:xfrm>
            <a:off x="1646377" y="2944125"/>
            <a:ext cx="2068287" cy="7108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6583646" y="927996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pic>
        <p:nvPicPr>
          <p:cNvPr id="62" name="图形 61" descr="重复">
            <a:extLst>
              <a:ext uri="{FF2B5EF4-FFF2-40B4-BE49-F238E27FC236}">
                <a16:creationId xmlns:a16="http://schemas.microsoft.com/office/drawing/2014/main" id="{2C306BA3-7905-48CC-B88B-27394F68C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03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EF787AE-470A-46CC-8A63-51C13C375672}"/>
              </a:ext>
            </a:extLst>
          </p:cNvPr>
          <p:cNvGrpSpPr/>
          <p:nvPr/>
        </p:nvGrpSpPr>
        <p:grpSpPr>
          <a:xfrm>
            <a:off x="1490400" y="-3541660"/>
            <a:ext cx="2331420" cy="1630541"/>
            <a:chOff x="1108548" y="1547616"/>
            <a:chExt cx="2331420" cy="163054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FD0E63-AC1D-41CC-86F9-E6C099D6857C}"/>
                </a:ext>
              </a:extLst>
            </p:cNvPr>
            <p:cNvSpPr/>
            <p:nvPr/>
          </p:nvSpPr>
          <p:spPr>
            <a:xfrm>
              <a:off x="1108548" y="1547616"/>
              <a:ext cx="2331420" cy="1630541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2ACF273-1551-4A69-ACB1-1FC21B8AC6C0}"/>
                </a:ext>
              </a:extLst>
            </p:cNvPr>
            <p:cNvSpPr txBox="1"/>
            <p:nvPr/>
          </p:nvSpPr>
          <p:spPr>
            <a:xfrm>
              <a:off x="1214926" y="1806963"/>
              <a:ext cx="21178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console.log(10)</a:t>
              </a:r>
            </a:p>
            <a:p>
              <a:endParaRPr lang="en-US" altLang="zh-CN" sz="14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  <a:p>
              <a:r>
                <a:rPr lang="en-US" altLang="zh-CN" sz="1400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(() =&gt;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console.log(11)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6583646" y="927996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82817DC9-EBB8-4E27-B5B1-6ECBE57E081D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形 54" descr="重复">
            <a:extLst>
              <a:ext uri="{FF2B5EF4-FFF2-40B4-BE49-F238E27FC236}">
                <a16:creationId xmlns:a16="http://schemas.microsoft.com/office/drawing/2014/main" id="{74C6722C-2D85-4F0B-B6EA-5B6AA89B8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7587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900">
        <p159:morph option="byObject"/>
      </p:transition>
    </mc:Choice>
    <mc:Fallback xmlns="">
      <p:transition spd="slow" advClick="0" advTm="1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6583646" y="927996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EDAEF773-8E2D-4930-BDF4-00741D420E60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AEF9F3-8614-4716-B7D7-577970D335F5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DD9C8D6E-4AA3-417E-BCEB-ED8D552FC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8965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pic>
        <p:nvPicPr>
          <p:cNvPr id="39" name="图形 38" descr="重复">
            <a:extLst>
              <a:ext uri="{FF2B5EF4-FFF2-40B4-BE49-F238E27FC236}">
                <a16:creationId xmlns:a16="http://schemas.microsoft.com/office/drawing/2014/main" id="{2DF80DEC-E56D-44F8-BC32-FA34287C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6627556" y="4214671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EB4D025-75EE-4D3A-9034-3662E05AC596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10354444" y="4223605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9CBBA03-D8E3-4917-9BD2-AB7A21CC0F5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6A298D8F-10AE-46CE-8C4F-66B174DBB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9634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899194" y="3429000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6579270" y="4223605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9CBBA03-D8E3-4917-9BD2-AB7A21CC0F5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39A1B17C-F882-4056-9465-6728FA796EF0}"/>
              </a:ext>
            </a:extLst>
          </p:cNvPr>
          <p:cNvSpPr txBox="1"/>
          <p:nvPr/>
        </p:nvSpPr>
        <p:spPr>
          <a:xfrm>
            <a:off x="3377300" y="402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5" name="图形 54" descr="重复">
            <a:extLst>
              <a:ext uri="{FF2B5EF4-FFF2-40B4-BE49-F238E27FC236}">
                <a16:creationId xmlns:a16="http://schemas.microsoft.com/office/drawing/2014/main" id="{2EC66AD3-4005-476F-ABEE-43D9FE9AA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8930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0808FA8-BE7E-450D-B9F5-1E9C696D391B}"/>
              </a:ext>
            </a:extLst>
          </p:cNvPr>
          <p:cNvSpPr txBox="1"/>
          <p:nvPr/>
        </p:nvSpPr>
        <p:spPr>
          <a:xfrm>
            <a:off x="3210434" y="61181"/>
            <a:ext cx="5949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任务队列（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task queue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BEB8A-6D61-4E53-BC0C-B21F650D052A}"/>
              </a:ext>
            </a:extLst>
          </p:cNvPr>
          <p:cNvSpPr txBox="1"/>
          <p:nvPr/>
        </p:nvSpPr>
        <p:spPr>
          <a:xfrm>
            <a:off x="5049880" y="769067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执行机制： 先进先出</a:t>
            </a:r>
            <a:endParaRPr lang="zh-CN" altLang="en-US" sz="16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ACC7348-5EC9-4CE5-9086-BD00E5E26A6F}"/>
              </a:ext>
            </a:extLst>
          </p:cNvPr>
          <p:cNvSpPr/>
          <p:nvPr/>
        </p:nvSpPr>
        <p:spPr>
          <a:xfrm>
            <a:off x="3210434" y="2782529"/>
            <a:ext cx="5771132" cy="113071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2E1000-F45A-456F-9D4E-08FB568AA4B9}"/>
              </a:ext>
            </a:extLst>
          </p:cNvPr>
          <p:cNvSpPr txBox="1"/>
          <p:nvPr/>
        </p:nvSpPr>
        <p:spPr>
          <a:xfrm>
            <a:off x="4769354" y="2151587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task queue</a:t>
            </a:r>
            <a:endParaRPr lang="zh-CN" altLang="en-US" sz="3200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23B25A5-DF85-4F48-886D-5C93789011AE}"/>
              </a:ext>
            </a:extLst>
          </p:cNvPr>
          <p:cNvSpPr/>
          <p:nvPr/>
        </p:nvSpPr>
        <p:spPr>
          <a:xfrm rot="10800000">
            <a:off x="9105502" y="3239884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B413BE-7C7B-4346-99EC-E3BB9FD4F1E1}"/>
              </a:ext>
            </a:extLst>
          </p:cNvPr>
          <p:cNvSpPr txBox="1"/>
          <p:nvPr/>
        </p:nvSpPr>
        <p:spPr>
          <a:xfrm>
            <a:off x="9306306" y="2655108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</a:t>
            </a:r>
            <a:endParaRPr lang="zh-CN" altLang="en-US" sz="3200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32B54C1-50AA-4E76-98DD-3A4FC022E9E8}"/>
              </a:ext>
            </a:extLst>
          </p:cNvPr>
          <p:cNvSpPr/>
          <p:nvPr/>
        </p:nvSpPr>
        <p:spPr>
          <a:xfrm rot="10800000">
            <a:off x="2006497" y="3239884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C7A5F-6D87-4C0C-B9CF-AFD5DF422D3A}"/>
              </a:ext>
            </a:extLst>
          </p:cNvPr>
          <p:cNvSpPr txBox="1"/>
          <p:nvPr/>
        </p:nvSpPr>
        <p:spPr>
          <a:xfrm>
            <a:off x="2084376" y="2655107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out</a:t>
            </a:r>
            <a:endParaRPr lang="zh-CN" altLang="en-US" sz="3200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4328D92-5213-41E4-AB17-7F82A03EEBCA}"/>
              </a:ext>
            </a:extLst>
          </p:cNvPr>
          <p:cNvSpPr/>
          <p:nvPr/>
        </p:nvSpPr>
        <p:spPr>
          <a:xfrm>
            <a:off x="10690383" y="2897883"/>
            <a:ext cx="900000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F14E4C-006F-4D6D-AB82-49A40489B101}"/>
              </a:ext>
            </a:extLst>
          </p:cNvPr>
          <p:cNvSpPr/>
          <p:nvPr/>
        </p:nvSpPr>
        <p:spPr>
          <a:xfrm>
            <a:off x="10690383" y="2897883"/>
            <a:ext cx="900000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BDC01B-6E66-4A42-AE58-1BA54C0EFB68}"/>
              </a:ext>
            </a:extLst>
          </p:cNvPr>
          <p:cNvSpPr/>
          <p:nvPr/>
        </p:nvSpPr>
        <p:spPr>
          <a:xfrm>
            <a:off x="3330212" y="2897883"/>
            <a:ext cx="900000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E681524-C703-4D71-9257-8A82E983C336}"/>
              </a:ext>
            </a:extLst>
          </p:cNvPr>
          <p:cNvSpPr/>
          <p:nvPr/>
        </p:nvSpPr>
        <p:spPr>
          <a:xfrm>
            <a:off x="4345314" y="2897883"/>
            <a:ext cx="900000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91D52DD-B19D-41C1-968E-FAB54802EAF3}"/>
              </a:ext>
            </a:extLst>
          </p:cNvPr>
          <p:cNvSpPr/>
          <p:nvPr/>
        </p:nvSpPr>
        <p:spPr>
          <a:xfrm>
            <a:off x="3321378" y="2897883"/>
            <a:ext cx="900000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3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-2.96296E-6 L -0.60377 -2.96296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-2.96296E-6 L -0.52031 -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41003 -2.96296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2.96296E-6 L -0.0832 -4.44444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5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2.96296E-6 L -0.41302 -2.96296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2" grpId="0" animBg="1"/>
      <p:bldP spid="3" grpId="0"/>
      <p:bldP spid="8" grpId="0" animBg="1"/>
      <p:bldP spid="9" grpId="0"/>
      <p:bldP spid="10" grpId="0" animBg="1"/>
      <p:bldP spid="11" grpId="0"/>
      <p:bldP spid="5" grpId="0" animBg="1"/>
      <p:bldP spid="5" grpId="1" animBg="1"/>
      <p:bldP spid="5" grpId="2" animBg="1"/>
      <p:bldP spid="14" grpId="0" animBg="1"/>
      <p:bldP spid="14" grpId="1" animBg="1"/>
      <p:bldP spid="14" grpId="2" animBg="1"/>
      <p:bldP spid="13" grpId="0" animBg="1"/>
      <p:bldP spid="13" grpId="1" animBg="1"/>
      <p:bldP spid="15" grpId="0" animBg="1"/>
      <p:bldP spid="15" grpId="1" animBg="1"/>
      <p:bldP spid="15" grpId="2" animBg="1"/>
      <p:bldP spid="18" grpId="0" animBg="1"/>
      <p:bldP spid="1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899194" y="-1743904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6579270" y="4223605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9CBBA03-D8E3-4917-9BD2-AB7A21CC0F5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601CA211-5D95-41BD-8188-29FFBC03C58B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形 59" descr="重复">
            <a:extLst>
              <a:ext uri="{FF2B5EF4-FFF2-40B4-BE49-F238E27FC236}">
                <a16:creationId xmlns:a16="http://schemas.microsoft.com/office/drawing/2014/main" id="{448D1BC3-0EDA-4CE2-B010-DD761EEDC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5680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xit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" presetID="22" presetClass="exit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250"/>
                            </p:stCondLst>
                            <p:childTnLst>
                              <p:par>
                                <p:cTn id="19" presetID="22" presetClass="entr" presetSubtype="4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5" grpId="0" animBg="1"/>
      <p:bldP spid="5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840423" y="3429000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C02001-6931-4A4D-85B9-105CA8F3C25F}"/>
              </a:ext>
            </a:extLst>
          </p:cNvPr>
          <p:cNvGrpSpPr/>
          <p:nvPr/>
        </p:nvGrpSpPr>
        <p:grpSpPr>
          <a:xfrm>
            <a:off x="899194" y="-1743904"/>
            <a:ext cx="3621504" cy="316711"/>
            <a:chOff x="7446378" y="2214924"/>
            <a:chExt cx="3621504" cy="31671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48AAC4F-4189-4DB8-95A1-AB0BFBA195A2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C70B9F-2CD9-45FE-8D1E-9E9876840189}"/>
                </a:ext>
              </a:extLst>
            </p:cNvPr>
            <p:cNvSpPr txBox="1"/>
            <p:nvPr/>
          </p:nvSpPr>
          <p:spPr>
            <a:xfrm>
              <a:off x="7446378" y="2223858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console.log(2) } //=&gt; 0s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9CBBA03-D8E3-4917-9BD2-AB7A21CC0F5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6F52C7F-861E-4BB9-A843-5A76DDFF7F39}"/>
              </a:ext>
            </a:extLst>
          </p:cNvPr>
          <p:cNvSpPr txBox="1"/>
          <p:nvPr/>
        </p:nvSpPr>
        <p:spPr>
          <a:xfrm>
            <a:off x="3377300" y="40251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5" name="图形 54" descr="重复">
            <a:extLst>
              <a:ext uri="{FF2B5EF4-FFF2-40B4-BE49-F238E27FC236}">
                <a16:creationId xmlns:a16="http://schemas.microsoft.com/office/drawing/2014/main" id="{740BE11C-427F-4E32-BACE-0EC35AA4A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56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840423" y="-2758440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9CBBA03-D8E3-4917-9BD2-AB7A21CC0F5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4" name="图形 43" descr="重复">
            <a:extLst>
              <a:ext uri="{FF2B5EF4-FFF2-40B4-BE49-F238E27FC236}">
                <a16:creationId xmlns:a16="http://schemas.microsoft.com/office/drawing/2014/main" id="{EB67DB74-972A-4C82-81C3-D3B643C1A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808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600">
        <p159:morph option="byObject"/>
      </p:transition>
    </mc:Choice>
    <mc:Fallback xmlns="">
      <p:transition spd="slow" advClick="0" advTm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1A808A93-764E-4924-91D9-A43DACB2DF2B}"/>
              </a:ext>
            </a:extLst>
          </p:cNvPr>
          <p:cNvGrpSpPr/>
          <p:nvPr/>
        </p:nvGrpSpPr>
        <p:grpSpPr>
          <a:xfrm>
            <a:off x="840423" y="-2758440"/>
            <a:ext cx="3728906" cy="320711"/>
            <a:chOff x="7366444" y="2210924"/>
            <a:chExt cx="3728906" cy="320711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E2A0582-E6F4-4EE9-BF6D-B33761E20C57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A525AC-4919-4C5E-B355-5CE5114FC493}"/>
                </a:ext>
              </a:extLst>
            </p:cNvPr>
            <p:cNvSpPr txBox="1"/>
            <p:nvPr/>
          </p:nvSpPr>
          <p:spPr>
            <a:xfrm>
              <a:off x="7366444" y="2210924"/>
              <a:ext cx="3728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console.log(11) } //=&gt; 0s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9CBBA03-D8E3-4917-9BD2-AB7A21CC0F5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4" name="图形 43" descr="重复">
            <a:extLst>
              <a:ext uri="{FF2B5EF4-FFF2-40B4-BE49-F238E27FC236}">
                <a16:creationId xmlns:a16="http://schemas.microsoft.com/office/drawing/2014/main" id="{E54129C3-34E0-42ED-BC75-969B2FAF4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36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43D389-0977-49D3-A42A-AD889366B514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2E1C0C-A591-4213-8A1F-8E4E85411257}"/>
              </a:ext>
            </a:extLst>
          </p:cNvPr>
          <p:cNvSpPr txBox="1"/>
          <p:nvPr/>
        </p:nvSpPr>
        <p:spPr>
          <a:xfrm>
            <a:off x="10632439" y="1671428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500ms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0323E8-0313-48FE-BD52-596165FC852B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pic>
        <p:nvPicPr>
          <p:cNvPr id="42" name="图形 41" descr="重复">
            <a:extLst>
              <a:ext uri="{FF2B5EF4-FFF2-40B4-BE49-F238E27FC236}">
                <a16:creationId xmlns:a16="http://schemas.microsoft.com/office/drawing/2014/main" id="{8E9C68AB-B628-44B8-8093-35783DB27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7239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8857" y="1531345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2E1C0C-A591-4213-8A1F-8E4E85411257}"/>
              </a:ext>
            </a:extLst>
          </p:cNvPr>
          <p:cNvSpPr txBox="1"/>
          <p:nvPr/>
        </p:nvSpPr>
        <p:spPr>
          <a:xfrm>
            <a:off x="10632439" y="167040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500ms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0323E8-0313-48FE-BD52-596165FC852B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pic>
        <p:nvPicPr>
          <p:cNvPr id="42" name="图形 41" descr="重复">
            <a:extLst>
              <a:ext uri="{FF2B5EF4-FFF2-40B4-BE49-F238E27FC236}">
                <a16:creationId xmlns:a16="http://schemas.microsoft.com/office/drawing/2014/main" id="{8E9C68AB-B628-44B8-8093-35783DB27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07609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6661874" y="4088069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7AC971A4-261F-4FD7-A66C-31DFA318468C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9D9FBCB8-96E2-4E09-8EF5-DA0247CEF63F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5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xit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9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5117A1-B2D5-4F3A-B503-3DBFB7BC734B}"/>
              </a:ext>
            </a:extLst>
          </p:cNvPr>
          <p:cNvGrpSpPr/>
          <p:nvPr/>
        </p:nvGrpSpPr>
        <p:grpSpPr>
          <a:xfrm>
            <a:off x="1227811" y="2756746"/>
            <a:ext cx="2332690" cy="551236"/>
            <a:chOff x="856040" y="3155132"/>
            <a:chExt cx="2332690" cy="55123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0C058DC-086D-43D7-B96D-94436D519603}"/>
                </a:ext>
              </a:extLst>
            </p:cNvPr>
            <p:cNvSpPr/>
            <p:nvPr/>
          </p:nvSpPr>
          <p:spPr>
            <a:xfrm>
              <a:off x="857310" y="3155132"/>
              <a:ext cx="2331420" cy="55123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1A3B21-414A-4E8A-867F-D2DF9FD4F84D}"/>
                </a:ext>
              </a:extLst>
            </p:cNvPr>
            <p:cNvSpPr txBox="1"/>
            <p:nvPr/>
          </p:nvSpPr>
          <p:spPr>
            <a:xfrm>
              <a:off x="856040" y="326876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      //=&gt; 500ms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002F46-1862-417E-8754-694E0BCE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21" y="3214925"/>
              <a:ext cx="892007" cy="435281"/>
            </a:xfrm>
            <a:prstGeom prst="rect">
              <a:avLst/>
            </a:prstGeom>
          </p:spPr>
        </p:pic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1448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1BFC95B2-D502-4204-82B7-B07564A4C34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0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1588644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5" y="1622252"/>
            <a:ext cx="1951018" cy="3487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22BC21-5BC7-43A7-A222-66C1CE90E024}"/>
              </a:ext>
            </a:extLst>
          </p:cNvPr>
          <p:cNvSpPr txBox="1"/>
          <p:nvPr/>
        </p:nvSpPr>
        <p:spPr>
          <a:xfrm>
            <a:off x="3243761" y="15774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C4167E56-04ED-468A-BEE7-C063C91E3DBD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2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1D038C0-FEC2-4FF1-ADD0-CE839DB2FFAF}"/>
              </a:ext>
            </a:extLst>
          </p:cNvPr>
          <p:cNvSpPr/>
          <p:nvPr/>
        </p:nvSpPr>
        <p:spPr>
          <a:xfrm>
            <a:off x="988381" y="2217420"/>
            <a:ext cx="3294357" cy="1934760"/>
          </a:xfrm>
          <a:custGeom>
            <a:avLst/>
            <a:gdLst>
              <a:gd name="connsiteX0" fmla="*/ 1663378 w 3294357"/>
              <a:gd name="connsiteY0" fmla="*/ 0 h 1934760"/>
              <a:gd name="connsiteX1" fmla="*/ 3294357 w 3294357"/>
              <a:gd name="connsiteY1" fmla="*/ 0 h 1934760"/>
              <a:gd name="connsiteX2" fmla="*/ 3294357 w 3294357"/>
              <a:gd name="connsiteY2" fmla="*/ 1661160 h 1934760"/>
              <a:gd name="connsiteX3" fmla="*/ 1663378 w 3294357"/>
              <a:gd name="connsiteY3" fmla="*/ 1661160 h 1934760"/>
              <a:gd name="connsiteX4" fmla="*/ 1663378 w 3294357"/>
              <a:gd name="connsiteY4" fmla="*/ 1653540 h 1934760"/>
              <a:gd name="connsiteX5" fmla="*/ 293684 w 3294357"/>
              <a:gd name="connsiteY5" fmla="*/ 1653540 h 1934760"/>
              <a:gd name="connsiteX6" fmla="*/ 293684 w 3294357"/>
              <a:gd name="connsiteY6" fmla="*/ 1934760 h 1934760"/>
              <a:gd name="connsiteX7" fmla="*/ 0 w 3294357"/>
              <a:gd name="connsiteY7" fmla="*/ 1934760 h 1934760"/>
              <a:gd name="connsiteX8" fmla="*/ 0 w 3294357"/>
              <a:gd name="connsiteY8" fmla="*/ 1653540 h 1934760"/>
              <a:gd name="connsiteX9" fmla="*/ 0 w 3294357"/>
              <a:gd name="connsiteY9" fmla="*/ 1596390 h 1934760"/>
              <a:gd name="connsiteX10" fmla="*/ 0 w 3294357"/>
              <a:gd name="connsiteY10" fmla="*/ 253197 h 1934760"/>
              <a:gd name="connsiteX11" fmla="*/ 1663378 w 3294357"/>
              <a:gd name="connsiteY11" fmla="*/ 253197 h 19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4357" h="1934760">
                <a:moveTo>
                  <a:pt x="1663378" y="0"/>
                </a:moveTo>
                <a:lnTo>
                  <a:pt x="3294357" y="0"/>
                </a:lnTo>
                <a:lnTo>
                  <a:pt x="3294357" y="1661160"/>
                </a:lnTo>
                <a:lnTo>
                  <a:pt x="1663378" y="1661160"/>
                </a:lnTo>
                <a:lnTo>
                  <a:pt x="1663378" y="1653540"/>
                </a:lnTo>
                <a:lnTo>
                  <a:pt x="293684" y="1653540"/>
                </a:lnTo>
                <a:lnTo>
                  <a:pt x="293684" y="1934760"/>
                </a:lnTo>
                <a:lnTo>
                  <a:pt x="0" y="1934760"/>
                </a:lnTo>
                <a:lnTo>
                  <a:pt x="0" y="1653540"/>
                </a:lnTo>
                <a:lnTo>
                  <a:pt x="0" y="1596390"/>
                </a:lnTo>
                <a:lnTo>
                  <a:pt x="0" y="253197"/>
                </a:lnTo>
                <a:lnTo>
                  <a:pt x="1663378" y="25319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BAC2A2E9-858A-4873-A41B-470B5F927052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4F03EE3A-8573-45D4-AD4D-954C7537D818}"/>
              </a:ext>
            </a:extLst>
          </p:cNvPr>
          <p:cNvGrpSpPr/>
          <p:nvPr/>
        </p:nvGrpSpPr>
        <p:grpSpPr>
          <a:xfrm>
            <a:off x="1158059" y="3547656"/>
            <a:ext cx="3493264" cy="999989"/>
            <a:chOff x="3338669" y="-2763575"/>
            <a:chExt cx="3493264" cy="999989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013F102-0046-468C-85D4-CE8876EFD86E}"/>
                </a:ext>
              </a:extLst>
            </p:cNvPr>
            <p:cNvSpPr/>
            <p:nvPr/>
          </p:nvSpPr>
          <p:spPr>
            <a:xfrm>
              <a:off x="3360866" y="-2763575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A0F99D3-0336-4958-9450-6466D8C9D572}"/>
                </a:ext>
              </a:extLst>
            </p:cNvPr>
            <p:cNvSpPr txBox="1"/>
            <p:nvPr/>
          </p:nvSpPr>
          <p:spPr>
            <a:xfrm>
              <a:off x="3338669" y="-2723256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7EBB78E-FDB9-4AB4-9DF7-237101F6A807}"/>
              </a:ext>
            </a:extLst>
          </p:cNvPr>
          <p:cNvGrpSpPr/>
          <p:nvPr/>
        </p:nvGrpSpPr>
        <p:grpSpPr>
          <a:xfrm>
            <a:off x="1158061" y="822986"/>
            <a:ext cx="3493264" cy="999989"/>
            <a:chOff x="2854064" y="-2274331"/>
            <a:chExt cx="3493264" cy="99998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FB084F6-C70B-4A63-B834-B43399443F97}"/>
                </a:ext>
              </a:extLst>
            </p:cNvPr>
            <p:cNvSpPr/>
            <p:nvPr/>
          </p:nvSpPr>
          <p:spPr>
            <a:xfrm>
              <a:off x="2876261" y="-2274331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99B96A7-5365-440B-9BE4-ADA3493BB887}"/>
                </a:ext>
              </a:extLst>
            </p:cNvPr>
            <p:cNvSpPr txBox="1"/>
            <p:nvPr/>
          </p:nvSpPr>
          <p:spPr>
            <a:xfrm>
              <a:off x="2854064" y="-2239693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 1000)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8943591A-031C-40DB-9256-692042BEDEB9}"/>
              </a:ext>
            </a:extLst>
          </p:cNvPr>
          <p:cNvSpPr/>
          <p:nvPr/>
        </p:nvSpPr>
        <p:spPr>
          <a:xfrm>
            <a:off x="2140207" y="931223"/>
            <a:ext cx="1528968" cy="397286"/>
          </a:xfrm>
          <a:prstGeom prst="rect">
            <a:avLst/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goToSchool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D057FA-B5B3-4A7D-A88B-8205235A5FE6}"/>
              </a:ext>
            </a:extLst>
          </p:cNvPr>
          <p:cNvSpPr/>
          <p:nvPr/>
        </p:nvSpPr>
        <p:spPr>
          <a:xfrm>
            <a:off x="2140207" y="4230388"/>
            <a:ext cx="1528968" cy="397286"/>
          </a:xfrm>
          <a:prstGeom prst="rect">
            <a:avLst/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goToSchool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A7C392-5F77-4272-9B68-F7BE20779CF5}"/>
              </a:ext>
            </a:extLst>
          </p:cNvPr>
          <p:cNvSpPr/>
          <p:nvPr/>
        </p:nvSpPr>
        <p:spPr>
          <a:xfrm>
            <a:off x="2364693" y="4256243"/>
            <a:ext cx="1080000" cy="397286"/>
          </a:xfrm>
          <a:prstGeom prst="rect">
            <a:avLst/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sayHi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66B5B9-7B32-4582-97C2-B171FA18964B}"/>
              </a:ext>
            </a:extLst>
          </p:cNvPr>
          <p:cNvSpPr/>
          <p:nvPr/>
        </p:nvSpPr>
        <p:spPr>
          <a:xfrm>
            <a:off x="2364693" y="937794"/>
            <a:ext cx="1080000" cy="397286"/>
          </a:xfrm>
          <a:prstGeom prst="rect">
            <a:avLst/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sayHi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808FA8-BE7E-450D-B9F5-1E9C696D391B}"/>
              </a:ext>
            </a:extLst>
          </p:cNvPr>
          <p:cNvSpPr txBox="1"/>
          <p:nvPr/>
        </p:nvSpPr>
        <p:spPr>
          <a:xfrm>
            <a:off x="3095050" y="122141"/>
            <a:ext cx="600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事件轮询（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Loop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54F2B61-E97B-466E-9577-7D9D023AB077}"/>
              </a:ext>
            </a:extLst>
          </p:cNvPr>
          <p:cNvGrpSpPr/>
          <p:nvPr/>
        </p:nvGrpSpPr>
        <p:grpSpPr>
          <a:xfrm>
            <a:off x="7037468" y="1569660"/>
            <a:ext cx="4850651" cy="4221540"/>
            <a:chOff x="7083188" y="1569660"/>
            <a:chExt cx="4850651" cy="422154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964FD40-1F9A-4303-A106-9D169E782C04}"/>
                </a:ext>
              </a:extLst>
            </p:cNvPr>
            <p:cNvGrpSpPr/>
            <p:nvPr/>
          </p:nvGrpSpPr>
          <p:grpSpPr>
            <a:xfrm>
              <a:off x="7083188" y="1569660"/>
              <a:ext cx="4850651" cy="4221540"/>
              <a:chOff x="827584" y="1005849"/>
              <a:chExt cx="5328592" cy="17018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圆角矩形 15">
                <a:extLst>
                  <a:ext uri="{FF2B5EF4-FFF2-40B4-BE49-F238E27FC236}">
                    <a16:creationId xmlns:a16="http://schemas.microsoft.com/office/drawing/2014/main" id="{0EA9FA61-55EC-4EFD-97EF-57B46B5A2592}"/>
                  </a:ext>
                </a:extLst>
              </p:cNvPr>
              <p:cNvSpPr/>
              <p:nvPr/>
            </p:nvSpPr>
            <p:spPr>
              <a:xfrm>
                <a:off x="827584" y="1005849"/>
                <a:ext cx="5328587" cy="202774"/>
              </a:xfrm>
              <a:prstGeom prst="roundRect">
                <a:avLst>
                  <a:gd name="adj" fmla="val 654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  <a:cs typeface="Arial" pitchFamily="34" charset="0"/>
                  </a:rPr>
                  <a:t>JavaScript</a:t>
                </a:r>
                <a:endParaRPr lang="zh-CN" altLang="en-US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endParaRPr>
              </a:p>
            </p:txBody>
          </p:sp>
          <p:sp>
            <p:nvSpPr>
              <p:cNvPr id="25" name="圆角矩形 16">
                <a:extLst>
                  <a:ext uri="{FF2B5EF4-FFF2-40B4-BE49-F238E27FC236}">
                    <a16:creationId xmlns:a16="http://schemas.microsoft.com/office/drawing/2014/main" id="{9ABB9D30-72F4-4DB0-AAB2-D09A3D1DD739}"/>
                  </a:ext>
                </a:extLst>
              </p:cNvPr>
              <p:cNvSpPr/>
              <p:nvPr/>
            </p:nvSpPr>
            <p:spPr>
              <a:xfrm>
                <a:off x="827589" y="1208623"/>
                <a:ext cx="5328587" cy="1499123"/>
              </a:xfrm>
              <a:prstGeom prst="roundRect">
                <a:avLst>
                  <a:gd name="adj" fmla="val 0"/>
                </a:avLst>
              </a:prstGeom>
              <a:solidFill>
                <a:srgbClr val="343D46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zh-CN" sz="105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9B4A890-039E-47C6-A0D0-8210860A97BD}"/>
                </a:ext>
              </a:extLst>
            </p:cNvPr>
            <p:cNvSpPr txBox="1"/>
            <p:nvPr/>
          </p:nvSpPr>
          <p:spPr>
            <a:xfrm>
              <a:off x="7083188" y="2187904"/>
              <a:ext cx="35894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sayHi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你好 世界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03F65C-F2B4-4E27-AE34-184977B89C3A}"/>
                </a:ext>
              </a:extLst>
            </p:cNvPr>
            <p:cNvSpPr txBox="1"/>
            <p:nvPr/>
          </p:nvSpPr>
          <p:spPr>
            <a:xfrm>
              <a:off x="7083188" y="3226499"/>
              <a:ext cx="376898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goToSchool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},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1000)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25F209F-0ABD-4CDD-B19A-84776487A63B}"/>
                </a:ext>
              </a:extLst>
            </p:cNvPr>
            <p:cNvSpPr txBox="1"/>
            <p:nvPr/>
          </p:nvSpPr>
          <p:spPr>
            <a:xfrm>
              <a:off x="7083188" y="4819092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sayHi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4AF269-C4AD-49D5-BD87-5C6436E04011}"/>
                </a:ext>
              </a:extLst>
            </p:cNvPr>
            <p:cNvSpPr txBox="1"/>
            <p:nvPr/>
          </p:nvSpPr>
          <p:spPr>
            <a:xfrm>
              <a:off x="7083188" y="530368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goToSchool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212A795-F95C-407C-A01B-8C693EEC2D8D}"/>
              </a:ext>
            </a:extLst>
          </p:cNvPr>
          <p:cNvSpPr/>
          <p:nvPr/>
        </p:nvSpPr>
        <p:spPr>
          <a:xfrm>
            <a:off x="7144148" y="2187904"/>
            <a:ext cx="3528484" cy="9204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B653C5-8DE0-4EF7-A8CD-267C5DBB67B0}"/>
              </a:ext>
            </a:extLst>
          </p:cNvPr>
          <p:cNvSpPr/>
          <p:nvPr/>
        </p:nvSpPr>
        <p:spPr>
          <a:xfrm>
            <a:off x="7144148" y="3223584"/>
            <a:ext cx="3528484" cy="14773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512D2358-766E-4B79-B558-C3302D43DD69}"/>
              </a:ext>
            </a:extLst>
          </p:cNvPr>
          <p:cNvSpPr/>
          <p:nvPr/>
        </p:nvSpPr>
        <p:spPr>
          <a:xfrm>
            <a:off x="5860573" y="1715211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FAE18951-AD56-4940-933A-2427F1E6D086}"/>
              </a:ext>
            </a:extLst>
          </p:cNvPr>
          <p:cNvSpPr/>
          <p:nvPr/>
        </p:nvSpPr>
        <p:spPr>
          <a:xfrm>
            <a:off x="5860573" y="4895758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CE2EB2-52FA-45F1-98D2-8572BFC8232F}"/>
              </a:ext>
            </a:extLst>
          </p:cNvPr>
          <p:cNvSpPr/>
          <p:nvPr/>
        </p:nvSpPr>
        <p:spPr>
          <a:xfrm>
            <a:off x="677074" y="5670271"/>
            <a:ext cx="2254993" cy="9625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213C54-A6D8-487C-B2BF-95A864326137}"/>
              </a:ext>
            </a:extLst>
          </p:cNvPr>
          <p:cNvSpPr txBox="1"/>
          <p:nvPr/>
        </p:nvSpPr>
        <p:spPr>
          <a:xfrm>
            <a:off x="677074" y="5322424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输出（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output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）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70075EF-F0EF-483B-96B3-25A1327F2807}"/>
              </a:ext>
            </a:extLst>
          </p:cNvPr>
          <p:cNvSpPr txBox="1"/>
          <p:nvPr/>
        </p:nvSpPr>
        <p:spPr>
          <a:xfrm>
            <a:off x="677074" y="579295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&gt; ‘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你好 世界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’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A0F9E49-990F-4C8E-9260-AB0151B1CE9B}"/>
              </a:ext>
            </a:extLst>
          </p:cNvPr>
          <p:cNvSpPr/>
          <p:nvPr/>
        </p:nvSpPr>
        <p:spPr>
          <a:xfrm>
            <a:off x="5860573" y="5399090"/>
            <a:ext cx="1080000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06E30A2-BD66-46F3-A1AF-A593E90AF78E}"/>
              </a:ext>
            </a:extLst>
          </p:cNvPr>
          <p:cNvGrpSpPr/>
          <p:nvPr/>
        </p:nvGrpSpPr>
        <p:grpSpPr>
          <a:xfrm>
            <a:off x="1180258" y="2606400"/>
            <a:ext cx="3493264" cy="999989"/>
            <a:chOff x="2854064" y="-2274331"/>
            <a:chExt cx="3493264" cy="99998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FFD5E27-AC82-44D1-B475-F3C123421C26}"/>
                </a:ext>
              </a:extLst>
            </p:cNvPr>
            <p:cNvSpPr/>
            <p:nvPr/>
          </p:nvSpPr>
          <p:spPr>
            <a:xfrm>
              <a:off x="2876261" y="-2274331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3A26838-376E-4BC9-939E-310CE19400B8}"/>
                </a:ext>
              </a:extLst>
            </p:cNvPr>
            <p:cNvSpPr txBox="1"/>
            <p:nvPr/>
          </p:nvSpPr>
          <p:spPr>
            <a:xfrm>
              <a:off x="2854064" y="-2239693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 1000)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F856CE-A7D2-4A6E-B309-E4C2D1E548DF}"/>
              </a:ext>
            </a:extLst>
          </p:cNvPr>
          <p:cNvSpPr/>
          <p:nvPr/>
        </p:nvSpPr>
        <p:spPr>
          <a:xfrm>
            <a:off x="5678183" y="1184979"/>
            <a:ext cx="6324600" cy="499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D04E13B-2598-4091-A79A-29D723188E5F}"/>
              </a:ext>
            </a:extLst>
          </p:cNvPr>
          <p:cNvGrpSpPr/>
          <p:nvPr/>
        </p:nvGrpSpPr>
        <p:grpSpPr>
          <a:xfrm>
            <a:off x="7037463" y="1288108"/>
            <a:ext cx="4408227" cy="3646251"/>
            <a:chOff x="700586" y="1198871"/>
            <a:chExt cx="4408227" cy="3646251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9E380D5F-47A3-40B6-AF07-DA3963300B43}"/>
                </a:ext>
              </a:extLst>
            </p:cNvPr>
            <p:cNvSpPr/>
            <p:nvPr/>
          </p:nvSpPr>
          <p:spPr>
            <a:xfrm>
              <a:off x="700586" y="1569660"/>
              <a:ext cx="4408227" cy="32754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075199B-72E0-4935-9234-F754BA2A8BBF}"/>
                </a:ext>
              </a:extLst>
            </p:cNvPr>
            <p:cNvSpPr/>
            <p:nvPr/>
          </p:nvSpPr>
          <p:spPr>
            <a:xfrm>
              <a:off x="852987" y="1722060"/>
              <a:ext cx="4046560" cy="2972770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CF384BF-09D7-4CE0-8282-5CB84F9516DB}"/>
                </a:ext>
              </a:extLst>
            </p:cNvPr>
            <p:cNvSpPr txBox="1"/>
            <p:nvPr/>
          </p:nvSpPr>
          <p:spPr>
            <a:xfrm>
              <a:off x="2301430" y="1198871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60B12A-EF24-4FF1-A918-F9449BBD299D}"/>
              </a:ext>
            </a:extLst>
          </p:cNvPr>
          <p:cNvGrpSpPr/>
          <p:nvPr/>
        </p:nvGrpSpPr>
        <p:grpSpPr>
          <a:xfrm>
            <a:off x="1224970" y="2606917"/>
            <a:ext cx="3493264" cy="999989"/>
            <a:chOff x="3338669" y="-2763575"/>
            <a:chExt cx="3493264" cy="999989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EFE0130-BDF0-4053-A0FB-2E8D14ECFC95}"/>
                </a:ext>
              </a:extLst>
            </p:cNvPr>
            <p:cNvSpPr/>
            <p:nvPr/>
          </p:nvSpPr>
          <p:spPr>
            <a:xfrm>
              <a:off x="3360866" y="-2763575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1D5F053-75E6-4CD8-A0D0-E80379198803}"/>
                </a:ext>
              </a:extLst>
            </p:cNvPr>
            <p:cNvSpPr txBox="1"/>
            <p:nvPr/>
          </p:nvSpPr>
          <p:spPr>
            <a:xfrm>
              <a:off x="3338669" y="-2723256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0E767B5-E06B-4DD3-A086-74A73C3E29BA}"/>
              </a:ext>
            </a:extLst>
          </p:cNvPr>
          <p:cNvSpPr/>
          <p:nvPr/>
        </p:nvSpPr>
        <p:spPr>
          <a:xfrm>
            <a:off x="852982" y="792881"/>
            <a:ext cx="4046560" cy="1138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EF5E07B-3EB1-487B-BD3E-BD75C0A0CE46}"/>
              </a:ext>
            </a:extLst>
          </p:cNvPr>
          <p:cNvGrpSpPr/>
          <p:nvPr/>
        </p:nvGrpSpPr>
        <p:grpSpPr>
          <a:xfrm>
            <a:off x="7496281" y="3557676"/>
            <a:ext cx="3493264" cy="999989"/>
            <a:chOff x="3338669" y="-2763575"/>
            <a:chExt cx="3493264" cy="999989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B5B7421-4FC2-40C1-8F14-FBB8D17DB2BA}"/>
                </a:ext>
              </a:extLst>
            </p:cNvPr>
            <p:cNvSpPr/>
            <p:nvPr/>
          </p:nvSpPr>
          <p:spPr>
            <a:xfrm>
              <a:off x="3360866" y="-2763575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BEABB5-D437-49BA-B8CF-9049344738C0}"/>
                </a:ext>
              </a:extLst>
            </p:cNvPr>
            <p:cNvSpPr txBox="1"/>
            <p:nvPr/>
          </p:nvSpPr>
          <p:spPr>
            <a:xfrm>
              <a:off x="3338669" y="-2723256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42ACF3-83D1-4AE3-B20D-F039C1549408}"/>
              </a:ext>
            </a:extLst>
          </p:cNvPr>
          <p:cNvSpPr txBox="1"/>
          <p:nvPr/>
        </p:nvSpPr>
        <p:spPr>
          <a:xfrm>
            <a:off x="7466910" y="2302225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TIMER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pic>
        <p:nvPicPr>
          <p:cNvPr id="71" name="图形 70" descr="重复">
            <a:extLst>
              <a:ext uri="{FF2B5EF4-FFF2-40B4-BE49-F238E27FC236}">
                <a16:creationId xmlns:a16="http://schemas.microsoft.com/office/drawing/2014/main" id="{452C435E-69DD-41A5-A02C-13C2954F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2285" y="2072245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E88DAA9C-F7DA-4BAB-BC2E-06AD61BA4CD9}"/>
              </a:ext>
            </a:extLst>
          </p:cNvPr>
          <p:cNvSpPr txBox="1"/>
          <p:nvPr/>
        </p:nvSpPr>
        <p:spPr>
          <a:xfrm>
            <a:off x="10074147" y="2302225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1S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D48D160-A977-4B19-A42C-EDDFBF263B64}"/>
              </a:ext>
            </a:extLst>
          </p:cNvPr>
          <p:cNvGrpSpPr/>
          <p:nvPr/>
        </p:nvGrpSpPr>
        <p:grpSpPr>
          <a:xfrm>
            <a:off x="700581" y="1288837"/>
            <a:ext cx="4408227" cy="3644794"/>
            <a:chOff x="700586" y="1200328"/>
            <a:chExt cx="4408227" cy="364479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D9AF633-D9B0-47FE-8D4E-AD518090C565}"/>
                </a:ext>
              </a:extLst>
            </p:cNvPr>
            <p:cNvSpPr/>
            <p:nvPr/>
          </p:nvSpPr>
          <p:spPr>
            <a:xfrm>
              <a:off x="700586" y="1569660"/>
              <a:ext cx="4408227" cy="32754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BA86BB2-97DA-4A6C-8739-2B901446D137}"/>
                </a:ext>
              </a:extLst>
            </p:cNvPr>
            <p:cNvSpPr/>
            <p:nvPr/>
          </p:nvSpPr>
          <p:spPr>
            <a:xfrm>
              <a:off x="852987" y="1722060"/>
              <a:ext cx="4046560" cy="2972770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2D0DE8C-81EC-4B6D-86CC-CD2715A79240}"/>
                </a:ext>
              </a:extLst>
            </p:cNvPr>
            <p:cNvSpPr txBox="1"/>
            <p:nvPr/>
          </p:nvSpPr>
          <p:spPr>
            <a:xfrm>
              <a:off x="1545993" y="120032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912014-AB14-4157-9B79-3604390CD603}"/>
              </a:ext>
            </a:extLst>
          </p:cNvPr>
          <p:cNvGrpSpPr/>
          <p:nvPr/>
        </p:nvGrpSpPr>
        <p:grpSpPr>
          <a:xfrm>
            <a:off x="5710906" y="4965357"/>
            <a:ext cx="5771132" cy="1770502"/>
            <a:chOff x="5674558" y="4927092"/>
            <a:chExt cx="5771132" cy="177050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3E85E36-815E-4B87-B83A-C826690AE0B1}"/>
                </a:ext>
              </a:extLst>
            </p:cNvPr>
            <p:cNvSpPr txBox="1"/>
            <p:nvPr/>
          </p:nvSpPr>
          <p:spPr>
            <a:xfrm>
              <a:off x="7090874" y="4927092"/>
              <a:ext cx="2948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任务队列（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task queue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675CCC7-70C1-4D36-8497-9702B94A97C8}"/>
                </a:ext>
              </a:extLst>
            </p:cNvPr>
            <p:cNvGrpSpPr/>
            <p:nvPr/>
          </p:nvGrpSpPr>
          <p:grpSpPr>
            <a:xfrm>
              <a:off x="5674558" y="5252783"/>
              <a:ext cx="5771132" cy="1444811"/>
              <a:chOff x="5674558" y="5566885"/>
              <a:chExt cx="5771132" cy="1130710"/>
            </a:xfrm>
          </p:grpSpPr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7DA4A7E8-EEB3-4C6B-A4AB-A34605749CDA}"/>
                  </a:ext>
                </a:extLst>
              </p:cNvPr>
              <p:cNvSpPr/>
              <p:nvPr/>
            </p:nvSpPr>
            <p:spPr>
              <a:xfrm>
                <a:off x="5674558" y="5566885"/>
                <a:ext cx="5771132" cy="1130710"/>
              </a:xfrm>
              <a:prstGeom prst="roundRect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FE4DB1DB-45B1-4472-B9B3-5AB3E6E578E9}"/>
                  </a:ext>
                </a:extLst>
              </p:cNvPr>
              <p:cNvSpPr/>
              <p:nvPr/>
            </p:nvSpPr>
            <p:spPr>
              <a:xfrm>
                <a:off x="5826958" y="5719285"/>
                <a:ext cx="5481122" cy="856741"/>
              </a:xfrm>
              <a:prstGeom prst="roundRect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5D5BD7E-FA4E-44D6-A897-1DE08F185E47}"/>
              </a:ext>
            </a:extLst>
          </p:cNvPr>
          <p:cNvGrpSpPr/>
          <p:nvPr/>
        </p:nvGrpSpPr>
        <p:grpSpPr>
          <a:xfrm>
            <a:off x="7495179" y="5527913"/>
            <a:ext cx="3493264" cy="999989"/>
            <a:chOff x="3338669" y="-2763575"/>
            <a:chExt cx="3493264" cy="999989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92ABE74-DD3C-4304-82DB-B71954279FD9}"/>
                </a:ext>
              </a:extLst>
            </p:cNvPr>
            <p:cNvSpPr/>
            <p:nvPr/>
          </p:nvSpPr>
          <p:spPr>
            <a:xfrm>
              <a:off x="3360866" y="-2763575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3B4AA8-743A-4AA6-AC1D-4E968A882572}"/>
                </a:ext>
              </a:extLst>
            </p:cNvPr>
            <p:cNvSpPr txBox="1"/>
            <p:nvPr/>
          </p:nvSpPr>
          <p:spPr>
            <a:xfrm>
              <a:off x="3338669" y="-2723256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43EE3C6-A6DC-4A67-8A6D-5BBBF7BE3AD1}"/>
              </a:ext>
            </a:extLst>
          </p:cNvPr>
          <p:cNvGrpSpPr/>
          <p:nvPr/>
        </p:nvGrpSpPr>
        <p:grpSpPr>
          <a:xfrm>
            <a:off x="7496281" y="3557676"/>
            <a:ext cx="3493264" cy="999989"/>
            <a:chOff x="3338669" y="-2763575"/>
            <a:chExt cx="3493264" cy="999989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C12178E-ECBD-49B6-9777-3D45885A38A4}"/>
                </a:ext>
              </a:extLst>
            </p:cNvPr>
            <p:cNvSpPr/>
            <p:nvPr/>
          </p:nvSpPr>
          <p:spPr>
            <a:xfrm>
              <a:off x="3360866" y="-2763575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D20F1BC-1EDE-43E6-9A6B-615492A0FC07}"/>
                </a:ext>
              </a:extLst>
            </p:cNvPr>
            <p:cNvSpPr txBox="1"/>
            <p:nvPr/>
          </p:nvSpPr>
          <p:spPr>
            <a:xfrm>
              <a:off x="3338669" y="-2723256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6C865A8-D6AE-4DEB-A30A-0AA3CFAC43A0}"/>
              </a:ext>
            </a:extLst>
          </p:cNvPr>
          <p:cNvGrpSpPr/>
          <p:nvPr/>
        </p:nvGrpSpPr>
        <p:grpSpPr>
          <a:xfrm>
            <a:off x="6012752" y="5527913"/>
            <a:ext cx="3493264" cy="999989"/>
            <a:chOff x="3338669" y="-2763575"/>
            <a:chExt cx="3493264" cy="999989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98A9376-A648-4C27-97DD-24D4592B6395}"/>
                </a:ext>
              </a:extLst>
            </p:cNvPr>
            <p:cNvSpPr/>
            <p:nvPr/>
          </p:nvSpPr>
          <p:spPr>
            <a:xfrm>
              <a:off x="3360866" y="-2763575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33308CB-0559-4B25-A43D-C65AFBA7D405}"/>
                </a:ext>
              </a:extLst>
            </p:cNvPr>
            <p:cNvSpPr txBox="1"/>
            <p:nvPr/>
          </p:nvSpPr>
          <p:spPr>
            <a:xfrm>
              <a:off x="3338669" y="-2723256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115" name="箭头: 左右 114">
            <a:extLst>
              <a:ext uri="{FF2B5EF4-FFF2-40B4-BE49-F238E27FC236}">
                <a16:creationId xmlns:a16="http://schemas.microsoft.com/office/drawing/2014/main" id="{E2E055D1-4D2B-49AD-8B8A-ABA3B0F05E1C}"/>
              </a:ext>
            </a:extLst>
          </p:cNvPr>
          <p:cNvSpPr/>
          <p:nvPr/>
        </p:nvSpPr>
        <p:spPr>
          <a:xfrm>
            <a:off x="4578257" y="5880704"/>
            <a:ext cx="1045098" cy="308620"/>
          </a:xfrm>
          <a:prstGeom prst="leftRightArrow">
            <a:avLst>
              <a:gd name="adj1" fmla="val 40124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图形 115" descr="重复">
            <a:extLst>
              <a:ext uri="{FF2B5EF4-FFF2-40B4-BE49-F238E27FC236}">
                <a16:creationId xmlns:a16="http://schemas.microsoft.com/office/drawing/2014/main" id="{CCDC11D6-CE31-4C86-AC56-577A47465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9620" y="5577814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17" name="箭头: 上 116">
            <a:extLst>
              <a:ext uri="{FF2B5EF4-FFF2-40B4-BE49-F238E27FC236}">
                <a16:creationId xmlns:a16="http://schemas.microsoft.com/office/drawing/2014/main" id="{9E4EBE69-AA3D-4E5D-A5F8-DB693D267329}"/>
              </a:ext>
            </a:extLst>
          </p:cNvPr>
          <p:cNvSpPr/>
          <p:nvPr/>
        </p:nvSpPr>
        <p:spPr>
          <a:xfrm>
            <a:off x="3984860" y="4981087"/>
            <a:ext cx="261326" cy="64375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C2FD6D0-9EDA-4631-B137-5ADDB013CBEE}"/>
              </a:ext>
            </a:extLst>
          </p:cNvPr>
          <p:cNvSpPr txBox="1"/>
          <p:nvPr/>
        </p:nvSpPr>
        <p:spPr>
          <a:xfrm>
            <a:off x="4362789" y="5176698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Event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Loop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A09B448-31DC-4048-826B-CDCDFC106E4B}"/>
              </a:ext>
            </a:extLst>
          </p:cNvPr>
          <p:cNvGrpSpPr/>
          <p:nvPr/>
        </p:nvGrpSpPr>
        <p:grpSpPr>
          <a:xfrm>
            <a:off x="6012752" y="5527913"/>
            <a:ext cx="3493264" cy="999989"/>
            <a:chOff x="3338669" y="-2763575"/>
            <a:chExt cx="3493264" cy="99998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4C0184F-81AD-4603-97CD-AD88ED226608}"/>
                </a:ext>
              </a:extLst>
            </p:cNvPr>
            <p:cNvSpPr/>
            <p:nvPr/>
          </p:nvSpPr>
          <p:spPr>
            <a:xfrm>
              <a:off x="3360866" y="-2763575"/>
              <a:ext cx="3448871" cy="999989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6BA610E-6F39-4B06-BC08-BD9897401DC5}"/>
                </a:ext>
              </a:extLst>
            </p:cNvPr>
            <p:cNvSpPr txBox="1"/>
            <p:nvPr/>
          </p:nvSpPr>
          <p:spPr>
            <a:xfrm>
              <a:off x="3338669" y="-2723256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console.log(‘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</a:rPr>
                <a:t>到达学校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’)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CA799A3E-8422-4505-885D-E5571FC53A3D}"/>
              </a:ext>
            </a:extLst>
          </p:cNvPr>
          <p:cNvSpPr txBox="1"/>
          <p:nvPr/>
        </p:nvSpPr>
        <p:spPr>
          <a:xfrm>
            <a:off x="677074" y="614079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&gt; ‘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到达学校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8887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46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4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7.40741E-7 L -1.25E-6 0.4842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2.96296E-6 L -1.25E-6 -0.48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0733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4.81481E-6 L -1.04167E-6 0.4812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4.07407E-6 L 0.00169 0.2604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5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95833E-6 7.40741E-7 L -0.00183 -0.2601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243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04167E-6 -3.33333E-6 L 0.00013 -0.4800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291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556E-17 7.40741E-7 L 0.51419 0.1386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03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75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repeatCount="2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25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250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25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25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000"/>
                            </p:stCondLst>
                            <p:childTnLst>
                              <p:par>
                                <p:cTn id="153" presetID="58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3.33333E-6 L 0.29414 0.07662 C 0.36016 0.09259 0.39779 0.11689 0.39779 0.14189 C 0.39779 0.1706 0.36016 0.19352 0.29414 0.20949 L -0.00013 0.28634 " pathEditMode="relative" rAng="0" ptsTypes="AAAAA">
                                      <p:cBhvr>
                                        <p:cTn id="15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14306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70833E-6 4.81481E-6 L -0.12174 0.00023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8" presetClass="emph" presetSubtype="0" repeatCount="indefinite" fill="hold" nodeType="after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8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39792 -0.2886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250"/>
                            </p:stCondLst>
                            <p:childTnLst>
                              <p:par>
                                <p:cTn id="20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2.91667E-6 -0.39745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25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8" grpId="0" animBg="1"/>
      <p:bldP spid="48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17" grpId="0"/>
      <p:bldP spid="6" grpId="0" animBg="1"/>
      <p:bldP spid="6" grpId="1" animBg="1"/>
      <p:bldP spid="30" grpId="0" animBg="1"/>
      <p:bldP spid="30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40" grpId="0" animBg="1"/>
      <p:bldP spid="41" grpId="0"/>
      <p:bldP spid="42" grpId="0"/>
      <p:bldP spid="43" grpId="0" animBg="1"/>
      <p:bldP spid="12" grpId="0" animBg="1"/>
      <p:bldP spid="69" grpId="0"/>
      <p:bldP spid="72" grpId="0"/>
      <p:bldP spid="72" grpId="1"/>
      <p:bldP spid="115" grpId="0" animBg="1"/>
      <p:bldP spid="117" grpId="0" animBg="1"/>
      <p:bldP spid="118" grpId="0"/>
      <p:bldP spid="7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1D038C0-FEC2-4FF1-ADD0-CE839DB2FFAF}"/>
              </a:ext>
            </a:extLst>
          </p:cNvPr>
          <p:cNvSpPr/>
          <p:nvPr/>
        </p:nvSpPr>
        <p:spPr>
          <a:xfrm>
            <a:off x="988381" y="2217420"/>
            <a:ext cx="3294357" cy="1934760"/>
          </a:xfrm>
          <a:custGeom>
            <a:avLst/>
            <a:gdLst>
              <a:gd name="connsiteX0" fmla="*/ 1663378 w 3294357"/>
              <a:gd name="connsiteY0" fmla="*/ 0 h 1934760"/>
              <a:gd name="connsiteX1" fmla="*/ 3294357 w 3294357"/>
              <a:gd name="connsiteY1" fmla="*/ 0 h 1934760"/>
              <a:gd name="connsiteX2" fmla="*/ 3294357 w 3294357"/>
              <a:gd name="connsiteY2" fmla="*/ 1661160 h 1934760"/>
              <a:gd name="connsiteX3" fmla="*/ 1663378 w 3294357"/>
              <a:gd name="connsiteY3" fmla="*/ 1661160 h 1934760"/>
              <a:gd name="connsiteX4" fmla="*/ 1663378 w 3294357"/>
              <a:gd name="connsiteY4" fmla="*/ 1653540 h 1934760"/>
              <a:gd name="connsiteX5" fmla="*/ 293684 w 3294357"/>
              <a:gd name="connsiteY5" fmla="*/ 1653540 h 1934760"/>
              <a:gd name="connsiteX6" fmla="*/ 293684 w 3294357"/>
              <a:gd name="connsiteY6" fmla="*/ 1934760 h 1934760"/>
              <a:gd name="connsiteX7" fmla="*/ 0 w 3294357"/>
              <a:gd name="connsiteY7" fmla="*/ 1934760 h 1934760"/>
              <a:gd name="connsiteX8" fmla="*/ 0 w 3294357"/>
              <a:gd name="connsiteY8" fmla="*/ 1653540 h 1934760"/>
              <a:gd name="connsiteX9" fmla="*/ 0 w 3294357"/>
              <a:gd name="connsiteY9" fmla="*/ 1596390 h 1934760"/>
              <a:gd name="connsiteX10" fmla="*/ 0 w 3294357"/>
              <a:gd name="connsiteY10" fmla="*/ 253197 h 1934760"/>
              <a:gd name="connsiteX11" fmla="*/ 1663378 w 3294357"/>
              <a:gd name="connsiteY11" fmla="*/ 253197 h 19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4357" h="1934760">
                <a:moveTo>
                  <a:pt x="1663378" y="0"/>
                </a:moveTo>
                <a:lnTo>
                  <a:pt x="3294357" y="0"/>
                </a:lnTo>
                <a:lnTo>
                  <a:pt x="3294357" y="1661160"/>
                </a:lnTo>
                <a:lnTo>
                  <a:pt x="1663378" y="1661160"/>
                </a:lnTo>
                <a:lnTo>
                  <a:pt x="1663378" y="1653540"/>
                </a:lnTo>
                <a:lnTo>
                  <a:pt x="293684" y="1653540"/>
                </a:lnTo>
                <a:lnTo>
                  <a:pt x="293684" y="1934760"/>
                </a:lnTo>
                <a:lnTo>
                  <a:pt x="0" y="1934760"/>
                </a:lnTo>
                <a:lnTo>
                  <a:pt x="0" y="1653540"/>
                </a:lnTo>
                <a:lnTo>
                  <a:pt x="0" y="1596390"/>
                </a:lnTo>
                <a:lnTo>
                  <a:pt x="0" y="253197"/>
                </a:lnTo>
                <a:lnTo>
                  <a:pt x="1663378" y="25319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D0CA3A-1997-4DDB-B391-30C6CBEB3FB0}"/>
              </a:ext>
            </a:extLst>
          </p:cNvPr>
          <p:cNvSpPr/>
          <p:nvPr/>
        </p:nvSpPr>
        <p:spPr>
          <a:xfrm>
            <a:off x="1258805" y="2517648"/>
            <a:ext cx="1951018" cy="2499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13E287-72CC-4513-8FD7-2E75CAE916F8}"/>
              </a:ext>
            </a:extLst>
          </p:cNvPr>
          <p:cNvSpPr txBox="1"/>
          <p:nvPr/>
        </p:nvSpPr>
        <p:spPr>
          <a:xfrm>
            <a:off x="3738751" y="24445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62787D3-E2AC-4DC6-B5E9-0D6BFEA3A2B4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1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1D038C0-FEC2-4FF1-ADD0-CE839DB2FFAF}"/>
              </a:ext>
            </a:extLst>
          </p:cNvPr>
          <p:cNvSpPr/>
          <p:nvPr/>
        </p:nvSpPr>
        <p:spPr>
          <a:xfrm>
            <a:off x="988381" y="2217420"/>
            <a:ext cx="3294357" cy="1934760"/>
          </a:xfrm>
          <a:custGeom>
            <a:avLst/>
            <a:gdLst>
              <a:gd name="connsiteX0" fmla="*/ 1663378 w 3294357"/>
              <a:gd name="connsiteY0" fmla="*/ 0 h 1934760"/>
              <a:gd name="connsiteX1" fmla="*/ 3294357 w 3294357"/>
              <a:gd name="connsiteY1" fmla="*/ 0 h 1934760"/>
              <a:gd name="connsiteX2" fmla="*/ 3294357 w 3294357"/>
              <a:gd name="connsiteY2" fmla="*/ 1661160 h 1934760"/>
              <a:gd name="connsiteX3" fmla="*/ 1663378 w 3294357"/>
              <a:gd name="connsiteY3" fmla="*/ 1661160 h 1934760"/>
              <a:gd name="connsiteX4" fmla="*/ 1663378 w 3294357"/>
              <a:gd name="connsiteY4" fmla="*/ 1653540 h 1934760"/>
              <a:gd name="connsiteX5" fmla="*/ 293684 w 3294357"/>
              <a:gd name="connsiteY5" fmla="*/ 1653540 h 1934760"/>
              <a:gd name="connsiteX6" fmla="*/ 293684 w 3294357"/>
              <a:gd name="connsiteY6" fmla="*/ 1934760 h 1934760"/>
              <a:gd name="connsiteX7" fmla="*/ 0 w 3294357"/>
              <a:gd name="connsiteY7" fmla="*/ 1934760 h 1934760"/>
              <a:gd name="connsiteX8" fmla="*/ 0 w 3294357"/>
              <a:gd name="connsiteY8" fmla="*/ 1653540 h 1934760"/>
              <a:gd name="connsiteX9" fmla="*/ 0 w 3294357"/>
              <a:gd name="connsiteY9" fmla="*/ 1596390 h 1934760"/>
              <a:gd name="connsiteX10" fmla="*/ 0 w 3294357"/>
              <a:gd name="connsiteY10" fmla="*/ 253197 h 1934760"/>
              <a:gd name="connsiteX11" fmla="*/ 1663378 w 3294357"/>
              <a:gd name="connsiteY11" fmla="*/ 253197 h 19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4357" h="1934760">
                <a:moveTo>
                  <a:pt x="1663378" y="0"/>
                </a:moveTo>
                <a:lnTo>
                  <a:pt x="3294357" y="0"/>
                </a:lnTo>
                <a:lnTo>
                  <a:pt x="3294357" y="1661160"/>
                </a:lnTo>
                <a:lnTo>
                  <a:pt x="1663378" y="1661160"/>
                </a:lnTo>
                <a:lnTo>
                  <a:pt x="1663378" y="1653540"/>
                </a:lnTo>
                <a:lnTo>
                  <a:pt x="293684" y="1653540"/>
                </a:lnTo>
                <a:lnTo>
                  <a:pt x="293684" y="1934760"/>
                </a:lnTo>
                <a:lnTo>
                  <a:pt x="0" y="1934760"/>
                </a:lnTo>
                <a:lnTo>
                  <a:pt x="0" y="1653540"/>
                </a:lnTo>
                <a:lnTo>
                  <a:pt x="0" y="1596390"/>
                </a:lnTo>
                <a:lnTo>
                  <a:pt x="0" y="253197"/>
                </a:lnTo>
                <a:lnTo>
                  <a:pt x="1663378" y="25319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DBF663F8-F6D9-4352-98B8-34AA0D95220B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9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1D038C0-FEC2-4FF1-ADD0-CE839DB2FFAF}"/>
              </a:ext>
            </a:extLst>
          </p:cNvPr>
          <p:cNvSpPr/>
          <p:nvPr/>
        </p:nvSpPr>
        <p:spPr>
          <a:xfrm>
            <a:off x="988381" y="2217420"/>
            <a:ext cx="3294357" cy="1934760"/>
          </a:xfrm>
          <a:custGeom>
            <a:avLst/>
            <a:gdLst>
              <a:gd name="connsiteX0" fmla="*/ 1663378 w 3294357"/>
              <a:gd name="connsiteY0" fmla="*/ 0 h 1934760"/>
              <a:gd name="connsiteX1" fmla="*/ 3294357 w 3294357"/>
              <a:gd name="connsiteY1" fmla="*/ 0 h 1934760"/>
              <a:gd name="connsiteX2" fmla="*/ 3294357 w 3294357"/>
              <a:gd name="connsiteY2" fmla="*/ 1661160 h 1934760"/>
              <a:gd name="connsiteX3" fmla="*/ 1663378 w 3294357"/>
              <a:gd name="connsiteY3" fmla="*/ 1661160 h 1934760"/>
              <a:gd name="connsiteX4" fmla="*/ 1663378 w 3294357"/>
              <a:gd name="connsiteY4" fmla="*/ 1653540 h 1934760"/>
              <a:gd name="connsiteX5" fmla="*/ 293684 w 3294357"/>
              <a:gd name="connsiteY5" fmla="*/ 1653540 h 1934760"/>
              <a:gd name="connsiteX6" fmla="*/ 293684 w 3294357"/>
              <a:gd name="connsiteY6" fmla="*/ 1934760 h 1934760"/>
              <a:gd name="connsiteX7" fmla="*/ 0 w 3294357"/>
              <a:gd name="connsiteY7" fmla="*/ 1934760 h 1934760"/>
              <a:gd name="connsiteX8" fmla="*/ 0 w 3294357"/>
              <a:gd name="connsiteY8" fmla="*/ 1653540 h 1934760"/>
              <a:gd name="connsiteX9" fmla="*/ 0 w 3294357"/>
              <a:gd name="connsiteY9" fmla="*/ 1596390 h 1934760"/>
              <a:gd name="connsiteX10" fmla="*/ 0 w 3294357"/>
              <a:gd name="connsiteY10" fmla="*/ 253197 h 1934760"/>
              <a:gd name="connsiteX11" fmla="*/ 1663378 w 3294357"/>
              <a:gd name="connsiteY11" fmla="*/ 253197 h 19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4357" h="1934760">
                <a:moveTo>
                  <a:pt x="1663378" y="0"/>
                </a:moveTo>
                <a:lnTo>
                  <a:pt x="3294357" y="0"/>
                </a:lnTo>
                <a:lnTo>
                  <a:pt x="3294357" y="1661160"/>
                </a:lnTo>
                <a:lnTo>
                  <a:pt x="1663378" y="1661160"/>
                </a:lnTo>
                <a:lnTo>
                  <a:pt x="1663378" y="1653540"/>
                </a:lnTo>
                <a:lnTo>
                  <a:pt x="293684" y="1653540"/>
                </a:lnTo>
                <a:lnTo>
                  <a:pt x="293684" y="1934760"/>
                </a:lnTo>
                <a:lnTo>
                  <a:pt x="0" y="1934760"/>
                </a:lnTo>
                <a:lnTo>
                  <a:pt x="0" y="1653540"/>
                </a:lnTo>
                <a:lnTo>
                  <a:pt x="0" y="1596390"/>
                </a:lnTo>
                <a:lnTo>
                  <a:pt x="0" y="253197"/>
                </a:lnTo>
                <a:lnTo>
                  <a:pt x="1663378" y="25319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1D2523C-662B-4098-9556-C70CE2A6FA1B}"/>
              </a:ext>
            </a:extLst>
          </p:cNvPr>
          <p:cNvSpPr/>
          <p:nvPr/>
        </p:nvSpPr>
        <p:spPr>
          <a:xfrm>
            <a:off x="1235232" y="2782428"/>
            <a:ext cx="2561588" cy="8142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F545AB5-3CF8-4817-B7C4-7172EB1FEE53}"/>
              </a:ext>
            </a:extLst>
          </p:cNvPr>
          <p:cNvSpPr txBox="1"/>
          <p:nvPr/>
        </p:nvSpPr>
        <p:spPr>
          <a:xfrm>
            <a:off x="3824887" y="2950309"/>
            <a:ext cx="134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异步代码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DAFF982D-EEDC-444D-9C92-C36ADE497CD4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37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1D038C0-FEC2-4FF1-ADD0-CE839DB2FFAF}"/>
              </a:ext>
            </a:extLst>
          </p:cNvPr>
          <p:cNvSpPr/>
          <p:nvPr/>
        </p:nvSpPr>
        <p:spPr>
          <a:xfrm>
            <a:off x="988381" y="2217420"/>
            <a:ext cx="3294357" cy="1934760"/>
          </a:xfrm>
          <a:custGeom>
            <a:avLst/>
            <a:gdLst>
              <a:gd name="connsiteX0" fmla="*/ 1663378 w 3294357"/>
              <a:gd name="connsiteY0" fmla="*/ 0 h 1934760"/>
              <a:gd name="connsiteX1" fmla="*/ 3294357 w 3294357"/>
              <a:gd name="connsiteY1" fmla="*/ 0 h 1934760"/>
              <a:gd name="connsiteX2" fmla="*/ 3294357 w 3294357"/>
              <a:gd name="connsiteY2" fmla="*/ 1661160 h 1934760"/>
              <a:gd name="connsiteX3" fmla="*/ 1663378 w 3294357"/>
              <a:gd name="connsiteY3" fmla="*/ 1661160 h 1934760"/>
              <a:gd name="connsiteX4" fmla="*/ 1663378 w 3294357"/>
              <a:gd name="connsiteY4" fmla="*/ 1653540 h 1934760"/>
              <a:gd name="connsiteX5" fmla="*/ 293684 w 3294357"/>
              <a:gd name="connsiteY5" fmla="*/ 1653540 h 1934760"/>
              <a:gd name="connsiteX6" fmla="*/ 293684 w 3294357"/>
              <a:gd name="connsiteY6" fmla="*/ 1934760 h 1934760"/>
              <a:gd name="connsiteX7" fmla="*/ 0 w 3294357"/>
              <a:gd name="connsiteY7" fmla="*/ 1934760 h 1934760"/>
              <a:gd name="connsiteX8" fmla="*/ 0 w 3294357"/>
              <a:gd name="connsiteY8" fmla="*/ 1653540 h 1934760"/>
              <a:gd name="connsiteX9" fmla="*/ 0 w 3294357"/>
              <a:gd name="connsiteY9" fmla="*/ 1596390 h 1934760"/>
              <a:gd name="connsiteX10" fmla="*/ 0 w 3294357"/>
              <a:gd name="connsiteY10" fmla="*/ 253197 h 1934760"/>
              <a:gd name="connsiteX11" fmla="*/ 1663378 w 3294357"/>
              <a:gd name="connsiteY11" fmla="*/ 253197 h 19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4357" h="1934760">
                <a:moveTo>
                  <a:pt x="1663378" y="0"/>
                </a:moveTo>
                <a:lnTo>
                  <a:pt x="3294357" y="0"/>
                </a:lnTo>
                <a:lnTo>
                  <a:pt x="3294357" y="1661160"/>
                </a:lnTo>
                <a:lnTo>
                  <a:pt x="1663378" y="1661160"/>
                </a:lnTo>
                <a:lnTo>
                  <a:pt x="1663378" y="1653540"/>
                </a:lnTo>
                <a:lnTo>
                  <a:pt x="293684" y="1653540"/>
                </a:lnTo>
                <a:lnTo>
                  <a:pt x="293684" y="1934760"/>
                </a:lnTo>
                <a:lnTo>
                  <a:pt x="0" y="1934760"/>
                </a:lnTo>
                <a:lnTo>
                  <a:pt x="0" y="1653540"/>
                </a:lnTo>
                <a:lnTo>
                  <a:pt x="0" y="1596390"/>
                </a:lnTo>
                <a:lnTo>
                  <a:pt x="0" y="253197"/>
                </a:lnTo>
                <a:lnTo>
                  <a:pt x="1663378" y="25319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1D2523C-662B-4098-9556-C70CE2A6FA1B}"/>
              </a:ext>
            </a:extLst>
          </p:cNvPr>
          <p:cNvSpPr/>
          <p:nvPr/>
        </p:nvSpPr>
        <p:spPr>
          <a:xfrm>
            <a:off x="1235232" y="2782428"/>
            <a:ext cx="2561588" cy="8142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915915" y="3085268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471E7AA-5511-4FA5-B150-CD7821B6D6CB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0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1D038C0-FEC2-4FF1-ADD0-CE839DB2FFAF}"/>
              </a:ext>
            </a:extLst>
          </p:cNvPr>
          <p:cNvSpPr/>
          <p:nvPr/>
        </p:nvSpPr>
        <p:spPr>
          <a:xfrm>
            <a:off x="988381" y="2217420"/>
            <a:ext cx="3294357" cy="1934760"/>
          </a:xfrm>
          <a:custGeom>
            <a:avLst/>
            <a:gdLst>
              <a:gd name="connsiteX0" fmla="*/ 1663378 w 3294357"/>
              <a:gd name="connsiteY0" fmla="*/ 0 h 1934760"/>
              <a:gd name="connsiteX1" fmla="*/ 3294357 w 3294357"/>
              <a:gd name="connsiteY1" fmla="*/ 0 h 1934760"/>
              <a:gd name="connsiteX2" fmla="*/ 3294357 w 3294357"/>
              <a:gd name="connsiteY2" fmla="*/ 1661160 h 1934760"/>
              <a:gd name="connsiteX3" fmla="*/ 1663378 w 3294357"/>
              <a:gd name="connsiteY3" fmla="*/ 1661160 h 1934760"/>
              <a:gd name="connsiteX4" fmla="*/ 1663378 w 3294357"/>
              <a:gd name="connsiteY4" fmla="*/ 1653540 h 1934760"/>
              <a:gd name="connsiteX5" fmla="*/ 293684 w 3294357"/>
              <a:gd name="connsiteY5" fmla="*/ 1653540 h 1934760"/>
              <a:gd name="connsiteX6" fmla="*/ 293684 w 3294357"/>
              <a:gd name="connsiteY6" fmla="*/ 1934760 h 1934760"/>
              <a:gd name="connsiteX7" fmla="*/ 0 w 3294357"/>
              <a:gd name="connsiteY7" fmla="*/ 1934760 h 1934760"/>
              <a:gd name="connsiteX8" fmla="*/ 0 w 3294357"/>
              <a:gd name="connsiteY8" fmla="*/ 1653540 h 1934760"/>
              <a:gd name="connsiteX9" fmla="*/ 0 w 3294357"/>
              <a:gd name="connsiteY9" fmla="*/ 1596390 h 1934760"/>
              <a:gd name="connsiteX10" fmla="*/ 0 w 3294357"/>
              <a:gd name="connsiteY10" fmla="*/ 253197 h 1934760"/>
              <a:gd name="connsiteX11" fmla="*/ 1663378 w 3294357"/>
              <a:gd name="connsiteY11" fmla="*/ 253197 h 19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4357" h="1934760">
                <a:moveTo>
                  <a:pt x="1663378" y="0"/>
                </a:moveTo>
                <a:lnTo>
                  <a:pt x="3294357" y="0"/>
                </a:lnTo>
                <a:lnTo>
                  <a:pt x="3294357" y="1661160"/>
                </a:lnTo>
                <a:lnTo>
                  <a:pt x="1663378" y="1661160"/>
                </a:lnTo>
                <a:lnTo>
                  <a:pt x="1663378" y="1653540"/>
                </a:lnTo>
                <a:lnTo>
                  <a:pt x="293684" y="1653540"/>
                </a:lnTo>
                <a:lnTo>
                  <a:pt x="293684" y="1934760"/>
                </a:lnTo>
                <a:lnTo>
                  <a:pt x="0" y="1934760"/>
                </a:lnTo>
                <a:lnTo>
                  <a:pt x="0" y="1653540"/>
                </a:lnTo>
                <a:lnTo>
                  <a:pt x="0" y="1596390"/>
                </a:lnTo>
                <a:lnTo>
                  <a:pt x="0" y="253197"/>
                </a:lnTo>
                <a:lnTo>
                  <a:pt x="1663378" y="25319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1D2523C-662B-4098-9556-C70CE2A6FA1B}"/>
              </a:ext>
            </a:extLst>
          </p:cNvPr>
          <p:cNvSpPr/>
          <p:nvPr/>
        </p:nvSpPr>
        <p:spPr>
          <a:xfrm>
            <a:off x="1235232" y="2782428"/>
            <a:ext cx="2561588" cy="8142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E0C70867-9A2E-4168-9CC2-938D6ADF81C3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7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47" name="箭头: 右 46">
            <a:extLst>
              <a:ext uri="{FF2B5EF4-FFF2-40B4-BE49-F238E27FC236}">
                <a16:creationId xmlns:a16="http://schemas.microsoft.com/office/drawing/2014/main" id="{9355A929-0F68-4441-B354-E65EC2B2E826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7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C885E1D-4114-4165-B2C3-F0B8541290DE}"/>
              </a:ext>
            </a:extLst>
          </p:cNvPr>
          <p:cNvSpPr/>
          <p:nvPr/>
        </p:nvSpPr>
        <p:spPr>
          <a:xfrm>
            <a:off x="1005840" y="3864888"/>
            <a:ext cx="3221799" cy="772010"/>
          </a:xfrm>
          <a:custGeom>
            <a:avLst/>
            <a:gdLst>
              <a:gd name="connsiteX0" fmla="*/ 1072959 w 3221799"/>
              <a:gd name="connsiteY0" fmla="*/ 0 h 772010"/>
              <a:gd name="connsiteX1" fmla="*/ 3221799 w 3221799"/>
              <a:gd name="connsiteY1" fmla="*/ 0 h 772010"/>
              <a:gd name="connsiteX2" fmla="*/ 3221799 w 3221799"/>
              <a:gd name="connsiteY2" fmla="*/ 772010 h 772010"/>
              <a:gd name="connsiteX3" fmla="*/ 1148080 w 3221799"/>
              <a:gd name="connsiteY3" fmla="*/ 772010 h 772010"/>
              <a:gd name="connsiteX4" fmla="*/ 1072959 w 3221799"/>
              <a:gd name="connsiteY4" fmla="*/ 772010 h 772010"/>
              <a:gd name="connsiteX5" fmla="*/ 0 w 3221799"/>
              <a:gd name="connsiteY5" fmla="*/ 772010 h 772010"/>
              <a:gd name="connsiteX6" fmla="*/ 0 w 3221799"/>
              <a:gd name="connsiteY6" fmla="*/ 310871 h 772010"/>
              <a:gd name="connsiteX7" fmla="*/ 1072959 w 3221799"/>
              <a:gd name="connsiteY7" fmla="*/ 310871 h 77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1799" h="772010">
                <a:moveTo>
                  <a:pt x="1072959" y="0"/>
                </a:moveTo>
                <a:lnTo>
                  <a:pt x="3221799" y="0"/>
                </a:lnTo>
                <a:lnTo>
                  <a:pt x="3221799" y="772010"/>
                </a:lnTo>
                <a:lnTo>
                  <a:pt x="1148080" y="772010"/>
                </a:lnTo>
                <a:lnTo>
                  <a:pt x="1072959" y="772010"/>
                </a:lnTo>
                <a:lnTo>
                  <a:pt x="0" y="772010"/>
                </a:lnTo>
                <a:lnTo>
                  <a:pt x="0" y="310871"/>
                </a:lnTo>
                <a:lnTo>
                  <a:pt x="1072959" y="31087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87B670-A270-47D3-AFC8-E1D276A20B14}"/>
              </a:ext>
            </a:extLst>
          </p:cNvPr>
          <p:cNvSpPr txBox="1"/>
          <p:nvPr/>
        </p:nvSpPr>
        <p:spPr>
          <a:xfrm>
            <a:off x="3126754" y="3933064"/>
            <a:ext cx="134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异步代码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F3FB069C-1AC1-43DC-AC36-CD8F13D0FA8D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3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C885E1D-4114-4165-B2C3-F0B8541290DE}"/>
              </a:ext>
            </a:extLst>
          </p:cNvPr>
          <p:cNvSpPr/>
          <p:nvPr/>
        </p:nvSpPr>
        <p:spPr>
          <a:xfrm>
            <a:off x="1005840" y="3864888"/>
            <a:ext cx="3221799" cy="772010"/>
          </a:xfrm>
          <a:custGeom>
            <a:avLst/>
            <a:gdLst>
              <a:gd name="connsiteX0" fmla="*/ 1072959 w 3221799"/>
              <a:gd name="connsiteY0" fmla="*/ 0 h 772010"/>
              <a:gd name="connsiteX1" fmla="*/ 3221799 w 3221799"/>
              <a:gd name="connsiteY1" fmla="*/ 0 h 772010"/>
              <a:gd name="connsiteX2" fmla="*/ 3221799 w 3221799"/>
              <a:gd name="connsiteY2" fmla="*/ 772010 h 772010"/>
              <a:gd name="connsiteX3" fmla="*/ 1148080 w 3221799"/>
              <a:gd name="connsiteY3" fmla="*/ 772010 h 772010"/>
              <a:gd name="connsiteX4" fmla="*/ 1072959 w 3221799"/>
              <a:gd name="connsiteY4" fmla="*/ 772010 h 772010"/>
              <a:gd name="connsiteX5" fmla="*/ 0 w 3221799"/>
              <a:gd name="connsiteY5" fmla="*/ 772010 h 772010"/>
              <a:gd name="connsiteX6" fmla="*/ 0 w 3221799"/>
              <a:gd name="connsiteY6" fmla="*/ 310871 h 772010"/>
              <a:gd name="connsiteX7" fmla="*/ 1072959 w 3221799"/>
              <a:gd name="connsiteY7" fmla="*/ 310871 h 77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1799" h="772010">
                <a:moveTo>
                  <a:pt x="1072959" y="0"/>
                </a:moveTo>
                <a:lnTo>
                  <a:pt x="3221799" y="0"/>
                </a:lnTo>
                <a:lnTo>
                  <a:pt x="3221799" y="772010"/>
                </a:lnTo>
                <a:lnTo>
                  <a:pt x="1148080" y="772010"/>
                </a:lnTo>
                <a:lnTo>
                  <a:pt x="1072959" y="772010"/>
                </a:lnTo>
                <a:lnTo>
                  <a:pt x="0" y="772010"/>
                </a:lnTo>
                <a:lnTo>
                  <a:pt x="0" y="310871"/>
                </a:lnTo>
                <a:lnTo>
                  <a:pt x="1072959" y="31087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774906" y="4135494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3AB4288A-F34A-4533-9D22-859F4C454DDA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5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C9D0BE8-9565-4CE7-BA03-9E80F21F291F}"/>
              </a:ext>
            </a:extLst>
          </p:cNvPr>
          <p:cNvSpPr/>
          <p:nvPr/>
        </p:nvSpPr>
        <p:spPr>
          <a:xfrm>
            <a:off x="-270091" y="3064748"/>
            <a:ext cx="1106072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DECE1C-16B7-4589-AD1C-05A32D89DE31}"/>
              </a:ext>
            </a:extLst>
          </p:cNvPr>
          <p:cNvSpPr/>
          <p:nvPr/>
        </p:nvSpPr>
        <p:spPr>
          <a:xfrm>
            <a:off x="966524" y="2197017"/>
            <a:ext cx="3336235" cy="24837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C885E1D-4114-4165-B2C3-F0B8541290DE}"/>
              </a:ext>
            </a:extLst>
          </p:cNvPr>
          <p:cNvSpPr/>
          <p:nvPr/>
        </p:nvSpPr>
        <p:spPr>
          <a:xfrm>
            <a:off x="1005840" y="3864888"/>
            <a:ext cx="3221799" cy="772010"/>
          </a:xfrm>
          <a:custGeom>
            <a:avLst/>
            <a:gdLst>
              <a:gd name="connsiteX0" fmla="*/ 1072959 w 3221799"/>
              <a:gd name="connsiteY0" fmla="*/ 0 h 772010"/>
              <a:gd name="connsiteX1" fmla="*/ 3221799 w 3221799"/>
              <a:gd name="connsiteY1" fmla="*/ 0 h 772010"/>
              <a:gd name="connsiteX2" fmla="*/ 3221799 w 3221799"/>
              <a:gd name="connsiteY2" fmla="*/ 772010 h 772010"/>
              <a:gd name="connsiteX3" fmla="*/ 1148080 w 3221799"/>
              <a:gd name="connsiteY3" fmla="*/ 772010 h 772010"/>
              <a:gd name="connsiteX4" fmla="*/ 1072959 w 3221799"/>
              <a:gd name="connsiteY4" fmla="*/ 772010 h 772010"/>
              <a:gd name="connsiteX5" fmla="*/ 0 w 3221799"/>
              <a:gd name="connsiteY5" fmla="*/ 772010 h 772010"/>
              <a:gd name="connsiteX6" fmla="*/ 0 w 3221799"/>
              <a:gd name="connsiteY6" fmla="*/ 310871 h 772010"/>
              <a:gd name="connsiteX7" fmla="*/ 1072959 w 3221799"/>
              <a:gd name="connsiteY7" fmla="*/ 310871 h 77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1799" h="772010">
                <a:moveTo>
                  <a:pt x="1072959" y="0"/>
                </a:moveTo>
                <a:lnTo>
                  <a:pt x="3221799" y="0"/>
                </a:lnTo>
                <a:lnTo>
                  <a:pt x="3221799" y="772010"/>
                </a:lnTo>
                <a:lnTo>
                  <a:pt x="1148080" y="772010"/>
                </a:lnTo>
                <a:lnTo>
                  <a:pt x="1072959" y="772010"/>
                </a:lnTo>
                <a:lnTo>
                  <a:pt x="0" y="772010"/>
                </a:lnTo>
                <a:lnTo>
                  <a:pt x="0" y="310871"/>
                </a:lnTo>
                <a:lnTo>
                  <a:pt x="1072959" y="31087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6651351" y="1473160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554EC7E-BB18-498B-BDE2-6525C6AE1407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3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159474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6651351" y="1473160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85078289-56BE-4914-A807-E549053CF60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2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0808FA8-BE7E-450D-B9F5-1E9C696D391B}"/>
              </a:ext>
            </a:extLst>
          </p:cNvPr>
          <p:cNvSpPr txBox="1"/>
          <p:nvPr/>
        </p:nvSpPr>
        <p:spPr>
          <a:xfrm>
            <a:off x="3030096" y="183101"/>
            <a:ext cx="613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微任务队列 和 宏任务队列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2F27F8-0263-4210-A0B8-EB357C6CE8F5}"/>
              </a:ext>
            </a:extLst>
          </p:cNvPr>
          <p:cNvGrpSpPr/>
          <p:nvPr/>
        </p:nvGrpSpPr>
        <p:grpSpPr>
          <a:xfrm>
            <a:off x="1883423" y="1415983"/>
            <a:ext cx="8432161" cy="1720016"/>
            <a:chOff x="1883423" y="1420514"/>
            <a:chExt cx="8432161" cy="1720016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36836E1F-7A8F-435E-89BB-0C819AE93C67}"/>
                </a:ext>
              </a:extLst>
            </p:cNvPr>
            <p:cNvSpPr/>
            <p:nvPr/>
          </p:nvSpPr>
          <p:spPr>
            <a:xfrm>
              <a:off x="1883423" y="2009820"/>
              <a:ext cx="843216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907C913-83C7-4BE9-AEA3-5A1E7E255A51}"/>
                </a:ext>
              </a:extLst>
            </p:cNvPr>
            <p:cNvSpPr txBox="1"/>
            <p:nvPr/>
          </p:nvSpPr>
          <p:spPr>
            <a:xfrm>
              <a:off x="3002844" y="1420514"/>
              <a:ext cx="6186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宏任务队列 </a:t>
              </a:r>
              <a:r>
                <a:rPr lang="en-US" altLang="zh-CN" sz="3200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1528D0D-FD94-46D0-9B90-565E511BBEC8}"/>
              </a:ext>
            </a:extLst>
          </p:cNvPr>
          <p:cNvGrpSpPr/>
          <p:nvPr/>
        </p:nvGrpSpPr>
        <p:grpSpPr>
          <a:xfrm>
            <a:off x="1883424" y="3722001"/>
            <a:ext cx="8432160" cy="1732560"/>
            <a:chOff x="1883424" y="3722001"/>
            <a:chExt cx="8432160" cy="1732560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E3E3CA8-1982-436E-8D1B-CE9960A25284}"/>
                </a:ext>
              </a:extLst>
            </p:cNvPr>
            <p:cNvSpPr/>
            <p:nvPr/>
          </p:nvSpPr>
          <p:spPr>
            <a:xfrm>
              <a:off x="1883424" y="4323851"/>
              <a:ext cx="8432160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A8BBFFD-6799-4EE5-9B84-C717FFB6335B}"/>
                </a:ext>
              </a:extLst>
            </p:cNvPr>
            <p:cNvSpPr txBox="1"/>
            <p:nvPr/>
          </p:nvSpPr>
          <p:spPr>
            <a:xfrm>
              <a:off x="3002843" y="3722001"/>
              <a:ext cx="6186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微任务队列 </a:t>
              </a:r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8C14A7-6659-4189-A27C-52EA20BC387A}"/>
              </a:ext>
            </a:extLst>
          </p:cNvPr>
          <p:cNvGrpSpPr/>
          <p:nvPr/>
        </p:nvGrpSpPr>
        <p:grpSpPr>
          <a:xfrm>
            <a:off x="10562595" y="2000759"/>
            <a:ext cx="1080000" cy="800776"/>
            <a:chOff x="9105502" y="2655108"/>
            <a:chExt cx="1080000" cy="800776"/>
          </a:xfrm>
        </p:grpSpPr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8EF09A9D-DA0A-4429-8B39-44DEB5579277}"/>
                </a:ext>
              </a:extLst>
            </p:cNvPr>
            <p:cNvSpPr/>
            <p:nvPr/>
          </p:nvSpPr>
          <p:spPr>
            <a:xfrm rot="10800000">
              <a:off x="9105502" y="3239884"/>
              <a:ext cx="1080000" cy="216000"/>
            </a:xfrm>
            <a:prstGeom prst="rightArrow">
              <a:avLst>
                <a:gd name="adj1" fmla="val 41306"/>
                <a:gd name="adj2" fmla="val 724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D12C833-9371-4470-AF86-1648475C2105}"/>
                </a:ext>
              </a:extLst>
            </p:cNvPr>
            <p:cNvSpPr txBox="1"/>
            <p:nvPr/>
          </p:nvSpPr>
          <p:spPr>
            <a:xfrm>
              <a:off x="9306306" y="2655108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in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ADDAF5-F700-4E29-B7FE-3B2C25E8ADC8}"/>
              </a:ext>
            </a:extLst>
          </p:cNvPr>
          <p:cNvGrpSpPr/>
          <p:nvPr/>
        </p:nvGrpSpPr>
        <p:grpSpPr>
          <a:xfrm>
            <a:off x="559180" y="2000758"/>
            <a:ext cx="1080000" cy="800777"/>
            <a:chOff x="2006497" y="2655107"/>
            <a:chExt cx="1080000" cy="800777"/>
          </a:xfrm>
        </p:grpSpPr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8D4B808A-3CA8-4C0E-9BDE-67D9C8A94D6D}"/>
                </a:ext>
              </a:extLst>
            </p:cNvPr>
            <p:cNvSpPr/>
            <p:nvPr/>
          </p:nvSpPr>
          <p:spPr>
            <a:xfrm rot="10800000">
              <a:off x="2006497" y="3239884"/>
              <a:ext cx="1080000" cy="216000"/>
            </a:xfrm>
            <a:prstGeom prst="rightArrow">
              <a:avLst>
                <a:gd name="adj1" fmla="val 41306"/>
                <a:gd name="adj2" fmla="val 724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617663D-F378-4677-B298-A3BC6D67C04A}"/>
                </a:ext>
              </a:extLst>
            </p:cNvPr>
            <p:cNvSpPr txBox="1"/>
            <p:nvPr/>
          </p:nvSpPr>
          <p:spPr>
            <a:xfrm>
              <a:off x="2084376" y="2655107"/>
              <a:ext cx="925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out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84951E6-BC10-415A-ADA0-53D5DE69726F}"/>
              </a:ext>
            </a:extLst>
          </p:cNvPr>
          <p:cNvGrpSpPr/>
          <p:nvPr/>
        </p:nvGrpSpPr>
        <p:grpSpPr>
          <a:xfrm>
            <a:off x="10562595" y="4323851"/>
            <a:ext cx="1080000" cy="800776"/>
            <a:chOff x="9105502" y="2655108"/>
            <a:chExt cx="1080000" cy="800776"/>
          </a:xfrm>
        </p:grpSpPr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6E66982D-C517-4C68-B2BB-E8AB30304D2F}"/>
                </a:ext>
              </a:extLst>
            </p:cNvPr>
            <p:cNvSpPr/>
            <p:nvPr/>
          </p:nvSpPr>
          <p:spPr>
            <a:xfrm rot="10800000">
              <a:off x="9105502" y="3239884"/>
              <a:ext cx="1080000" cy="216000"/>
            </a:xfrm>
            <a:prstGeom prst="rightArrow">
              <a:avLst>
                <a:gd name="adj1" fmla="val 41306"/>
                <a:gd name="adj2" fmla="val 724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15E6046-FD9F-4C67-96BE-CA22764ECC57}"/>
                </a:ext>
              </a:extLst>
            </p:cNvPr>
            <p:cNvSpPr txBox="1"/>
            <p:nvPr/>
          </p:nvSpPr>
          <p:spPr>
            <a:xfrm>
              <a:off x="9306306" y="2655108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in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7853498-82D1-4947-8D4C-D12F8B8D7B4D}"/>
              </a:ext>
            </a:extLst>
          </p:cNvPr>
          <p:cNvGrpSpPr/>
          <p:nvPr/>
        </p:nvGrpSpPr>
        <p:grpSpPr>
          <a:xfrm>
            <a:off x="602619" y="4306776"/>
            <a:ext cx="1080000" cy="800777"/>
            <a:chOff x="2006497" y="2655107"/>
            <a:chExt cx="1080000" cy="800777"/>
          </a:xfrm>
        </p:grpSpPr>
        <p:sp>
          <p:nvSpPr>
            <p:cNvPr id="95" name="箭头: 右 94">
              <a:extLst>
                <a:ext uri="{FF2B5EF4-FFF2-40B4-BE49-F238E27FC236}">
                  <a16:creationId xmlns:a16="http://schemas.microsoft.com/office/drawing/2014/main" id="{2D69C1D3-8FA6-4954-9516-7D84E5149AC0}"/>
                </a:ext>
              </a:extLst>
            </p:cNvPr>
            <p:cNvSpPr/>
            <p:nvPr/>
          </p:nvSpPr>
          <p:spPr>
            <a:xfrm rot="10800000">
              <a:off x="2006497" y="3239884"/>
              <a:ext cx="1080000" cy="216000"/>
            </a:xfrm>
            <a:prstGeom prst="rightArrow">
              <a:avLst>
                <a:gd name="adj1" fmla="val 41306"/>
                <a:gd name="adj2" fmla="val 724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C2A29A5-174B-4C97-B3D3-0E2E455C36E4}"/>
                </a:ext>
              </a:extLst>
            </p:cNvPr>
            <p:cNvSpPr txBox="1"/>
            <p:nvPr/>
          </p:nvSpPr>
          <p:spPr>
            <a:xfrm>
              <a:off x="2084376" y="2655107"/>
              <a:ext cx="925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out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07E5329-26BD-41C1-8652-838D892E1F8E}"/>
              </a:ext>
            </a:extLst>
          </p:cNvPr>
          <p:cNvSpPr/>
          <p:nvPr/>
        </p:nvSpPr>
        <p:spPr>
          <a:xfrm>
            <a:off x="2010127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5ACFA4C1-2BB7-47C6-B7D1-51C1D19FB12B}"/>
              </a:ext>
            </a:extLst>
          </p:cNvPr>
          <p:cNvSpPr/>
          <p:nvPr/>
        </p:nvSpPr>
        <p:spPr>
          <a:xfrm>
            <a:off x="3559849" y="2139648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setTimeout</a:t>
            </a:r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B96C3E37-BA9D-48F5-AD3E-C58EC2EA06C8}"/>
              </a:ext>
            </a:extLst>
          </p:cNvPr>
          <p:cNvSpPr/>
          <p:nvPr/>
        </p:nvSpPr>
        <p:spPr>
          <a:xfrm>
            <a:off x="5109571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B5F18491-B932-4AC7-A53D-C969BD9D9513}"/>
              </a:ext>
            </a:extLst>
          </p:cNvPr>
          <p:cNvSpPr/>
          <p:nvPr/>
        </p:nvSpPr>
        <p:spPr>
          <a:xfrm>
            <a:off x="6659293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/ O</a:t>
            </a:r>
            <a:endParaRPr lang="zh-CN" altLang="en-US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002BFD1-FD15-4199-8CB2-20DE2AE01731}"/>
              </a:ext>
            </a:extLst>
          </p:cNvPr>
          <p:cNvSpPr/>
          <p:nvPr/>
        </p:nvSpPr>
        <p:spPr>
          <a:xfrm>
            <a:off x="8204161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2C8A6E75-E2B8-400B-81C0-F4B53EAF6EE7}"/>
              </a:ext>
            </a:extLst>
          </p:cNvPr>
          <p:cNvSpPr/>
          <p:nvPr/>
        </p:nvSpPr>
        <p:spPr>
          <a:xfrm>
            <a:off x="4050274" y="443920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BD596E3-BA9C-4048-A766-466A82762379}"/>
              </a:ext>
            </a:extLst>
          </p:cNvPr>
          <p:cNvSpPr/>
          <p:nvPr/>
        </p:nvSpPr>
        <p:spPr>
          <a:xfrm>
            <a:off x="2010127" y="4439206"/>
            <a:ext cx="1913444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Promise.then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6100B1B-43F3-41BD-9DCF-B5E9CDE34B72}"/>
              </a:ext>
            </a:extLst>
          </p:cNvPr>
          <p:cNvSpPr/>
          <p:nvPr/>
        </p:nvSpPr>
        <p:spPr>
          <a:xfrm>
            <a:off x="12675809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226B958D-48FE-4000-8A23-F2822700BD4E}"/>
              </a:ext>
            </a:extLst>
          </p:cNvPr>
          <p:cNvSpPr/>
          <p:nvPr/>
        </p:nvSpPr>
        <p:spPr>
          <a:xfrm>
            <a:off x="14225531" y="2139648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setTimeout</a:t>
            </a:r>
            <a:endParaRPr lang="zh-CN" altLang="en-US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CBA45E5F-4FAF-4A46-82F2-EC1950768367}"/>
              </a:ext>
            </a:extLst>
          </p:cNvPr>
          <p:cNvSpPr/>
          <p:nvPr/>
        </p:nvSpPr>
        <p:spPr>
          <a:xfrm>
            <a:off x="15775253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C46C5EA6-5070-470B-8CBE-8DB55C9E00D2}"/>
              </a:ext>
            </a:extLst>
          </p:cNvPr>
          <p:cNvSpPr/>
          <p:nvPr/>
        </p:nvSpPr>
        <p:spPr>
          <a:xfrm>
            <a:off x="17324975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/ O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4E89A5B-A064-47E2-91DF-1D703F10CFAB}"/>
              </a:ext>
            </a:extLst>
          </p:cNvPr>
          <p:cNvSpPr/>
          <p:nvPr/>
        </p:nvSpPr>
        <p:spPr>
          <a:xfrm>
            <a:off x="18869843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D9891F76-298C-4A6E-873C-27F7AA15B912}"/>
              </a:ext>
            </a:extLst>
          </p:cNvPr>
          <p:cNvSpPr/>
          <p:nvPr/>
        </p:nvSpPr>
        <p:spPr>
          <a:xfrm>
            <a:off x="14659167" y="443920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B269A9A8-8C17-4B88-9531-4D3B30042710}"/>
              </a:ext>
            </a:extLst>
          </p:cNvPr>
          <p:cNvSpPr/>
          <p:nvPr/>
        </p:nvSpPr>
        <p:spPr>
          <a:xfrm>
            <a:off x="12619020" y="4439206"/>
            <a:ext cx="1913444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Promise.then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-0.87383 1.48148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3.7037E-6 L -0.87448 -0.000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24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54167E-6 1.11111E-6 L -0.87513 0.000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63" y="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1.11111E-6 L -0.87474 0.0006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37" y="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1.48148E-6 L -0.87448 -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24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87044 0.0004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29" y="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1.48148E-6 L -0.87019 0.0004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16" y="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7" grpId="0" animBg="1"/>
      <p:bldP spid="98" grpId="0" animBg="1"/>
      <p:bldP spid="99" grpId="0" animBg="1"/>
      <p:bldP spid="100" grpId="0" animBg="1"/>
      <p:bldP spid="119" grpId="0" animBg="1"/>
      <p:bldP spid="120" grpId="0" animBg="1"/>
      <p:bldP spid="121" grpId="0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D7E1ED8-0A6E-4D18-8240-6DAB0DBF4A94}"/>
              </a:ext>
            </a:extLst>
          </p:cNvPr>
          <p:cNvGrpSpPr/>
          <p:nvPr/>
        </p:nvGrpSpPr>
        <p:grpSpPr>
          <a:xfrm>
            <a:off x="882000" y="-3914810"/>
            <a:ext cx="3540538" cy="3166833"/>
            <a:chOff x="4817806" y="1531345"/>
            <a:chExt cx="3540538" cy="31668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85B623-3815-4698-8F43-CFC31C16998B}"/>
                </a:ext>
              </a:extLst>
            </p:cNvPr>
            <p:cNvSpPr/>
            <p:nvPr/>
          </p:nvSpPr>
          <p:spPr>
            <a:xfrm>
              <a:off x="4817806" y="1531345"/>
              <a:ext cx="3460955" cy="3166833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3D9F766-9173-4EC7-B87A-18DD0D6B4DC8}"/>
                </a:ext>
              </a:extLst>
            </p:cNvPr>
            <p:cNvSpPr txBox="1"/>
            <p:nvPr/>
          </p:nvSpPr>
          <p:spPr>
            <a:xfrm>
              <a:off x="4826608" y="1558857"/>
              <a:ext cx="35317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console.log(6)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6651351" y="1473160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9632F452-C63B-4530-9C3A-BDC009BD238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9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6651351" y="1473160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B0E8ABD-C459-440D-A694-BCA6C87D39C1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2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854271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6651351" y="5938095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B0E8ABD-C459-440D-A694-BCA6C87D39C1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23BE5E-CE4B-463E-8374-7B92CD160AF8}"/>
              </a:ext>
            </a:extLst>
          </p:cNvPr>
          <p:cNvSpPr txBox="1"/>
          <p:nvPr/>
        </p:nvSpPr>
        <p:spPr>
          <a:xfrm>
            <a:off x="10896179" y="1671428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0S</a:t>
            </a:r>
            <a:endParaRPr lang="zh-CN" altLang="en-US" sz="28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pic>
        <p:nvPicPr>
          <p:cNvPr id="47" name="图形 46" descr="重复">
            <a:extLst>
              <a:ext uri="{FF2B5EF4-FFF2-40B4-BE49-F238E27FC236}">
                <a16:creationId xmlns:a16="http://schemas.microsoft.com/office/drawing/2014/main" id="{1F08A965-68B7-4927-A0F3-60E66FC3E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0627" y="1475838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1465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4210863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6651351" y="5938095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B0E8ABD-C459-440D-A694-BCA6C87D39C1}"/>
              </a:ext>
            </a:extLst>
          </p:cNvPr>
          <p:cNvSpPr txBox="1"/>
          <p:nvPr/>
        </p:nvSpPr>
        <p:spPr>
          <a:xfrm>
            <a:off x="342790" y="2847698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调用栈空，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WEB API </a:t>
            </a:r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开始分配队列的工作</a:t>
            </a:r>
            <a:r>
              <a: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4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4210863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6651351" y="5938095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890A4F1C-4A7E-41E4-98EF-B8E3E5173CC1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5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869549" y="4019590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4210863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0BE5FFB-DFAB-4FCD-A2F4-65A03FC947A2}"/>
              </a:ext>
            </a:extLst>
          </p:cNvPr>
          <p:cNvSpPr txBox="1"/>
          <p:nvPr/>
        </p:nvSpPr>
        <p:spPr>
          <a:xfrm>
            <a:off x="3371413" y="44336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D9184CA-BD8E-49BB-88A0-B59EA53B4D34}"/>
              </a:ext>
            </a:extLst>
          </p:cNvPr>
          <p:cNvSpPr/>
          <p:nvPr/>
        </p:nvSpPr>
        <p:spPr>
          <a:xfrm>
            <a:off x="455776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87481F78-7DCD-4864-AB69-4B013CFA514E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3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869549" y="-1952951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08153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6651351" y="4210863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D9184CA-BD8E-49BB-88A0-B59EA53B4D34}"/>
              </a:ext>
            </a:extLst>
          </p:cNvPr>
          <p:cNvSpPr/>
          <p:nvPr/>
        </p:nvSpPr>
        <p:spPr>
          <a:xfrm>
            <a:off x="455776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49BECE9B-F05E-4C92-AE83-DA6A1C6BAD15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BC617D25-D9E3-4517-A493-896F148F6187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2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869549" y="-1952951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26949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946231" y="3950732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D9184CA-BD8E-49BB-88A0-B59EA53B4D34}"/>
              </a:ext>
            </a:extLst>
          </p:cNvPr>
          <p:cNvSpPr/>
          <p:nvPr/>
        </p:nvSpPr>
        <p:spPr>
          <a:xfrm>
            <a:off x="455776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7825997-13EF-4A72-9155-D3B8E5638624}"/>
              </a:ext>
            </a:extLst>
          </p:cNvPr>
          <p:cNvSpPr txBox="1"/>
          <p:nvPr/>
        </p:nvSpPr>
        <p:spPr>
          <a:xfrm>
            <a:off x="3371413" y="44336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同步代码</a:t>
            </a:r>
            <a:endParaRPr lang="en-US" altLang="zh-CN" dirty="0">
              <a:solidFill>
                <a:schemeClr val="bg1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直接执行</a:t>
            </a:r>
            <a:endParaRPr lang="zh-CN" altLang="en-US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E05F9B-4BD1-40FA-8B03-E96680AA5ED5}"/>
              </a:ext>
            </a:extLst>
          </p:cNvPr>
          <p:cNvSpPr/>
          <p:nvPr/>
        </p:nvSpPr>
        <p:spPr>
          <a:xfrm>
            <a:off x="493688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4C27A380-BC68-4B37-A634-EF0BAE21A587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00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946231" y="3950732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869549" y="-1952951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26949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D9184CA-BD8E-49BB-88A0-B59EA53B4D34}"/>
              </a:ext>
            </a:extLst>
          </p:cNvPr>
          <p:cNvSpPr/>
          <p:nvPr/>
        </p:nvSpPr>
        <p:spPr>
          <a:xfrm>
            <a:off x="455776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E05F9B-4BD1-40FA-8B03-E96680AA5ED5}"/>
              </a:ext>
            </a:extLst>
          </p:cNvPr>
          <p:cNvSpPr/>
          <p:nvPr/>
        </p:nvSpPr>
        <p:spPr>
          <a:xfrm>
            <a:off x="493688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B6B82D2-89A3-443B-813C-CC187D24B177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4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946231" y="-1393428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869549" y="-1952951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26949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D9184CA-BD8E-49BB-88A0-B59EA53B4D34}"/>
              </a:ext>
            </a:extLst>
          </p:cNvPr>
          <p:cNvSpPr/>
          <p:nvPr/>
        </p:nvSpPr>
        <p:spPr>
          <a:xfrm>
            <a:off x="455776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E05F9B-4BD1-40FA-8B03-E96680AA5ED5}"/>
              </a:ext>
            </a:extLst>
          </p:cNvPr>
          <p:cNvSpPr/>
          <p:nvPr/>
        </p:nvSpPr>
        <p:spPr>
          <a:xfrm>
            <a:off x="493688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8B71C459-769C-414E-9BD0-D2C67FFA50CA}"/>
              </a:ext>
            </a:extLst>
          </p:cNvPr>
          <p:cNvSpPr/>
          <p:nvPr/>
        </p:nvSpPr>
        <p:spPr>
          <a:xfrm rot="2953218">
            <a:off x="5952946" y="5600714"/>
            <a:ext cx="532883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9A923C7-B0F0-4C7A-9733-5091A47D3E6F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2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xit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8" grpId="0" animBg="1"/>
      <p:bldP spid="4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0808FA8-BE7E-450D-B9F5-1E9C696D391B}"/>
              </a:ext>
            </a:extLst>
          </p:cNvPr>
          <p:cNvSpPr txBox="1"/>
          <p:nvPr/>
        </p:nvSpPr>
        <p:spPr>
          <a:xfrm>
            <a:off x="3030096" y="183101"/>
            <a:ext cx="613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微任务队列 和 宏任务队列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2F27F8-0263-4210-A0B8-EB357C6CE8F5}"/>
              </a:ext>
            </a:extLst>
          </p:cNvPr>
          <p:cNvGrpSpPr/>
          <p:nvPr/>
        </p:nvGrpSpPr>
        <p:grpSpPr>
          <a:xfrm>
            <a:off x="3675156" y="1415983"/>
            <a:ext cx="8432161" cy="1720016"/>
            <a:chOff x="1883423" y="1420514"/>
            <a:chExt cx="8432161" cy="1720016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36836E1F-7A8F-435E-89BB-0C819AE93C67}"/>
                </a:ext>
              </a:extLst>
            </p:cNvPr>
            <p:cNvSpPr/>
            <p:nvPr/>
          </p:nvSpPr>
          <p:spPr>
            <a:xfrm>
              <a:off x="1883423" y="2009820"/>
              <a:ext cx="843216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907C913-83C7-4BE9-AEA3-5A1E7E255A51}"/>
                </a:ext>
              </a:extLst>
            </p:cNvPr>
            <p:cNvSpPr txBox="1"/>
            <p:nvPr/>
          </p:nvSpPr>
          <p:spPr>
            <a:xfrm>
              <a:off x="3002844" y="1420514"/>
              <a:ext cx="6186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宏任务队列 </a:t>
              </a:r>
              <a:r>
                <a:rPr lang="en-US" altLang="zh-CN" sz="3200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1528D0D-FD94-46D0-9B90-565E511BBEC8}"/>
              </a:ext>
            </a:extLst>
          </p:cNvPr>
          <p:cNvGrpSpPr/>
          <p:nvPr/>
        </p:nvGrpSpPr>
        <p:grpSpPr>
          <a:xfrm>
            <a:off x="3675157" y="3722001"/>
            <a:ext cx="8432160" cy="1732560"/>
            <a:chOff x="1883424" y="3722001"/>
            <a:chExt cx="8432160" cy="1732560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E3E3CA8-1982-436E-8D1B-CE9960A25284}"/>
                </a:ext>
              </a:extLst>
            </p:cNvPr>
            <p:cNvSpPr/>
            <p:nvPr/>
          </p:nvSpPr>
          <p:spPr>
            <a:xfrm>
              <a:off x="1883424" y="4323851"/>
              <a:ext cx="8432160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A8BBFFD-6799-4EE5-9B84-C717FFB6335B}"/>
                </a:ext>
              </a:extLst>
            </p:cNvPr>
            <p:cNvSpPr txBox="1"/>
            <p:nvPr/>
          </p:nvSpPr>
          <p:spPr>
            <a:xfrm>
              <a:off x="3002843" y="3722001"/>
              <a:ext cx="6186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微任务队列 </a:t>
              </a:r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</p:grp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07E5329-26BD-41C1-8652-838D892E1F8E}"/>
              </a:ext>
            </a:extLst>
          </p:cNvPr>
          <p:cNvSpPr/>
          <p:nvPr/>
        </p:nvSpPr>
        <p:spPr>
          <a:xfrm>
            <a:off x="3801860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5ACFA4C1-2BB7-47C6-B7D1-51C1D19FB12B}"/>
              </a:ext>
            </a:extLst>
          </p:cNvPr>
          <p:cNvSpPr/>
          <p:nvPr/>
        </p:nvSpPr>
        <p:spPr>
          <a:xfrm>
            <a:off x="5351582" y="2139648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setTimeout</a:t>
            </a:r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B96C3E37-BA9D-48F5-AD3E-C58EC2EA06C8}"/>
              </a:ext>
            </a:extLst>
          </p:cNvPr>
          <p:cNvSpPr/>
          <p:nvPr/>
        </p:nvSpPr>
        <p:spPr>
          <a:xfrm>
            <a:off x="6901304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B5F18491-B932-4AC7-A53D-C969BD9D9513}"/>
              </a:ext>
            </a:extLst>
          </p:cNvPr>
          <p:cNvSpPr/>
          <p:nvPr/>
        </p:nvSpPr>
        <p:spPr>
          <a:xfrm>
            <a:off x="8451026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/ O</a:t>
            </a:r>
            <a:endParaRPr lang="zh-CN" altLang="en-US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002BFD1-FD15-4199-8CB2-20DE2AE01731}"/>
              </a:ext>
            </a:extLst>
          </p:cNvPr>
          <p:cNvSpPr/>
          <p:nvPr/>
        </p:nvSpPr>
        <p:spPr>
          <a:xfrm>
            <a:off x="9995894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2C8A6E75-E2B8-400B-81C0-F4B53EAF6EE7}"/>
              </a:ext>
            </a:extLst>
          </p:cNvPr>
          <p:cNvSpPr/>
          <p:nvPr/>
        </p:nvSpPr>
        <p:spPr>
          <a:xfrm>
            <a:off x="5842007" y="443920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BD596E3-BA9C-4048-A766-466A82762379}"/>
              </a:ext>
            </a:extLst>
          </p:cNvPr>
          <p:cNvSpPr/>
          <p:nvPr/>
        </p:nvSpPr>
        <p:spPr>
          <a:xfrm>
            <a:off x="3801860" y="4439206"/>
            <a:ext cx="1913444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Promise.then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6100B1B-43F3-41BD-9DCF-B5E9CDE34B72}"/>
              </a:ext>
            </a:extLst>
          </p:cNvPr>
          <p:cNvSpPr/>
          <p:nvPr/>
        </p:nvSpPr>
        <p:spPr>
          <a:xfrm>
            <a:off x="12675809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226B958D-48FE-4000-8A23-F2822700BD4E}"/>
              </a:ext>
            </a:extLst>
          </p:cNvPr>
          <p:cNvSpPr/>
          <p:nvPr/>
        </p:nvSpPr>
        <p:spPr>
          <a:xfrm>
            <a:off x="14225531" y="2139648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setTimeout</a:t>
            </a:r>
            <a:endParaRPr lang="zh-CN" altLang="en-US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CBA45E5F-4FAF-4A46-82F2-EC1950768367}"/>
              </a:ext>
            </a:extLst>
          </p:cNvPr>
          <p:cNvSpPr/>
          <p:nvPr/>
        </p:nvSpPr>
        <p:spPr>
          <a:xfrm>
            <a:off x="15775253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C46C5EA6-5070-470B-8CBE-8DB55C9E00D2}"/>
              </a:ext>
            </a:extLst>
          </p:cNvPr>
          <p:cNvSpPr/>
          <p:nvPr/>
        </p:nvSpPr>
        <p:spPr>
          <a:xfrm>
            <a:off x="17324975" y="213263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/ O</a:t>
            </a:r>
            <a:endParaRPr lang="zh-CN" altLang="en-US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4E89A5B-A064-47E2-91DF-1D703F10CFAB}"/>
              </a:ext>
            </a:extLst>
          </p:cNvPr>
          <p:cNvSpPr/>
          <p:nvPr/>
        </p:nvSpPr>
        <p:spPr>
          <a:xfrm>
            <a:off x="18869843" y="2120644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D9891F76-298C-4A6E-873C-27F7AA15B912}"/>
              </a:ext>
            </a:extLst>
          </p:cNvPr>
          <p:cNvSpPr/>
          <p:nvPr/>
        </p:nvSpPr>
        <p:spPr>
          <a:xfrm>
            <a:off x="14659167" y="4439206"/>
            <a:ext cx="1423018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B269A9A8-8C17-4B88-9531-4D3B30042710}"/>
              </a:ext>
            </a:extLst>
          </p:cNvPr>
          <p:cNvSpPr/>
          <p:nvPr/>
        </p:nvSpPr>
        <p:spPr>
          <a:xfrm>
            <a:off x="12619020" y="4439206"/>
            <a:ext cx="1913444" cy="90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Promise.then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10B6AF7-6F9F-440E-A08C-6887E50803F8}"/>
              </a:ext>
            </a:extLst>
          </p:cNvPr>
          <p:cNvGrpSpPr/>
          <p:nvPr/>
        </p:nvGrpSpPr>
        <p:grpSpPr>
          <a:xfrm>
            <a:off x="140870" y="1631317"/>
            <a:ext cx="3101279" cy="3644794"/>
            <a:chOff x="700586" y="1200328"/>
            <a:chExt cx="4408227" cy="36447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C97518A-D99C-47E7-816C-E6D55A5E5F7C}"/>
                </a:ext>
              </a:extLst>
            </p:cNvPr>
            <p:cNvSpPr/>
            <p:nvPr/>
          </p:nvSpPr>
          <p:spPr>
            <a:xfrm>
              <a:off x="700586" y="1569660"/>
              <a:ext cx="4408227" cy="32754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4CDADDAD-1976-4CD5-8619-120093C43E5E}"/>
                </a:ext>
              </a:extLst>
            </p:cNvPr>
            <p:cNvSpPr/>
            <p:nvPr/>
          </p:nvSpPr>
          <p:spPr>
            <a:xfrm>
              <a:off x="852987" y="1722060"/>
              <a:ext cx="4046560" cy="2972770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6466F6-CED2-41B7-8903-9CCADA4A295B}"/>
                </a:ext>
              </a:extLst>
            </p:cNvPr>
            <p:cNvSpPr txBox="1"/>
            <p:nvPr/>
          </p:nvSpPr>
          <p:spPr>
            <a:xfrm>
              <a:off x="1124451" y="120032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8F0B8B3D-C5F5-477F-AA32-5168573E8767}"/>
              </a:ext>
            </a:extLst>
          </p:cNvPr>
          <p:cNvSpPr/>
          <p:nvPr/>
        </p:nvSpPr>
        <p:spPr>
          <a:xfrm rot="3439342">
            <a:off x="2941774" y="2172755"/>
            <a:ext cx="306304" cy="1719761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65739DD4-A6AA-4A52-82EE-CC8F0B347C2B}"/>
              </a:ext>
            </a:extLst>
          </p:cNvPr>
          <p:cNvSpPr/>
          <p:nvPr/>
        </p:nvSpPr>
        <p:spPr>
          <a:xfrm rot="7377290">
            <a:off x="2930890" y="3579326"/>
            <a:ext cx="306304" cy="1719761"/>
          </a:xfrm>
          <a:prstGeom prst="up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C2A57C-F747-47F7-9672-6E4406144768}"/>
              </a:ext>
            </a:extLst>
          </p:cNvPr>
          <p:cNvSpPr txBox="1"/>
          <p:nvPr/>
        </p:nvSpPr>
        <p:spPr>
          <a:xfrm>
            <a:off x="1564155" y="291612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?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151994-E523-4D16-90B9-8A13D47DED34}"/>
              </a:ext>
            </a:extLst>
          </p:cNvPr>
          <p:cNvSpPr txBox="1"/>
          <p:nvPr/>
        </p:nvSpPr>
        <p:spPr>
          <a:xfrm>
            <a:off x="961217" y="276429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Fira Code Retina" panose="020B0509050000020004" pitchFamily="49" charset="0"/>
              </a:rPr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3362917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" grpId="0"/>
      <p:bldP spid="4" grpId="1"/>
      <p:bldP spid="42" grpId="0"/>
      <p:bldP spid="42" grpId="1"/>
      <p:bldP spid="42" grpId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946231" y="-1393428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869549" y="-1952951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26949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D9184CA-BD8E-49BB-88A0-B59EA53B4D34}"/>
              </a:ext>
            </a:extLst>
          </p:cNvPr>
          <p:cNvSpPr/>
          <p:nvPr/>
        </p:nvSpPr>
        <p:spPr>
          <a:xfrm>
            <a:off x="455776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E05F9B-4BD1-40FA-8B03-E96680AA5ED5}"/>
              </a:ext>
            </a:extLst>
          </p:cNvPr>
          <p:cNvSpPr/>
          <p:nvPr/>
        </p:nvSpPr>
        <p:spPr>
          <a:xfrm>
            <a:off x="493688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B6B62AE-329F-400C-BD12-33388BD35FC7}"/>
              </a:ext>
            </a:extLst>
          </p:cNvPr>
          <p:cNvSpPr/>
          <p:nvPr/>
        </p:nvSpPr>
        <p:spPr>
          <a:xfrm rot="19130272">
            <a:off x="6029645" y="4625507"/>
            <a:ext cx="517238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4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ADE142-1C5A-4580-9560-7A8AA90C3D76}"/>
              </a:ext>
            </a:extLst>
          </p:cNvPr>
          <p:cNvGrpSpPr/>
          <p:nvPr/>
        </p:nvGrpSpPr>
        <p:grpSpPr>
          <a:xfrm>
            <a:off x="946231" y="-1393428"/>
            <a:ext cx="3726016" cy="353437"/>
            <a:chOff x="7446378" y="2214924"/>
            <a:chExt cx="3726016" cy="35343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3940CA3-807E-4B0F-9FB0-61F4FFFBE521}"/>
                </a:ext>
              </a:extLst>
            </p:cNvPr>
            <p:cNvSpPr/>
            <p:nvPr/>
          </p:nvSpPr>
          <p:spPr>
            <a:xfrm>
              <a:off x="7446378" y="2214924"/>
              <a:ext cx="3611364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D029BEA-5F94-499B-AC60-480B4E44D722}"/>
                </a:ext>
              </a:extLst>
            </p:cNvPr>
            <p:cNvSpPr txBox="1"/>
            <p:nvPr/>
          </p:nvSpPr>
          <p:spPr>
            <a:xfrm>
              <a:off x="7550890" y="2260584"/>
              <a:ext cx="3621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console.log(7) } //=&gt; 0s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E34457-77DC-476C-8927-DE3B626D79D0}"/>
              </a:ext>
            </a:extLst>
          </p:cNvPr>
          <p:cNvGrpSpPr/>
          <p:nvPr/>
        </p:nvGrpSpPr>
        <p:grpSpPr>
          <a:xfrm>
            <a:off x="869549" y="-1952951"/>
            <a:ext cx="4048220" cy="353437"/>
            <a:chOff x="7446378" y="2214924"/>
            <a:chExt cx="4048220" cy="35343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95A5833-CFFE-4AB5-B821-A3B9F1184367}"/>
                </a:ext>
              </a:extLst>
            </p:cNvPr>
            <p:cNvSpPr/>
            <p:nvPr/>
          </p:nvSpPr>
          <p:spPr>
            <a:xfrm>
              <a:off x="7446378" y="2214924"/>
              <a:ext cx="3879380" cy="316711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FBF0930-160F-44D3-9C5E-2EB161B37B58}"/>
                </a:ext>
              </a:extLst>
            </p:cNvPr>
            <p:cNvSpPr txBox="1"/>
            <p:nvPr/>
          </p:nvSpPr>
          <p:spPr>
            <a:xfrm>
              <a:off x="7550890" y="2260584"/>
              <a:ext cx="394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()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=&gt;</a:t>
              </a:r>
              <a:r>
                <a:rPr lang="zh-CN" altLang="en-US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{ console.log(8) } //=&gt; then</a:t>
              </a: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1FF991-5B39-44DB-97CF-5C865DADF91D}"/>
              </a:ext>
            </a:extLst>
          </p:cNvPr>
          <p:cNvSpPr/>
          <p:nvPr/>
        </p:nvSpPr>
        <p:spPr>
          <a:xfrm>
            <a:off x="-1110" y="-1063914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DC13E-73C4-4331-8E03-9618C261BEA2}"/>
              </a:ext>
            </a:extLst>
          </p:cNvPr>
          <p:cNvSpPr/>
          <p:nvPr/>
        </p:nvSpPr>
        <p:spPr>
          <a:xfrm>
            <a:off x="0" y="5149181"/>
            <a:ext cx="5344844" cy="2044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DFC154-B8C2-4ADB-A413-4BA7598C7445}"/>
              </a:ext>
            </a:extLst>
          </p:cNvPr>
          <p:cNvGrpSpPr/>
          <p:nvPr/>
        </p:nvGrpSpPr>
        <p:grpSpPr>
          <a:xfrm>
            <a:off x="6331048" y="3429000"/>
            <a:ext cx="6698246" cy="1500042"/>
            <a:chOff x="6466936" y="1635957"/>
            <a:chExt cx="5640381" cy="150004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080B3F5-EE9E-45D9-A25E-42BA8D067596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B91EC-4D5A-4C46-958D-0C223297AAAA}"/>
                </a:ext>
              </a:extLst>
            </p:cNvPr>
            <p:cNvSpPr txBox="1"/>
            <p:nvPr/>
          </p:nvSpPr>
          <p:spPr>
            <a:xfrm>
              <a:off x="7605936" y="1635957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FFD4119-9584-4AC9-92C6-39951F2FBDE0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276624-F0D2-46BB-BBFF-C7030837F0DD}"/>
              </a:ext>
            </a:extLst>
          </p:cNvPr>
          <p:cNvGrpSpPr/>
          <p:nvPr/>
        </p:nvGrpSpPr>
        <p:grpSpPr>
          <a:xfrm>
            <a:off x="6331048" y="5149181"/>
            <a:ext cx="6698246" cy="1481361"/>
            <a:chOff x="6464079" y="3474354"/>
            <a:chExt cx="5640381" cy="148136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48C06F7-9F5C-4D2F-B971-D20EB24370F3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355C4E-547C-4772-B1BC-9A6E00A113A5}"/>
                </a:ext>
              </a:extLst>
            </p:cNvPr>
            <p:cNvSpPr txBox="1"/>
            <p:nvPr/>
          </p:nvSpPr>
          <p:spPr>
            <a:xfrm>
              <a:off x="7603079" y="3474354"/>
              <a:ext cx="2207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79CE6E-7F4F-4A0F-8A2F-6D9BBBD8A825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4FE63-75F6-4EF5-A7DF-1B369DE6873D}"/>
              </a:ext>
            </a:extLst>
          </p:cNvPr>
          <p:cNvGrpSpPr/>
          <p:nvPr/>
        </p:nvGrpSpPr>
        <p:grpSpPr>
          <a:xfrm>
            <a:off x="130545" y="57185"/>
            <a:ext cx="5081535" cy="5599032"/>
            <a:chOff x="130545" y="57185"/>
            <a:chExt cx="5081535" cy="55990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C78E9C-8493-4D63-810A-BD8B1E5FC393}"/>
                </a:ext>
              </a:extLst>
            </p:cNvPr>
            <p:cNvSpPr/>
            <p:nvPr/>
          </p:nvSpPr>
          <p:spPr>
            <a:xfrm>
              <a:off x="130545" y="426517"/>
              <a:ext cx="5081535" cy="52297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1015CCB-9A6C-491B-BE9B-777D22E4CC2D}"/>
                </a:ext>
              </a:extLst>
            </p:cNvPr>
            <p:cNvSpPr/>
            <p:nvPr/>
          </p:nvSpPr>
          <p:spPr>
            <a:xfrm>
              <a:off x="282945" y="578917"/>
              <a:ext cx="4737545" cy="49068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58A0EB-ACA5-40CA-860A-E1C712230DB1}"/>
                </a:ext>
              </a:extLst>
            </p:cNvPr>
            <p:cNvSpPr txBox="1"/>
            <p:nvPr/>
          </p:nvSpPr>
          <p:spPr>
            <a:xfrm>
              <a:off x="1297145" y="5718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F05BC-DA5B-4048-98B5-77629505EA6E}"/>
              </a:ext>
            </a:extLst>
          </p:cNvPr>
          <p:cNvGrpSpPr/>
          <p:nvPr/>
        </p:nvGrpSpPr>
        <p:grpSpPr>
          <a:xfrm>
            <a:off x="130545" y="5790360"/>
            <a:ext cx="5269495" cy="934540"/>
            <a:chOff x="282945" y="5833641"/>
            <a:chExt cx="5640381" cy="9345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004FC4-FC1C-43CF-A755-B66E27554EC8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6DD6DD-F109-427A-8280-02B1AC3A8D39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62AA53-94A2-4CDE-9B19-7E7CE3C0E627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D14F64-2CAD-41F0-B161-864D1B98FBE8}"/>
              </a:ext>
            </a:extLst>
          </p:cNvPr>
          <p:cNvGrpSpPr/>
          <p:nvPr/>
        </p:nvGrpSpPr>
        <p:grpSpPr>
          <a:xfrm>
            <a:off x="6331048" y="55070"/>
            <a:ext cx="5541647" cy="2977294"/>
            <a:chOff x="6650353" y="14100"/>
            <a:chExt cx="5541647" cy="297729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6A160FA-4DC2-4CCB-BF27-48A1C91471AA}"/>
                </a:ext>
              </a:extLst>
            </p:cNvPr>
            <p:cNvSpPr/>
            <p:nvPr/>
          </p:nvSpPr>
          <p:spPr>
            <a:xfrm>
              <a:off x="6650353" y="383432"/>
              <a:ext cx="5541647" cy="2607962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BEA9EB21-10E8-4B08-9838-A80FED570875}"/>
                </a:ext>
              </a:extLst>
            </p:cNvPr>
            <p:cNvSpPr/>
            <p:nvPr/>
          </p:nvSpPr>
          <p:spPr>
            <a:xfrm>
              <a:off x="6803115" y="523189"/>
              <a:ext cx="5210773" cy="2308217"/>
            </a:xfrm>
            <a:prstGeom prst="round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BF5E0A-5001-4C63-97B6-42047C2FCCF7}"/>
                </a:ext>
              </a:extLst>
            </p:cNvPr>
            <p:cNvSpPr txBox="1"/>
            <p:nvPr/>
          </p:nvSpPr>
          <p:spPr>
            <a:xfrm>
              <a:off x="8833664" y="141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WEB API</a:t>
              </a: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6D08277-2D99-4021-8977-FAB3E60A5BEF}"/>
              </a:ext>
            </a:extLst>
          </p:cNvPr>
          <p:cNvSpPr/>
          <p:nvPr/>
        </p:nvSpPr>
        <p:spPr>
          <a:xfrm>
            <a:off x="394328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3FC096-8D87-45A3-B999-8DDDFEDC0FFE}"/>
              </a:ext>
            </a:extLst>
          </p:cNvPr>
          <p:cNvSpPr/>
          <p:nvPr/>
        </p:nvSpPr>
        <p:spPr>
          <a:xfrm>
            <a:off x="77490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5465E27-AE3E-4BC7-A9F6-6C19390E62C1}"/>
              </a:ext>
            </a:extLst>
          </p:cNvPr>
          <p:cNvSpPr/>
          <p:nvPr/>
        </p:nvSpPr>
        <p:spPr>
          <a:xfrm>
            <a:off x="1155484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C349DEB-2CD5-4036-9C2D-28909E179BF5}"/>
              </a:ext>
            </a:extLst>
          </p:cNvPr>
          <p:cNvSpPr/>
          <p:nvPr/>
        </p:nvSpPr>
        <p:spPr>
          <a:xfrm>
            <a:off x="1536061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E04DC6-AB79-4824-93DF-609A98861743}"/>
              </a:ext>
            </a:extLst>
          </p:cNvPr>
          <p:cNvSpPr/>
          <p:nvPr/>
        </p:nvSpPr>
        <p:spPr>
          <a:xfrm>
            <a:off x="2034156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BB7D8DD-E3AE-4792-B2F5-0257560DE51A}"/>
              </a:ext>
            </a:extLst>
          </p:cNvPr>
          <p:cNvSpPr/>
          <p:nvPr/>
        </p:nvSpPr>
        <p:spPr>
          <a:xfrm>
            <a:off x="2418040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形 57" descr="重复">
            <a:extLst>
              <a:ext uri="{FF2B5EF4-FFF2-40B4-BE49-F238E27FC236}">
                <a16:creationId xmlns:a16="http://schemas.microsoft.com/office/drawing/2014/main" id="{CE7B9E65-97B6-4076-B3C0-636398C27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844" y="4798792"/>
            <a:ext cx="853440" cy="85344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42E5FC1-E465-46A6-B3EA-A2510BDDE813}"/>
              </a:ext>
            </a:extLst>
          </p:cNvPr>
          <p:cNvSpPr/>
          <p:nvPr/>
        </p:nvSpPr>
        <p:spPr>
          <a:xfrm>
            <a:off x="2917543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461E718-F71A-43FE-BAA5-96B2EF079B9E}"/>
              </a:ext>
            </a:extLst>
          </p:cNvPr>
          <p:cNvSpPr/>
          <p:nvPr/>
        </p:nvSpPr>
        <p:spPr>
          <a:xfrm>
            <a:off x="3299372" y="62658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BA678B2-4F88-4627-B0B5-FF643D3EBF7A}"/>
              </a:ext>
            </a:extLst>
          </p:cNvPr>
          <p:cNvSpPr/>
          <p:nvPr/>
        </p:nvSpPr>
        <p:spPr>
          <a:xfrm>
            <a:off x="3796820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D18A5EE-8CB8-4C0A-9928-C24DDC58E02D}"/>
              </a:ext>
            </a:extLst>
          </p:cNvPr>
          <p:cNvSpPr/>
          <p:nvPr/>
        </p:nvSpPr>
        <p:spPr>
          <a:xfrm>
            <a:off x="417864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D9184CA-BD8E-49BB-88A0-B59EA53B4D34}"/>
              </a:ext>
            </a:extLst>
          </p:cNvPr>
          <p:cNvSpPr/>
          <p:nvPr/>
        </p:nvSpPr>
        <p:spPr>
          <a:xfrm>
            <a:off x="455776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E05F9B-4BD1-40FA-8B03-E96680AA5ED5}"/>
              </a:ext>
            </a:extLst>
          </p:cNvPr>
          <p:cNvSpPr/>
          <p:nvPr/>
        </p:nvSpPr>
        <p:spPr>
          <a:xfrm>
            <a:off x="4936889" y="62658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9DA7DD-F992-4C43-ABD7-4C1AE6475253}"/>
              </a:ext>
            </a:extLst>
          </p:cNvPr>
          <p:cNvSpPr txBox="1"/>
          <p:nvPr/>
        </p:nvSpPr>
        <p:spPr>
          <a:xfrm>
            <a:off x="2307943" y="2246929"/>
            <a:ext cx="7576113" cy="156966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Script END</a:t>
            </a:r>
            <a:endParaRPr lang="zh-CN" altLang="en-US" sz="9600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6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31D545D0-DA73-4FED-866B-5D4AC8A2473D}"/>
              </a:ext>
            </a:extLst>
          </p:cNvPr>
          <p:cNvGrpSpPr/>
          <p:nvPr/>
        </p:nvGrpSpPr>
        <p:grpSpPr>
          <a:xfrm>
            <a:off x="180000" y="152318"/>
            <a:ext cx="11880000" cy="5400000"/>
            <a:chOff x="180000" y="965118"/>
            <a:chExt cx="11880000" cy="54000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192707A-70D8-4F15-B539-F1747807B0BF}"/>
                </a:ext>
              </a:extLst>
            </p:cNvPr>
            <p:cNvGrpSpPr/>
            <p:nvPr/>
          </p:nvGrpSpPr>
          <p:grpSpPr>
            <a:xfrm>
              <a:off x="180000" y="965118"/>
              <a:ext cx="11880000" cy="5400000"/>
              <a:chOff x="827584" y="1005849"/>
              <a:chExt cx="5328592" cy="1800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圆角矩形 15">
                <a:extLst>
                  <a:ext uri="{FF2B5EF4-FFF2-40B4-BE49-F238E27FC236}">
                    <a16:creationId xmlns:a16="http://schemas.microsoft.com/office/drawing/2014/main" id="{3345C796-253C-4047-8589-7D250EC97CD1}"/>
                  </a:ext>
                </a:extLst>
              </p:cNvPr>
              <p:cNvSpPr/>
              <p:nvPr/>
            </p:nvSpPr>
            <p:spPr>
              <a:xfrm>
                <a:off x="827584" y="1005849"/>
                <a:ext cx="5328587" cy="188508"/>
              </a:xfrm>
              <a:prstGeom prst="roundRect">
                <a:avLst>
                  <a:gd name="adj" fmla="val 654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  <a:cs typeface="Arial" pitchFamily="34" charset="0"/>
                  </a:rPr>
                  <a:t>JavaScript</a:t>
                </a:r>
                <a:endParaRPr lang="zh-CN" altLang="en-US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endParaRPr>
              </a:p>
            </p:txBody>
          </p:sp>
          <p:sp>
            <p:nvSpPr>
              <p:cNvPr id="70" name="圆角矩形 16">
                <a:extLst>
                  <a:ext uri="{FF2B5EF4-FFF2-40B4-BE49-F238E27FC236}">
                    <a16:creationId xmlns:a16="http://schemas.microsoft.com/office/drawing/2014/main" id="{5CAD34D6-1416-471D-9215-E9EE9E18E568}"/>
                  </a:ext>
                </a:extLst>
              </p:cNvPr>
              <p:cNvSpPr/>
              <p:nvPr/>
            </p:nvSpPr>
            <p:spPr>
              <a:xfrm>
                <a:off x="827589" y="1194357"/>
                <a:ext cx="5328587" cy="1611692"/>
              </a:xfrm>
              <a:prstGeom prst="roundRect">
                <a:avLst>
                  <a:gd name="adj" fmla="val 0"/>
                </a:avLst>
              </a:prstGeom>
              <a:solidFill>
                <a:srgbClr val="343D46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zh-CN" sz="105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802378C-71A4-4110-810D-1FF10EC11530}"/>
                </a:ext>
              </a:extLst>
            </p:cNvPr>
            <p:cNvSpPr txBox="1"/>
            <p:nvPr/>
          </p:nvSpPr>
          <p:spPr>
            <a:xfrm>
              <a:off x="254672" y="1720840"/>
              <a:ext cx="353173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console.log(2)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console.log(3)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 console.log(4)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CA313BA-7C14-4397-9CF1-44E1373451F3}"/>
                </a:ext>
              </a:extLst>
            </p:cNvPr>
            <p:cNvSpPr txBox="1"/>
            <p:nvPr/>
          </p:nvSpPr>
          <p:spPr>
            <a:xfrm>
              <a:off x="4214671" y="1720840"/>
              <a:ext cx="3810659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console.log(5)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console.log(6)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  console.log(7)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 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  console.log(8)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}, 500)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5137C83-FD21-44C4-9B74-6F13BBB20A93}"/>
                </a:ext>
              </a:extLst>
            </p:cNvPr>
            <p:cNvSpPr txBox="1"/>
            <p:nvPr/>
          </p:nvSpPr>
          <p:spPr>
            <a:xfrm>
              <a:off x="8174671" y="1720840"/>
              <a:ext cx="353173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new Promise(</a:t>
              </a:r>
              <a:r>
                <a:rPr lang="en-US" altLang="zh-CN" b="1" i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resolve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console.log(9)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resolve()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}).then(()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console.log(10)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setTimeout</a:t>
              </a: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(() =&gt; 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  console.log(11)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  }, 0)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})</a:t>
              </a:r>
            </a:p>
            <a:p>
              <a:b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</a:br>
              <a:r>
                <a:rPr lang="en-US" altLang="zh-CN" b="1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console.log(12)</a:t>
              </a:r>
            </a:p>
            <a:p>
              <a:endPara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FE78003-92E3-4F1F-B202-09353FE39DBB}"/>
                </a:ext>
              </a:extLst>
            </p:cNvPr>
            <p:cNvCxnSpPr>
              <a:cxnSpLocks/>
            </p:cNvCxnSpPr>
            <p:nvPr/>
          </p:nvCxnSpPr>
          <p:spPr>
            <a:xfrm>
              <a:off x="4140000" y="1553465"/>
              <a:ext cx="0" cy="48116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462DB36-A610-42D2-B3FE-FD1FC8872D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0000" y="1553466"/>
              <a:ext cx="0" cy="48116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D9B0889-A0EB-4530-BFCF-E2265CC4BBA2}"/>
              </a:ext>
            </a:extLst>
          </p:cNvPr>
          <p:cNvGrpSpPr/>
          <p:nvPr/>
        </p:nvGrpSpPr>
        <p:grpSpPr>
          <a:xfrm>
            <a:off x="3521445" y="5688760"/>
            <a:ext cx="5269495" cy="934540"/>
            <a:chOff x="282945" y="5833641"/>
            <a:chExt cx="5640381" cy="93454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9702C2-D7DE-4C03-A326-D5B443F5B63E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1382730-C03E-4B75-8B90-D43B0C625D30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610A740-30D6-4FDF-92A9-E4B4D627023E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8679B6F-3C13-42A7-B277-92A626FE27BF}"/>
              </a:ext>
            </a:extLst>
          </p:cNvPr>
          <p:cNvSpPr/>
          <p:nvPr/>
        </p:nvSpPr>
        <p:spPr>
          <a:xfrm>
            <a:off x="3785228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B32DEB9-A5DB-41B3-B147-1ECCEE908126}"/>
              </a:ext>
            </a:extLst>
          </p:cNvPr>
          <p:cNvSpPr/>
          <p:nvPr/>
        </p:nvSpPr>
        <p:spPr>
          <a:xfrm>
            <a:off x="4165806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BF05672-3F00-40B3-8570-522AB2EF6167}"/>
              </a:ext>
            </a:extLst>
          </p:cNvPr>
          <p:cNvSpPr/>
          <p:nvPr/>
        </p:nvSpPr>
        <p:spPr>
          <a:xfrm>
            <a:off x="4546384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6E830BA-CC11-4C8B-AC88-900AF57367DF}"/>
              </a:ext>
            </a:extLst>
          </p:cNvPr>
          <p:cNvSpPr/>
          <p:nvPr/>
        </p:nvSpPr>
        <p:spPr>
          <a:xfrm>
            <a:off x="4926961" y="61642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65E311B-207E-49C8-9C9C-3DD64303BD70}"/>
              </a:ext>
            </a:extLst>
          </p:cNvPr>
          <p:cNvSpPr/>
          <p:nvPr/>
        </p:nvSpPr>
        <p:spPr>
          <a:xfrm>
            <a:off x="5425056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854CBDB-CBF0-456F-B915-06CC02F4DEB2}"/>
              </a:ext>
            </a:extLst>
          </p:cNvPr>
          <p:cNvSpPr/>
          <p:nvPr/>
        </p:nvSpPr>
        <p:spPr>
          <a:xfrm>
            <a:off x="5808940" y="61642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D80292D-AABF-4C11-A593-2A02E2A57089}"/>
              </a:ext>
            </a:extLst>
          </p:cNvPr>
          <p:cNvSpPr/>
          <p:nvPr/>
        </p:nvSpPr>
        <p:spPr>
          <a:xfrm>
            <a:off x="6308443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9971F61B-0D43-4FEB-A250-898053489E52}"/>
              </a:ext>
            </a:extLst>
          </p:cNvPr>
          <p:cNvSpPr/>
          <p:nvPr/>
        </p:nvSpPr>
        <p:spPr>
          <a:xfrm>
            <a:off x="6690272" y="6164276"/>
            <a:ext cx="47561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FEE31E0-7B17-4BA9-BF69-85866FC1F850}"/>
              </a:ext>
            </a:extLst>
          </p:cNvPr>
          <p:cNvSpPr/>
          <p:nvPr/>
        </p:nvSpPr>
        <p:spPr>
          <a:xfrm>
            <a:off x="7187720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70B3992-DFCB-4BD7-9CFC-07C98BEC754D}"/>
              </a:ext>
            </a:extLst>
          </p:cNvPr>
          <p:cNvSpPr/>
          <p:nvPr/>
        </p:nvSpPr>
        <p:spPr>
          <a:xfrm>
            <a:off x="7569549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42905859-200C-4419-A634-657C156AD9F5}"/>
              </a:ext>
            </a:extLst>
          </p:cNvPr>
          <p:cNvSpPr/>
          <p:nvPr/>
        </p:nvSpPr>
        <p:spPr>
          <a:xfrm>
            <a:off x="7948669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34501D68-2194-4B4E-A09C-72EA9AC9B163}"/>
              </a:ext>
            </a:extLst>
          </p:cNvPr>
          <p:cNvSpPr/>
          <p:nvPr/>
        </p:nvSpPr>
        <p:spPr>
          <a:xfrm>
            <a:off x="8327789" y="6164276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CCF98AC-8AB7-4C7C-82C6-0EFA03177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41" y="2116183"/>
            <a:ext cx="3482275" cy="26256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A998BB-FE94-4557-BB1B-E7068BD47A46}"/>
              </a:ext>
            </a:extLst>
          </p:cNvPr>
          <p:cNvSpPr txBox="1"/>
          <p:nvPr/>
        </p:nvSpPr>
        <p:spPr>
          <a:xfrm>
            <a:off x="2512009" y="26441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</a:rPr>
              <a:t>真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8DAE15-F1BA-4B82-A379-CDF0E0A0BE43}"/>
              </a:ext>
            </a:extLst>
          </p:cNvPr>
          <p:cNvSpPr/>
          <p:nvPr/>
        </p:nvSpPr>
        <p:spPr>
          <a:xfrm>
            <a:off x="4788911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9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4FC3223-0340-4483-94E8-567FD63B3AE3}"/>
              </a:ext>
            </a:extLst>
          </p:cNvPr>
          <p:cNvGrpSpPr/>
          <p:nvPr/>
        </p:nvGrpSpPr>
        <p:grpSpPr>
          <a:xfrm>
            <a:off x="7024335" y="1284734"/>
            <a:ext cx="4850651" cy="4288531"/>
            <a:chOff x="7024335" y="1050675"/>
            <a:chExt cx="4850651" cy="428853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03C960-CB2D-4D08-A0BD-A0A70366CED9}"/>
                </a:ext>
              </a:extLst>
            </p:cNvPr>
            <p:cNvGrpSpPr/>
            <p:nvPr/>
          </p:nvGrpSpPr>
          <p:grpSpPr>
            <a:xfrm>
              <a:off x="7024336" y="1050675"/>
              <a:ext cx="4850650" cy="4288531"/>
              <a:chOff x="827585" y="1005849"/>
              <a:chExt cx="5328591" cy="135795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圆角矩形 15">
                <a:extLst>
                  <a:ext uri="{FF2B5EF4-FFF2-40B4-BE49-F238E27FC236}">
                    <a16:creationId xmlns:a16="http://schemas.microsoft.com/office/drawing/2014/main" id="{39AB4BFC-6E3F-4D03-873F-27069B12E988}"/>
                  </a:ext>
                </a:extLst>
              </p:cNvPr>
              <p:cNvSpPr/>
              <p:nvPr/>
            </p:nvSpPr>
            <p:spPr>
              <a:xfrm>
                <a:off x="827585" y="1005849"/>
                <a:ext cx="5328587" cy="150581"/>
              </a:xfrm>
              <a:prstGeom prst="roundRect">
                <a:avLst>
                  <a:gd name="adj" fmla="val 654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FFFF00"/>
                    </a:solidFill>
                    <a:latin typeface="幼圆" pitchFamily="49" charset="-122"/>
                    <a:ea typeface="幼圆" pitchFamily="49" charset="-122"/>
                    <a:cs typeface="Arial" pitchFamily="34" charset="0"/>
                  </a:rPr>
                  <a:t>JavaScript</a:t>
                </a:r>
                <a:endParaRPr lang="zh-CN" altLang="en-US" sz="14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cs typeface="Arial" pitchFamily="34" charset="0"/>
                </a:endParaRPr>
              </a:p>
            </p:txBody>
          </p:sp>
          <p:sp>
            <p:nvSpPr>
              <p:cNvPr id="34" name="圆角矩形 16">
                <a:extLst>
                  <a:ext uri="{FF2B5EF4-FFF2-40B4-BE49-F238E27FC236}">
                    <a16:creationId xmlns:a16="http://schemas.microsoft.com/office/drawing/2014/main" id="{91F8C1A7-0494-4D20-A746-86B97260A8B6}"/>
                  </a:ext>
                </a:extLst>
              </p:cNvPr>
              <p:cNvSpPr/>
              <p:nvPr/>
            </p:nvSpPr>
            <p:spPr>
              <a:xfrm>
                <a:off x="827589" y="1156430"/>
                <a:ext cx="5328587" cy="1207372"/>
              </a:xfrm>
              <a:prstGeom prst="roundRect">
                <a:avLst>
                  <a:gd name="adj" fmla="val 0"/>
                </a:avLst>
              </a:prstGeom>
              <a:solidFill>
                <a:srgbClr val="343D46"/>
              </a:solidFill>
              <a:ln>
                <a:noFill/>
              </a:ln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zh-CN" sz="105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569908A-9565-422B-8955-E3F655177780}"/>
                </a:ext>
              </a:extLst>
            </p:cNvPr>
            <p:cNvSpPr txBox="1"/>
            <p:nvPr/>
          </p:nvSpPr>
          <p:spPr>
            <a:xfrm>
              <a:off x="7024336" y="1627102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CC45651-9141-4484-ACB4-A50824530C9C}"/>
                </a:ext>
              </a:extLst>
            </p:cNvPr>
            <p:cNvSpPr txBox="1"/>
            <p:nvPr/>
          </p:nvSpPr>
          <p:spPr>
            <a:xfrm>
              <a:off x="7024336" y="2058219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console.log(2)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6151292-CFDC-459D-BB74-A393E9A8C99C}"/>
                </a:ext>
              </a:extLst>
            </p:cNvPr>
            <p:cNvSpPr txBox="1"/>
            <p:nvPr/>
          </p:nvSpPr>
          <p:spPr>
            <a:xfrm>
              <a:off x="7024336" y="3039763"/>
              <a:ext cx="459613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new Promise(function (resolve)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console.log(3)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resolve()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}).then(function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console.log(4)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})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1D28939-AA22-4355-9445-898218FAEE5C}"/>
                </a:ext>
              </a:extLst>
            </p:cNvPr>
            <p:cNvSpPr txBox="1"/>
            <p:nvPr/>
          </p:nvSpPr>
          <p:spPr>
            <a:xfrm>
              <a:off x="7024335" y="4861566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console.log(5)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F5B1D64-9E27-437D-A818-5268A9B8E7BE}"/>
              </a:ext>
            </a:extLst>
          </p:cNvPr>
          <p:cNvSpPr/>
          <p:nvPr/>
        </p:nvSpPr>
        <p:spPr>
          <a:xfrm>
            <a:off x="7078980" y="1861161"/>
            <a:ext cx="4410581" cy="36037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6DF86B-D4F1-41C3-B84C-45B2C1673BF0}"/>
              </a:ext>
            </a:extLst>
          </p:cNvPr>
          <p:cNvSpPr/>
          <p:nvPr/>
        </p:nvSpPr>
        <p:spPr>
          <a:xfrm>
            <a:off x="6705600" y="931545"/>
            <a:ext cx="5303520" cy="5332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40A433-B6DC-46DB-AD0D-30E9EE893D7C}"/>
              </a:ext>
            </a:extLst>
          </p:cNvPr>
          <p:cNvGrpSpPr/>
          <p:nvPr/>
        </p:nvGrpSpPr>
        <p:grpSpPr>
          <a:xfrm>
            <a:off x="7207715" y="1430950"/>
            <a:ext cx="5640381" cy="1705049"/>
            <a:chOff x="6466936" y="1430950"/>
            <a:chExt cx="5640381" cy="1705049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2E32DD2-BE8C-438A-B084-D2FFF9C1BCA0}"/>
                </a:ext>
              </a:extLst>
            </p:cNvPr>
            <p:cNvSpPr/>
            <p:nvPr/>
          </p:nvSpPr>
          <p:spPr>
            <a:xfrm>
              <a:off x="6466936" y="2005289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9518FB-5313-44DB-86B7-04D6C2E837D6}"/>
                </a:ext>
              </a:extLst>
            </p:cNvPr>
            <p:cNvSpPr txBox="1"/>
            <p:nvPr/>
          </p:nvSpPr>
          <p:spPr>
            <a:xfrm>
              <a:off x="7049984" y="1430950"/>
              <a:ext cx="4544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宏 </a:t>
              </a:r>
              <a:r>
                <a:rPr lang="en-US" altLang="zh-CN" sz="3200" dirty="0" err="1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macrotask</a:t>
              </a:r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 queue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25F62E1-2B65-4EC8-859B-CCA58501FF1F}"/>
                </a:ext>
              </a:extLst>
            </p:cNvPr>
            <p:cNvSpPr/>
            <p:nvPr/>
          </p:nvSpPr>
          <p:spPr>
            <a:xfrm>
              <a:off x="6619337" y="2157689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8C6B33C-3707-4898-B7E1-E8D3A1E40010}"/>
              </a:ext>
            </a:extLst>
          </p:cNvPr>
          <p:cNvGrpSpPr/>
          <p:nvPr/>
        </p:nvGrpSpPr>
        <p:grpSpPr>
          <a:xfrm>
            <a:off x="7204858" y="3261075"/>
            <a:ext cx="5640381" cy="1694640"/>
            <a:chOff x="6464079" y="3261075"/>
            <a:chExt cx="5640381" cy="169464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BC6BBFAC-40C4-476B-A268-3106A19287CB}"/>
                </a:ext>
              </a:extLst>
            </p:cNvPr>
            <p:cNvSpPr/>
            <p:nvPr/>
          </p:nvSpPr>
          <p:spPr>
            <a:xfrm>
              <a:off x="6464079" y="3825005"/>
              <a:ext cx="5640381" cy="11307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3B5694-6C8B-4FCB-8E35-F38A9DAFD9E3}"/>
                </a:ext>
              </a:extLst>
            </p:cNvPr>
            <p:cNvSpPr txBox="1"/>
            <p:nvPr/>
          </p:nvSpPr>
          <p:spPr>
            <a:xfrm>
              <a:off x="7011491" y="3261075"/>
              <a:ext cx="4544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微 </a:t>
              </a:r>
              <a:r>
                <a:rPr lang="en-US" altLang="zh-CN" sz="3200" dirty="0">
                  <a:solidFill>
                    <a:schemeClr val="bg1"/>
                  </a:solidFill>
                  <a:latin typeface="Fira Code Retina" panose="020B0509050000020004" pitchFamily="49" charset="0"/>
                  <a:ea typeface="Fira Code Retina" panose="020B0509050000020004" pitchFamily="49" charset="0"/>
                </a:rPr>
                <a:t>microtask queue</a:t>
              </a:r>
              <a:endParaRPr lang="zh-CN" altLang="en-US" sz="3200" dirty="0">
                <a:solidFill>
                  <a:schemeClr val="bg1"/>
                </a:solidFill>
                <a:latin typeface="Fira Code Retina" panose="020B0509050000020004" pitchFamily="49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43F0E03-0E95-45AF-BE95-E9392AFAB2B0}"/>
                </a:ext>
              </a:extLst>
            </p:cNvPr>
            <p:cNvSpPr/>
            <p:nvPr/>
          </p:nvSpPr>
          <p:spPr>
            <a:xfrm>
              <a:off x="6616480" y="3977405"/>
              <a:ext cx="5336443" cy="8445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C005F6E-415A-4358-88B6-B5DA917AA077}"/>
              </a:ext>
            </a:extLst>
          </p:cNvPr>
          <p:cNvSpPr/>
          <p:nvPr/>
        </p:nvSpPr>
        <p:spPr>
          <a:xfrm>
            <a:off x="13081931" y="2226650"/>
            <a:ext cx="1423018" cy="720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pic>
        <p:nvPicPr>
          <p:cNvPr id="29" name="图形 28" descr="重复">
            <a:extLst>
              <a:ext uri="{FF2B5EF4-FFF2-40B4-BE49-F238E27FC236}">
                <a16:creationId xmlns:a16="http://schemas.microsoft.com/office/drawing/2014/main" id="{D6F4D65B-968E-41E9-8A16-9BB5F033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675" y="3063005"/>
            <a:ext cx="914400" cy="9144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D2123A5-1426-477D-B575-D62EBA3950A7}"/>
              </a:ext>
            </a:extLst>
          </p:cNvPr>
          <p:cNvSpPr txBox="1"/>
          <p:nvPr/>
        </p:nvSpPr>
        <p:spPr>
          <a:xfrm>
            <a:off x="6053896" y="3197039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Event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Loop</a:t>
            </a:r>
            <a:endParaRPr lang="zh-CN" altLang="en-US" b="1" dirty="0">
              <a:solidFill>
                <a:schemeClr val="bg1"/>
              </a:solidFill>
              <a:latin typeface="Fira Code Retina" panose="020B05090500000200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62A59E0-6C26-46D3-9713-DD51F0965DDC}"/>
              </a:ext>
            </a:extLst>
          </p:cNvPr>
          <p:cNvSpPr/>
          <p:nvPr/>
        </p:nvSpPr>
        <p:spPr>
          <a:xfrm rot="19203581">
            <a:off x="6677533" y="2871400"/>
            <a:ext cx="687439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570F6FF-5865-46B9-A057-64F91075AFB0}"/>
              </a:ext>
            </a:extLst>
          </p:cNvPr>
          <p:cNvSpPr/>
          <p:nvPr/>
        </p:nvSpPr>
        <p:spPr>
          <a:xfrm>
            <a:off x="7446379" y="2214924"/>
            <a:ext cx="1423018" cy="720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F2AF87D-2239-4BA2-9859-B9AC3E7C1989}"/>
              </a:ext>
            </a:extLst>
          </p:cNvPr>
          <p:cNvGrpSpPr/>
          <p:nvPr/>
        </p:nvGrpSpPr>
        <p:grpSpPr>
          <a:xfrm>
            <a:off x="929886" y="1754751"/>
            <a:ext cx="4596131" cy="3603796"/>
            <a:chOff x="7024335" y="1861161"/>
            <a:chExt cx="4596131" cy="360379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9250731-4D99-44FA-9A28-04B97B819F72}"/>
                </a:ext>
              </a:extLst>
            </p:cNvPr>
            <p:cNvSpPr/>
            <p:nvPr/>
          </p:nvSpPr>
          <p:spPr>
            <a:xfrm>
              <a:off x="7078980" y="1861161"/>
              <a:ext cx="4410581" cy="3603796"/>
            </a:xfrm>
            <a:prstGeom prst="rect">
              <a:avLst/>
            </a:prstGeom>
            <a:solidFill>
              <a:srgbClr val="34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7B7E39-D28C-4FD4-8B90-4057FF9CF2DF}"/>
                </a:ext>
              </a:extLst>
            </p:cNvPr>
            <p:cNvSpPr txBox="1"/>
            <p:nvPr/>
          </p:nvSpPr>
          <p:spPr>
            <a:xfrm>
              <a:off x="7024336" y="1861161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console.log(1)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AF101A-4147-4D19-B55D-13BD90A1DC60}"/>
                </a:ext>
              </a:extLst>
            </p:cNvPr>
            <p:cNvSpPr txBox="1"/>
            <p:nvPr/>
          </p:nvSpPr>
          <p:spPr>
            <a:xfrm>
              <a:off x="7024336" y="2292278"/>
              <a:ext cx="34932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setTimeout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(function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console.log(2)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}, 0)</a:t>
              </a:r>
              <a:endParaRPr lang="zh-CN" altLang="en-US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1759E2F-E396-489E-9037-9610238C102A}"/>
                </a:ext>
              </a:extLst>
            </p:cNvPr>
            <p:cNvSpPr txBox="1"/>
            <p:nvPr/>
          </p:nvSpPr>
          <p:spPr>
            <a:xfrm>
              <a:off x="7024336" y="3273822"/>
              <a:ext cx="459613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new Promise(function (resolve)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console.log(3)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resolve()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}).then(function () {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console.log(4)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})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E40ABF9-B0A4-4410-BFE1-7A6E5B732869}"/>
                </a:ext>
              </a:extLst>
            </p:cNvPr>
            <p:cNvSpPr txBox="1"/>
            <p:nvPr/>
          </p:nvSpPr>
          <p:spPr>
            <a:xfrm>
              <a:off x="7024335" y="5095625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console.log(5)</a:t>
              </a:r>
            </a:p>
          </p:txBody>
        </p: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B92ACFA4-9F21-4914-B317-1E6DE648DAEB}"/>
              </a:ext>
            </a:extLst>
          </p:cNvPr>
          <p:cNvSpPr/>
          <p:nvPr/>
        </p:nvSpPr>
        <p:spPr>
          <a:xfrm>
            <a:off x="282945" y="1831417"/>
            <a:ext cx="687035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27B820-67F9-4831-9BFE-9B5F33E6DB08}"/>
              </a:ext>
            </a:extLst>
          </p:cNvPr>
          <p:cNvSpPr/>
          <p:nvPr/>
        </p:nvSpPr>
        <p:spPr>
          <a:xfrm>
            <a:off x="1021769" y="1788157"/>
            <a:ext cx="2008247" cy="2852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48223D0-6EFD-4B0B-9323-0AC7F763CB5D}"/>
              </a:ext>
            </a:extLst>
          </p:cNvPr>
          <p:cNvSpPr txBox="1"/>
          <p:nvPr/>
        </p:nvSpPr>
        <p:spPr>
          <a:xfrm>
            <a:off x="3020331" y="17756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同步代码，直接执行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442794F5-183D-4FF5-A279-E76938CACF0F}"/>
              </a:ext>
            </a:extLst>
          </p:cNvPr>
          <p:cNvSpPr/>
          <p:nvPr/>
        </p:nvSpPr>
        <p:spPr>
          <a:xfrm>
            <a:off x="287605" y="2524091"/>
            <a:ext cx="687035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F7C3A68-193D-487E-AF6D-B5CD93A20053}"/>
              </a:ext>
            </a:extLst>
          </p:cNvPr>
          <p:cNvSpPr/>
          <p:nvPr/>
        </p:nvSpPr>
        <p:spPr>
          <a:xfrm>
            <a:off x="1012084" y="2214924"/>
            <a:ext cx="4364049" cy="8642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684DD3B-375B-4F3D-A483-B3EA9CE0F5D0}"/>
              </a:ext>
            </a:extLst>
          </p:cNvPr>
          <p:cNvSpPr txBox="1"/>
          <p:nvPr/>
        </p:nvSpPr>
        <p:spPr>
          <a:xfrm>
            <a:off x="2047565" y="2758903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异步代码，交给 </a:t>
            </a:r>
            <a:r>
              <a:rPr lang="en-US" altLang="zh-CN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WEB API </a:t>
            </a:r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处理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B71D79A-78B2-4948-83CF-2F71208D3FDE}"/>
              </a:ext>
            </a:extLst>
          </p:cNvPr>
          <p:cNvGrpSpPr/>
          <p:nvPr/>
        </p:nvGrpSpPr>
        <p:grpSpPr>
          <a:xfrm>
            <a:off x="5645462" y="707440"/>
            <a:ext cx="1903085" cy="747598"/>
            <a:chOff x="7446378" y="2214924"/>
            <a:chExt cx="1903085" cy="747598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F1B87888-B2E1-435D-892E-2DCE0A41FAC4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E8E6535-66EB-45DF-ADF5-493CE9B506E5}"/>
                </a:ext>
              </a:extLst>
            </p:cNvPr>
            <p:cNvSpPr txBox="1"/>
            <p:nvPr/>
          </p:nvSpPr>
          <p:spPr>
            <a:xfrm>
              <a:off x="7446378" y="222385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console.log(2)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  <p:sp>
        <p:nvSpPr>
          <p:cNvPr id="73" name="箭头: 下 72">
            <a:extLst>
              <a:ext uri="{FF2B5EF4-FFF2-40B4-BE49-F238E27FC236}">
                <a16:creationId xmlns:a16="http://schemas.microsoft.com/office/drawing/2014/main" id="{091F1394-0B28-4920-9280-08DEB639228B}"/>
              </a:ext>
            </a:extLst>
          </p:cNvPr>
          <p:cNvSpPr/>
          <p:nvPr/>
        </p:nvSpPr>
        <p:spPr>
          <a:xfrm rot="19492155">
            <a:off x="7563459" y="1120265"/>
            <a:ext cx="345448" cy="1380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1F18B22-3AC3-4416-B3F6-B9C626CA09CC}"/>
              </a:ext>
            </a:extLst>
          </p:cNvPr>
          <p:cNvSpPr txBox="1"/>
          <p:nvPr/>
        </p:nvSpPr>
        <p:spPr>
          <a:xfrm>
            <a:off x="5638899" y="767624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WEB API</a:t>
            </a:r>
            <a:endParaRPr lang="zh-CN" altLang="en-US" sz="3200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36D545A-7D7D-446F-B7FC-B983F86E95E8}"/>
              </a:ext>
            </a:extLst>
          </p:cNvPr>
          <p:cNvSpPr/>
          <p:nvPr/>
        </p:nvSpPr>
        <p:spPr>
          <a:xfrm rot="2135584">
            <a:off x="5247756" y="1154280"/>
            <a:ext cx="345448" cy="1380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形 71" descr="重复">
            <a:extLst>
              <a:ext uri="{FF2B5EF4-FFF2-40B4-BE49-F238E27FC236}">
                <a16:creationId xmlns:a16="http://schemas.microsoft.com/office/drawing/2014/main" id="{B3F1F457-043C-43E4-B6A5-332F4B95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8434" y="758023"/>
            <a:ext cx="626481" cy="626481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2DD46FFF-CE74-45CE-B883-11B673FB80D5}"/>
              </a:ext>
            </a:extLst>
          </p:cNvPr>
          <p:cNvGrpSpPr/>
          <p:nvPr/>
        </p:nvGrpSpPr>
        <p:grpSpPr>
          <a:xfrm>
            <a:off x="7450906" y="2213161"/>
            <a:ext cx="1903085" cy="747598"/>
            <a:chOff x="7446378" y="2214924"/>
            <a:chExt cx="1903085" cy="747598"/>
          </a:xfrm>
        </p:grpSpPr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B3AD75A5-76ED-4F82-A8D9-1F9091DC7DD0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705E010-FE5B-4D8E-8332-17B3FF859847}"/>
                </a:ext>
              </a:extLst>
            </p:cNvPr>
            <p:cNvSpPr txBox="1"/>
            <p:nvPr/>
          </p:nvSpPr>
          <p:spPr>
            <a:xfrm>
              <a:off x="7446378" y="222385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console.log(2)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5E9447CA-1638-42C6-9865-3EFEF543A6AD}"/>
              </a:ext>
            </a:extLst>
          </p:cNvPr>
          <p:cNvSpPr/>
          <p:nvPr/>
        </p:nvSpPr>
        <p:spPr>
          <a:xfrm>
            <a:off x="288271" y="3627013"/>
            <a:ext cx="687035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0FA4D4E-5DA5-4F29-B357-1C01227DDCC4}"/>
              </a:ext>
            </a:extLst>
          </p:cNvPr>
          <p:cNvSpPr/>
          <p:nvPr/>
        </p:nvSpPr>
        <p:spPr>
          <a:xfrm>
            <a:off x="989857" y="3174979"/>
            <a:ext cx="4405255" cy="17467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49BC29CB-3949-422D-9D27-8DD7970402A1}"/>
              </a:ext>
            </a:extLst>
          </p:cNvPr>
          <p:cNvSpPr/>
          <p:nvPr/>
        </p:nvSpPr>
        <p:spPr>
          <a:xfrm>
            <a:off x="1021768" y="3215608"/>
            <a:ext cx="4344688" cy="1110012"/>
          </a:xfrm>
          <a:custGeom>
            <a:avLst/>
            <a:gdLst>
              <a:gd name="connsiteX0" fmla="*/ 0 w 4344688"/>
              <a:gd name="connsiteY0" fmla="*/ 0 h 1110012"/>
              <a:gd name="connsiteX1" fmla="*/ 4344688 w 4344688"/>
              <a:gd name="connsiteY1" fmla="*/ 0 h 1110012"/>
              <a:gd name="connsiteX2" fmla="*/ 4344688 w 4344688"/>
              <a:gd name="connsiteY2" fmla="*/ 802672 h 1110012"/>
              <a:gd name="connsiteX3" fmla="*/ 272273 w 4344688"/>
              <a:gd name="connsiteY3" fmla="*/ 802672 h 1110012"/>
              <a:gd name="connsiteX4" fmla="*/ 272273 w 4344688"/>
              <a:gd name="connsiteY4" fmla="*/ 1110012 h 1110012"/>
              <a:gd name="connsiteX5" fmla="*/ 0 w 4344688"/>
              <a:gd name="connsiteY5" fmla="*/ 1110012 h 1110012"/>
              <a:gd name="connsiteX6" fmla="*/ 0 w 4344688"/>
              <a:gd name="connsiteY6" fmla="*/ 802672 h 1110012"/>
              <a:gd name="connsiteX7" fmla="*/ 0 w 4344688"/>
              <a:gd name="connsiteY7" fmla="*/ 782352 h 111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4688" h="1110012">
                <a:moveTo>
                  <a:pt x="0" y="0"/>
                </a:moveTo>
                <a:lnTo>
                  <a:pt x="4344688" y="0"/>
                </a:lnTo>
                <a:lnTo>
                  <a:pt x="4344688" y="802672"/>
                </a:lnTo>
                <a:lnTo>
                  <a:pt x="272273" y="802672"/>
                </a:lnTo>
                <a:lnTo>
                  <a:pt x="272273" y="1110012"/>
                </a:lnTo>
                <a:lnTo>
                  <a:pt x="0" y="1110012"/>
                </a:lnTo>
                <a:lnTo>
                  <a:pt x="0" y="802672"/>
                </a:lnTo>
                <a:lnTo>
                  <a:pt x="0" y="78235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2B19977-A266-4C1F-B5CE-1CDDEDADE360}"/>
              </a:ext>
            </a:extLst>
          </p:cNvPr>
          <p:cNvSpPr txBox="1"/>
          <p:nvPr/>
        </p:nvSpPr>
        <p:spPr>
          <a:xfrm>
            <a:off x="3158447" y="356210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同步代码，直接执行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2EA0599-F82B-48BF-B13A-12563317D4C0}"/>
              </a:ext>
            </a:extLst>
          </p:cNvPr>
          <p:cNvGrpSpPr/>
          <p:nvPr/>
        </p:nvGrpSpPr>
        <p:grpSpPr>
          <a:xfrm>
            <a:off x="5645462" y="707440"/>
            <a:ext cx="1903085" cy="747598"/>
            <a:chOff x="7446378" y="2214924"/>
            <a:chExt cx="1903085" cy="747598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46671A7F-8AF6-4C0F-9E70-B88D61422E9A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6BFBF2D-4087-4AB5-A229-6FEBCB634309}"/>
                </a:ext>
              </a:extLst>
            </p:cNvPr>
            <p:cNvSpPr txBox="1"/>
            <p:nvPr/>
          </p:nvSpPr>
          <p:spPr>
            <a:xfrm>
              <a:off x="7446378" y="222385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console.log(4)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2F375D2-6E64-4759-8E60-CFE596113859}"/>
              </a:ext>
            </a:extLst>
          </p:cNvPr>
          <p:cNvGrpSpPr/>
          <p:nvPr/>
        </p:nvGrpSpPr>
        <p:grpSpPr>
          <a:xfrm>
            <a:off x="7445881" y="4035981"/>
            <a:ext cx="1903085" cy="747598"/>
            <a:chOff x="7446378" y="2214924"/>
            <a:chExt cx="1903085" cy="747598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90948596-8B35-44C9-A46B-7BCB471DCDB5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E3B5FF05-EC1C-44EE-9656-52A3ABCF5A70}"/>
                </a:ext>
              </a:extLst>
            </p:cNvPr>
            <p:cNvSpPr txBox="1"/>
            <p:nvPr/>
          </p:nvSpPr>
          <p:spPr>
            <a:xfrm>
              <a:off x="7446378" y="222385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console.log(4)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  <p:sp>
        <p:nvSpPr>
          <p:cNvPr id="77" name="箭头: 下 76">
            <a:extLst>
              <a:ext uri="{FF2B5EF4-FFF2-40B4-BE49-F238E27FC236}">
                <a16:creationId xmlns:a16="http://schemas.microsoft.com/office/drawing/2014/main" id="{31061004-D7E4-4182-8548-444A0A1DA204}"/>
              </a:ext>
            </a:extLst>
          </p:cNvPr>
          <p:cNvSpPr/>
          <p:nvPr/>
        </p:nvSpPr>
        <p:spPr>
          <a:xfrm rot="20520743">
            <a:off x="7549194" y="1153188"/>
            <a:ext cx="345448" cy="304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F0FF212-34D9-4A38-A158-2BE5695C5AEC}"/>
              </a:ext>
            </a:extLst>
          </p:cNvPr>
          <p:cNvGrpSpPr/>
          <p:nvPr/>
        </p:nvGrpSpPr>
        <p:grpSpPr>
          <a:xfrm>
            <a:off x="2238278" y="4124459"/>
            <a:ext cx="1903085" cy="747598"/>
            <a:chOff x="7446378" y="2214924"/>
            <a:chExt cx="1903085" cy="747598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779812D-D8B0-4ABB-BC32-7FA2872565DE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53BB23D-0F5D-42C4-870D-D596E817716A}"/>
                </a:ext>
              </a:extLst>
            </p:cNvPr>
            <p:cNvSpPr txBox="1"/>
            <p:nvPr/>
          </p:nvSpPr>
          <p:spPr>
            <a:xfrm>
              <a:off x="7446378" y="222385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console.log(4)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95B05A21-46D1-4BE6-8CFB-691889A115DF}"/>
              </a:ext>
            </a:extLst>
          </p:cNvPr>
          <p:cNvSpPr txBox="1"/>
          <p:nvPr/>
        </p:nvSpPr>
        <p:spPr>
          <a:xfrm>
            <a:off x="5638899" y="767624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WEB API</a:t>
            </a:r>
            <a:endParaRPr lang="zh-CN" altLang="en-US" sz="3200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</p:txBody>
      </p:sp>
      <p:pic>
        <p:nvPicPr>
          <p:cNvPr id="82" name="图形 81" descr="重复">
            <a:extLst>
              <a:ext uri="{FF2B5EF4-FFF2-40B4-BE49-F238E27FC236}">
                <a16:creationId xmlns:a16="http://schemas.microsoft.com/office/drawing/2014/main" id="{757F1CA6-25F2-47C2-8118-A8BB80610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8434" y="758023"/>
            <a:ext cx="626481" cy="626481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8AEAF1A4-1F7D-43E7-91D9-2AC5B8D21DA6}"/>
              </a:ext>
            </a:extLst>
          </p:cNvPr>
          <p:cNvSpPr/>
          <p:nvPr/>
        </p:nvSpPr>
        <p:spPr>
          <a:xfrm>
            <a:off x="1021768" y="4018846"/>
            <a:ext cx="4281752" cy="857869"/>
          </a:xfrm>
          <a:custGeom>
            <a:avLst/>
            <a:gdLst>
              <a:gd name="connsiteX0" fmla="*/ 1075803 w 4281752"/>
              <a:gd name="connsiteY0" fmla="*/ 0 h 857869"/>
              <a:gd name="connsiteX1" fmla="*/ 4281752 w 4281752"/>
              <a:gd name="connsiteY1" fmla="*/ 0 h 857869"/>
              <a:gd name="connsiteX2" fmla="*/ 4281752 w 4281752"/>
              <a:gd name="connsiteY2" fmla="*/ 311177 h 857869"/>
              <a:gd name="connsiteX3" fmla="*/ 4281752 w 4281752"/>
              <a:gd name="connsiteY3" fmla="*/ 331991 h 857869"/>
              <a:gd name="connsiteX4" fmla="*/ 4281752 w 4281752"/>
              <a:gd name="connsiteY4" fmla="*/ 592230 h 857869"/>
              <a:gd name="connsiteX5" fmla="*/ 161872 w 4281752"/>
              <a:gd name="connsiteY5" fmla="*/ 592230 h 857869"/>
              <a:gd name="connsiteX6" fmla="*/ 161872 w 4281752"/>
              <a:gd name="connsiteY6" fmla="*/ 857869 h 857869"/>
              <a:gd name="connsiteX7" fmla="*/ 0 w 4281752"/>
              <a:gd name="connsiteY7" fmla="*/ 857869 h 857869"/>
              <a:gd name="connsiteX8" fmla="*/ 0 w 4281752"/>
              <a:gd name="connsiteY8" fmla="*/ 592230 h 857869"/>
              <a:gd name="connsiteX9" fmla="*/ 0 w 4281752"/>
              <a:gd name="connsiteY9" fmla="*/ 576816 h 857869"/>
              <a:gd name="connsiteX10" fmla="*/ 0 w 4281752"/>
              <a:gd name="connsiteY10" fmla="*/ 311177 h 857869"/>
              <a:gd name="connsiteX11" fmla="*/ 1075803 w 4281752"/>
              <a:gd name="connsiteY11" fmla="*/ 311177 h 85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1752" h="857869">
                <a:moveTo>
                  <a:pt x="1075803" y="0"/>
                </a:moveTo>
                <a:lnTo>
                  <a:pt x="4281752" y="0"/>
                </a:lnTo>
                <a:lnTo>
                  <a:pt x="4281752" y="311177"/>
                </a:lnTo>
                <a:lnTo>
                  <a:pt x="4281752" y="331991"/>
                </a:lnTo>
                <a:lnTo>
                  <a:pt x="4281752" y="592230"/>
                </a:lnTo>
                <a:lnTo>
                  <a:pt x="161872" y="592230"/>
                </a:lnTo>
                <a:lnTo>
                  <a:pt x="161872" y="857869"/>
                </a:lnTo>
                <a:lnTo>
                  <a:pt x="0" y="857869"/>
                </a:lnTo>
                <a:lnTo>
                  <a:pt x="0" y="592230"/>
                </a:lnTo>
                <a:lnTo>
                  <a:pt x="0" y="576816"/>
                </a:lnTo>
                <a:lnTo>
                  <a:pt x="0" y="311177"/>
                </a:lnTo>
                <a:lnTo>
                  <a:pt x="1075803" y="31117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2C55324-9D66-4CE3-8894-CEC6209E255E}"/>
              </a:ext>
            </a:extLst>
          </p:cNvPr>
          <p:cNvSpPr txBox="1"/>
          <p:nvPr/>
        </p:nvSpPr>
        <p:spPr>
          <a:xfrm>
            <a:off x="3245328" y="4058560"/>
            <a:ext cx="217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       异步代码，</a:t>
            </a:r>
            <a:endParaRPr lang="en-US" altLang="zh-CN" sz="1600" dirty="0">
              <a:solidFill>
                <a:schemeClr val="bg1"/>
              </a:solidFill>
              <a:latin typeface="Fira Code Retina" panose="020B0509050000020004" pitchFamily="49" charset="0"/>
              <a:cs typeface="MV Boli" panose="02000500030200090000" pitchFamily="2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交给 </a:t>
            </a:r>
            <a:r>
              <a:rPr lang="en-US" altLang="zh-CN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WEB API </a:t>
            </a:r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处理</a:t>
            </a:r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5BEDB57E-0DD8-4EB5-9580-207732141656}"/>
              </a:ext>
            </a:extLst>
          </p:cNvPr>
          <p:cNvSpPr/>
          <p:nvPr/>
        </p:nvSpPr>
        <p:spPr>
          <a:xfrm>
            <a:off x="282006" y="5065570"/>
            <a:ext cx="687035" cy="216000"/>
          </a:xfrm>
          <a:prstGeom prst="rightArrow">
            <a:avLst>
              <a:gd name="adj1" fmla="val 41306"/>
              <a:gd name="adj2" fmla="val 72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6032E8C-B556-4FCF-91B2-B899C6D8944C}"/>
              </a:ext>
            </a:extLst>
          </p:cNvPr>
          <p:cNvSpPr/>
          <p:nvPr/>
        </p:nvSpPr>
        <p:spPr>
          <a:xfrm>
            <a:off x="998982" y="5028702"/>
            <a:ext cx="2008247" cy="2852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63E793F-AB71-4013-9AE7-85ABB7223762}"/>
              </a:ext>
            </a:extLst>
          </p:cNvPr>
          <p:cNvSpPr txBox="1"/>
          <p:nvPr/>
        </p:nvSpPr>
        <p:spPr>
          <a:xfrm>
            <a:off x="3003599" y="499490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rPr>
              <a:t>同步代码，直接执行</a:t>
            </a:r>
          </a:p>
        </p:txBody>
      </p:sp>
      <p:sp>
        <p:nvSpPr>
          <p:cNvPr id="91" name="箭头: 下 90">
            <a:extLst>
              <a:ext uri="{FF2B5EF4-FFF2-40B4-BE49-F238E27FC236}">
                <a16:creationId xmlns:a16="http://schemas.microsoft.com/office/drawing/2014/main" id="{0F8D5F00-5C9C-417B-B91F-825D70F2FFA5}"/>
              </a:ext>
            </a:extLst>
          </p:cNvPr>
          <p:cNvSpPr/>
          <p:nvPr/>
        </p:nvSpPr>
        <p:spPr>
          <a:xfrm rot="1541214">
            <a:off x="4924603" y="1095648"/>
            <a:ext cx="345448" cy="3269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E9F0C94-5C82-4648-8A36-03C0A26AA11F}"/>
              </a:ext>
            </a:extLst>
          </p:cNvPr>
          <p:cNvSpPr/>
          <p:nvPr/>
        </p:nvSpPr>
        <p:spPr>
          <a:xfrm>
            <a:off x="2387396" y="3206949"/>
            <a:ext cx="1423018" cy="7206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Script</a:t>
            </a:r>
          </a:p>
          <a:p>
            <a:pPr algn="ctr"/>
            <a:r>
              <a:rPr lang="zh-CN" altLang="en-US" dirty="0"/>
              <a:t>整体代码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3EFD4A04-BC4B-4354-9839-7852603238E2}"/>
              </a:ext>
            </a:extLst>
          </p:cNvPr>
          <p:cNvSpPr/>
          <p:nvPr/>
        </p:nvSpPr>
        <p:spPr>
          <a:xfrm rot="1800000">
            <a:off x="6733780" y="3858398"/>
            <a:ext cx="687439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D2E429-344D-4D39-A1BA-C0623833EE2F}"/>
              </a:ext>
            </a:extLst>
          </p:cNvPr>
          <p:cNvGrpSpPr/>
          <p:nvPr/>
        </p:nvGrpSpPr>
        <p:grpSpPr>
          <a:xfrm>
            <a:off x="2107290" y="4724136"/>
            <a:ext cx="1903085" cy="739978"/>
            <a:chOff x="7446378" y="2214924"/>
            <a:chExt cx="1903085" cy="739978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99125635-6DB2-4D2C-B139-4BB275A0FD33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B8155A0-8EBF-43F7-91B5-38F19765B26E}"/>
                </a:ext>
              </a:extLst>
            </p:cNvPr>
            <p:cNvSpPr txBox="1"/>
            <p:nvPr/>
          </p:nvSpPr>
          <p:spPr>
            <a:xfrm>
              <a:off x="7446378" y="221623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console.log(4)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  <p:sp>
        <p:nvSpPr>
          <p:cNvPr id="97" name="箭头: 右 96">
            <a:extLst>
              <a:ext uri="{FF2B5EF4-FFF2-40B4-BE49-F238E27FC236}">
                <a16:creationId xmlns:a16="http://schemas.microsoft.com/office/drawing/2014/main" id="{BFB45C6E-77B9-4784-A148-0F952A2D8B6C}"/>
              </a:ext>
            </a:extLst>
          </p:cNvPr>
          <p:cNvSpPr/>
          <p:nvPr/>
        </p:nvSpPr>
        <p:spPr>
          <a:xfrm rot="19203581">
            <a:off x="6675661" y="2870003"/>
            <a:ext cx="687439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16D54AB-F377-4A3E-B707-D89C0496CA99}"/>
              </a:ext>
            </a:extLst>
          </p:cNvPr>
          <p:cNvGrpSpPr/>
          <p:nvPr/>
        </p:nvGrpSpPr>
        <p:grpSpPr>
          <a:xfrm>
            <a:off x="2095834" y="4720920"/>
            <a:ext cx="1908800" cy="747598"/>
            <a:chOff x="7446378" y="2214924"/>
            <a:chExt cx="1908800" cy="74759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70D15927-6E56-4BCD-9623-B8EE7A014A0E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FF020F6-3E40-45EE-9E2D-66AEE3EA5C79}"/>
                </a:ext>
              </a:extLst>
            </p:cNvPr>
            <p:cNvSpPr txBox="1"/>
            <p:nvPr/>
          </p:nvSpPr>
          <p:spPr>
            <a:xfrm>
              <a:off x="7452093" y="222385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console.log(2)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1C55049-E84A-4435-8877-449ADA27BBF5}"/>
              </a:ext>
            </a:extLst>
          </p:cNvPr>
          <p:cNvSpPr/>
          <p:nvPr/>
        </p:nvSpPr>
        <p:spPr>
          <a:xfrm>
            <a:off x="1271960" y="648929"/>
            <a:ext cx="3657600" cy="943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5B9322-D477-450F-A7B1-8E9679A0BDD7}"/>
              </a:ext>
            </a:extLst>
          </p:cNvPr>
          <p:cNvGrpSpPr/>
          <p:nvPr/>
        </p:nvGrpSpPr>
        <p:grpSpPr>
          <a:xfrm>
            <a:off x="282945" y="931545"/>
            <a:ext cx="5640381" cy="4902096"/>
            <a:chOff x="411992" y="931545"/>
            <a:chExt cx="5640381" cy="4902096"/>
          </a:xfrm>
          <a:solidFill>
            <a:schemeClr val="tx1"/>
          </a:solidFill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283E8F2-45C7-4194-A1BE-E8693C730305}"/>
                </a:ext>
              </a:extLst>
            </p:cNvPr>
            <p:cNvSpPr/>
            <p:nvPr/>
          </p:nvSpPr>
          <p:spPr>
            <a:xfrm>
              <a:off x="411992" y="1300877"/>
              <a:ext cx="5640381" cy="453276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21AD4834-79B8-40A9-BBCC-495F5B0ECB8F}"/>
                </a:ext>
              </a:extLst>
            </p:cNvPr>
            <p:cNvSpPr/>
            <p:nvPr/>
          </p:nvSpPr>
          <p:spPr>
            <a:xfrm>
              <a:off x="564393" y="1453278"/>
              <a:ext cx="5327121" cy="4206742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58E4D-A59D-4F6A-AAE2-A4A6AB5270AA}"/>
                </a:ext>
              </a:extLst>
            </p:cNvPr>
            <p:cNvSpPr txBox="1"/>
            <p:nvPr/>
          </p:nvSpPr>
          <p:spPr>
            <a:xfrm>
              <a:off x="1869247" y="93154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调用栈（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call stack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</p:grp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0643C933-1B55-4B7F-BB18-0A079580FC8D}"/>
              </a:ext>
            </a:extLst>
          </p:cNvPr>
          <p:cNvSpPr/>
          <p:nvPr/>
        </p:nvSpPr>
        <p:spPr>
          <a:xfrm rot="1800000">
            <a:off x="6733780" y="3848403"/>
            <a:ext cx="687439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4F699036-D066-4400-A052-7FA5C8265B53}"/>
              </a:ext>
            </a:extLst>
          </p:cNvPr>
          <p:cNvSpPr/>
          <p:nvPr/>
        </p:nvSpPr>
        <p:spPr>
          <a:xfrm rot="19203581">
            <a:off x="6663667" y="2882405"/>
            <a:ext cx="687439" cy="2556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12091D-DF8A-41BB-B240-CF381F38EE06}"/>
              </a:ext>
            </a:extLst>
          </p:cNvPr>
          <p:cNvGrpSpPr/>
          <p:nvPr/>
        </p:nvGrpSpPr>
        <p:grpSpPr>
          <a:xfrm>
            <a:off x="282945" y="5833641"/>
            <a:ext cx="5640381" cy="934540"/>
            <a:chOff x="282945" y="5833641"/>
            <a:chExt cx="5640381" cy="93454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A109F37-1EBF-4E5B-BCB2-D5E61D0ACEF5}"/>
                </a:ext>
              </a:extLst>
            </p:cNvPr>
            <p:cNvSpPr/>
            <p:nvPr/>
          </p:nvSpPr>
          <p:spPr>
            <a:xfrm>
              <a:off x="282945" y="6211780"/>
              <a:ext cx="5640381" cy="5564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5F7149D-7D10-49BE-85D7-2D73DF8E2138}"/>
                </a:ext>
              </a:extLst>
            </p:cNvPr>
            <p:cNvSpPr txBox="1"/>
            <p:nvPr/>
          </p:nvSpPr>
          <p:spPr>
            <a:xfrm>
              <a:off x="282945" y="5833641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输出（</a:t>
              </a:r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output</a:t>
              </a:r>
              <a:r>
                <a:rPr lang="zh-CN" altLang="en-US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Fira Code Retina" panose="020B0509050000020004" pitchFamily="49" charset="0"/>
                <a:cs typeface="MV Boli" panose="02000500030200090000" pitchFamily="2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7BACE7E-9514-4625-ABBC-4A82816F062F}"/>
                </a:ext>
              </a:extLst>
            </p:cNvPr>
            <p:cNvSpPr txBox="1"/>
            <p:nvPr/>
          </p:nvSpPr>
          <p:spPr>
            <a:xfrm>
              <a:off x="282945" y="6304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&gt;</a:t>
              </a: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3BC41E3-1B7F-4229-A931-6408BD96897F}"/>
              </a:ext>
            </a:extLst>
          </p:cNvPr>
          <p:cNvSpPr/>
          <p:nvPr/>
        </p:nvSpPr>
        <p:spPr>
          <a:xfrm>
            <a:off x="626461" y="6304491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35CCC8F5-8D25-402A-B9DB-2603C5DA64FF}"/>
              </a:ext>
            </a:extLst>
          </p:cNvPr>
          <p:cNvSpPr/>
          <p:nvPr/>
        </p:nvSpPr>
        <p:spPr>
          <a:xfrm>
            <a:off x="1071319" y="6304491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6F9433AA-FAF2-47BD-9AB7-BD3F283FC90C}"/>
              </a:ext>
            </a:extLst>
          </p:cNvPr>
          <p:cNvSpPr/>
          <p:nvPr/>
        </p:nvSpPr>
        <p:spPr>
          <a:xfrm>
            <a:off x="1516177" y="6307282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F626DA3-F0B9-44D4-91E6-5ACE39B3F93B}"/>
              </a:ext>
            </a:extLst>
          </p:cNvPr>
          <p:cNvSpPr/>
          <p:nvPr/>
        </p:nvSpPr>
        <p:spPr>
          <a:xfrm>
            <a:off x="1961035" y="6304491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2D719EE-FC59-4F1E-8506-1E7513F344C2}"/>
              </a:ext>
            </a:extLst>
          </p:cNvPr>
          <p:cNvSpPr/>
          <p:nvPr/>
        </p:nvSpPr>
        <p:spPr>
          <a:xfrm>
            <a:off x="2409962" y="6304491"/>
            <a:ext cx="360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702E97-3581-49D1-A62D-7BB0F5D3648E}"/>
              </a:ext>
            </a:extLst>
          </p:cNvPr>
          <p:cNvSpPr txBox="1"/>
          <p:nvPr/>
        </p:nvSpPr>
        <p:spPr>
          <a:xfrm>
            <a:off x="3095050" y="122141"/>
            <a:ext cx="600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事件轮询（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Loop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Fira Code Retina" panose="020B0509050000020004" pitchFamily="49" charset="0"/>
              <a:ea typeface="华文行楷" panose="02010800040101010101" pitchFamily="2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569F090-1BE1-466B-90F6-C554F25E7955}"/>
              </a:ext>
            </a:extLst>
          </p:cNvPr>
          <p:cNvGrpSpPr/>
          <p:nvPr/>
        </p:nvGrpSpPr>
        <p:grpSpPr>
          <a:xfrm>
            <a:off x="2084455" y="2301958"/>
            <a:ext cx="1903085" cy="747598"/>
            <a:chOff x="7446378" y="2214924"/>
            <a:chExt cx="1903085" cy="747598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1EAAF84-51CC-4955-89A9-984AE2FE9C6C}"/>
                </a:ext>
              </a:extLst>
            </p:cNvPr>
            <p:cNvSpPr/>
            <p:nvPr/>
          </p:nvSpPr>
          <p:spPr>
            <a:xfrm>
              <a:off x="7446378" y="2214924"/>
              <a:ext cx="1903085" cy="720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18E668D-27DB-4561-ACC9-9F1660458159}"/>
                </a:ext>
              </a:extLst>
            </p:cNvPr>
            <p:cNvSpPr txBox="1"/>
            <p:nvPr/>
          </p:nvSpPr>
          <p:spPr>
            <a:xfrm>
              <a:off x="7446378" y="2223858"/>
              <a:ext cx="19030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function () {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  console.log(2)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Fira Code Retina" panose="020B0509050000020004" pitchFamily="49" charset="0"/>
                  <a:cs typeface="MV Boli" panose="02000500030200090000" pitchFamily="2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669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5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-4.81481E-6 L -0.46263 -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2.96296E-6 L -0.41523 0.1426 " pathEditMode="relative" rAng="0" ptsTypes="AA">
                                      <p:cBhvr>
                                        <p:cTn id="64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8" y="713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00013 0.10208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9193 -0.23218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1162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25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75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000"/>
                            </p:stCondLst>
                            <p:childTnLst>
                              <p:par>
                                <p:cTn id="167" presetID="49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1.11111E-6 L 0.14791 0.21967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10972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250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25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25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00091 0.16134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2.96296E-6 L 0.27956 -0.4986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-2493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500"/>
                            </p:stCondLst>
                            <p:childTnLst>
                              <p:par>
                                <p:cTn id="2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45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45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7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8000"/>
                            </p:stCondLst>
                            <p:childTnLst>
                              <p:par>
                                <p:cTn id="28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250"/>
                            </p:stCondLst>
                            <p:childTnLst>
                              <p:par>
                                <p:cTn id="284" presetID="49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1.11111E-6 L 0.14752 0.48518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2425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00039 0.20995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500"/>
                            </p:stCondLst>
                            <p:childTnLst>
                              <p:par>
                                <p:cTn id="3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5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500"/>
                            </p:stCondLst>
                            <p:childTnLst>
                              <p:par>
                                <p:cTn id="3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000"/>
                            </p:stCondLst>
                            <p:childTnLst>
                              <p:par>
                                <p:cTn id="32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6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000"/>
                            </p:stCondLst>
                            <p:childTnLst>
                              <p:par>
                                <p:cTn id="3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3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9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500"/>
                            </p:stCondLst>
                            <p:childTnLst>
                              <p:par>
                                <p:cTn id="35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7083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-0.43776 0.10209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5093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000"/>
                            </p:stCondLst>
                            <p:childTnLst>
                              <p:par>
                                <p:cTn id="3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000"/>
                            </p:stCondLst>
                            <p:childTnLst>
                              <p:par>
                                <p:cTn id="3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3250"/>
                            </p:stCondLst>
                            <p:childTnLst>
                              <p:par>
                                <p:cTn id="386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07407E-6 L 0.00065 -0.57731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43828 0.36574 " pathEditMode="relative" rAng="0" ptsTypes="AA">
                                      <p:cBhvr>
                                        <p:cTn id="40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18264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000"/>
                            </p:stCondLst>
                            <p:childTnLst>
                              <p:par>
                                <p:cTn id="40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000"/>
                            </p:stCondLst>
                            <p:childTnLst>
                              <p:par>
                                <p:cTn id="4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250"/>
                            </p:stCondLst>
                            <p:childTnLst>
                              <p:par>
                                <p:cTn id="41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-4.07407E-6 L 0.0026 -0.58472 " pathEditMode="relative" rAng="0" ptsTypes="AA">
                                      <p:cBhvr>
                                        <p:cTn id="4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  <p:bldP spid="38" grpId="0" animBg="1"/>
      <p:bldP spid="38" grpId="1" animBg="1"/>
      <p:bldP spid="40" grpId="0"/>
      <p:bldP spid="40" grpId="1"/>
      <p:bldP spid="9" grpId="0" animBg="1"/>
      <p:bldP spid="9" grpId="1" animBg="1"/>
      <p:bldP spid="37" grpId="0" animBg="1"/>
      <p:bldP spid="37" grpId="1" animBg="1"/>
      <p:bldP spid="37" grpId="2" animBg="1"/>
      <p:bldP spid="53" grpId="0" animBg="1"/>
      <p:bldP spid="53" grpId="1" animBg="1"/>
      <p:bldP spid="53" grpId="2" animBg="1"/>
      <p:bldP spid="10" grpId="0" animBg="1"/>
      <p:bldP spid="10" grpId="1" animBg="1"/>
      <p:bldP spid="10" grpId="2" animBg="1"/>
      <p:bldP spid="54" grpId="0"/>
      <p:bldP spid="54" grpId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/>
      <p:bldP spid="60" grpId="1"/>
      <p:bldP spid="73" grpId="0" animBg="1"/>
      <p:bldP spid="73" grpId="1" animBg="1"/>
      <p:bldP spid="62" grpId="0"/>
      <p:bldP spid="62" grpId="1"/>
      <p:bldP spid="14" grpId="0" animBg="1"/>
      <p:bldP spid="14" grpId="1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8" grpId="0"/>
      <p:bldP spid="108" grpId="1"/>
      <p:bldP spid="77" grpId="0" animBg="1"/>
      <p:bldP spid="77" grpId="1" animBg="1"/>
      <p:bldP spid="81" grpId="0"/>
      <p:bldP spid="81" grpId="1"/>
      <p:bldP spid="83" grpId="0" animBg="1"/>
      <p:bldP spid="83" grpId="1" animBg="1"/>
      <p:bldP spid="83" grpId="2" animBg="1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6" grpId="2" animBg="1"/>
      <p:bldP spid="87" grpId="0"/>
      <p:bldP spid="87" grpId="1"/>
      <p:bldP spid="91" grpId="0" animBg="1"/>
      <p:bldP spid="91" grpId="1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  <p:bldP spid="113" grpId="0" animBg="1"/>
      <p:bldP spid="113" grpId="1" animBg="1"/>
      <p:bldP spid="116" grpId="0" animBg="1"/>
      <p:bldP spid="116" grpId="1" animBg="1"/>
      <p:bldP spid="13" grpId="0" animBg="1"/>
      <p:bldP spid="109" grpId="0" animBg="1"/>
      <p:bldP spid="88" grpId="0" animBg="1"/>
      <p:bldP spid="93" grpId="0" animBg="1"/>
      <p:bldP spid="112" grpId="0" animBg="1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92e8b961-1121-404c-bda0-7576dd29f3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CE3061"/>
      </a:accent1>
      <a:accent2>
        <a:srgbClr val="621B66"/>
      </a:accent2>
      <a:accent3>
        <a:srgbClr val="F3C624"/>
      </a:accent3>
      <a:accent4>
        <a:srgbClr val="F88B47"/>
      </a:accent4>
      <a:accent5>
        <a:srgbClr val="4B3666"/>
      </a:accent5>
      <a:accent6>
        <a:srgbClr val="F6701E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5872</TotalTime>
  <Words>9123</Words>
  <Application>Microsoft Office PowerPoint</Application>
  <PresentationFormat>宽屏</PresentationFormat>
  <Paragraphs>2150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微软雅黑</vt:lpstr>
      <vt:lpstr>幼圆</vt:lpstr>
      <vt:lpstr>Arial</vt:lpstr>
      <vt:lpstr>Calibri</vt:lpstr>
      <vt:lpstr>Fira Code Retina</vt:lpstr>
      <vt:lpstr>Impact</vt:lpstr>
      <vt:lpstr>MV Boli</vt:lpstr>
      <vt:lpstr>主题5</vt:lpstr>
      <vt:lpstr>Event Loop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郭 翔</cp:lastModifiedBy>
  <cp:revision>901</cp:revision>
  <cp:lastPrinted>2017-12-25T16:00:00Z</cp:lastPrinted>
  <dcterms:created xsi:type="dcterms:W3CDTF">2017-12-25T16:00:00Z</dcterms:created>
  <dcterms:modified xsi:type="dcterms:W3CDTF">2020-03-10T14:12:57Z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