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70" r:id="rId12"/>
    <p:sldId id="265" r:id="rId13"/>
    <p:sldId id="271" r:id="rId14"/>
    <p:sldId id="272" r:id="rId15"/>
    <p:sldId id="266" r:id="rId16"/>
    <p:sldId id="267" r:id="rId17"/>
    <p:sldId id="268" r:id="rId18"/>
    <p:sldId id="269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57114C-078E-9549-8C23-255D28DE9FE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5"/>
            <p14:sldId id="263"/>
            <p14:sldId id="264"/>
            <p14:sldId id="270"/>
            <p14:sldId id="265"/>
            <p14:sldId id="271"/>
            <p14:sldId id="272"/>
            <p14:sldId id="266"/>
            <p14:sldId id="267"/>
            <p14:sldId id="268"/>
            <p14:sldId id="269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430" y="1697182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Riding Mechanic: An iOS App for Vehicle Monitoring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7429" y="4514142"/>
            <a:ext cx="8915399" cy="1126283"/>
          </a:xfrm>
        </p:spPr>
        <p:txBody>
          <a:bodyPr/>
          <a:lstStyle/>
          <a:p>
            <a:pPr algn="ctr"/>
            <a:r>
              <a:rPr lang="en-US" altLang="zh-CN" dirty="0"/>
              <a:t>Student Name: </a:t>
            </a:r>
            <a:r>
              <a:rPr lang="en-US" dirty="0"/>
              <a:t>Dezheng Wang</a:t>
            </a:r>
          </a:p>
          <a:p>
            <a:pPr algn="ctr"/>
            <a:r>
              <a:rPr lang="en-US" altLang="zh-CN" dirty="0"/>
              <a:t>Faculty A</a:t>
            </a:r>
            <a:r>
              <a:rPr lang="en-US" dirty="0"/>
              <a:t>dvisor: Dr. Elliott Forbes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Detailed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User table</a:t>
            </a:r>
          </a:p>
          <a:p>
            <a:pPr lvl="1"/>
            <a:r>
              <a:rPr lang="en-US" dirty="0" smtClean="0"/>
              <a:t>Trip table</a:t>
            </a:r>
          </a:p>
          <a:p>
            <a:pPr lvl="1"/>
            <a:r>
              <a:rPr lang="en-US" dirty="0" smtClean="0"/>
              <a:t>Relationship between user table and trip table</a:t>
            </a:r>
          </a:p>
          <a:p>
            <a:pPr lvl="1"/>
            <a:r>
              <a:rPr lang="en-US" dirty="0"/>
              <a:t>Password encryption and </a:t>
            </a:r>
            <a:r>
              <a:rPr lang="en-US" dirty="0" smtClean="0"/>
              <a:t>decryption </a:t>
            </a:r>
          </a:p>
        </p:txBody>
      </p:sp>
    </p:spTree>
    <p:extLst>
      <p:ext uri="{BB962C8B-B14F-4D97-AF65-F5344CB8AC3E}">
        <p14:creationId xmlns:p14="http://schemas.microsoft.com/office/powerpoint/2010/main" val="8188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1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Continued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1" y="1343891"/>
            <a:ext cx="4308764" cy="5126182"/>
          </a:xfrm>
        </p:spPr>
      </p:pic>
    </p:spTree>
    <p:extLst>
      <p:ext uri="{BB962C8B-B14F-4D97-AF65-F5344CB8AC3E}">
        <p14:creationId xmlns:p14="http://schemas.microsoft.com/office/powerpoint/2010/main" val="17441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51819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distance was calculated</a:t>
            </a:r>
          </a:p>
          <a:p>
            <a:r>
              <a:rPr lang="en-US" dirty="0" smtClean="0"/>
              <a:t>How fuel cost was calculated</a:t>
            </a:r>
          </a:p>
          <a:p>
            <a:r>
              <a:rPr lang="en-US" dirty="0" smtClean="0"/>
              <a:t>How sharp acceleration times and sharp braking times were calculated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40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82" y="1348509"/>
            <a:ext cx="6921083" cy="5218546"/>
          </a:xfrm>
        </p:spPr>
      </p:pic>
    </p:spTree>
    <p:extLst>
      <p:ext uri="{BB962C8B-B14F-4D97-AF65-F5344CB8AC3E}">
        <p14:creationId xmlns:p14="http://schemas.microsoft.com/office/powerpoint/2010/main" val="7921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83" y="1375392"/>
            <a:ext cx="6311571" cy="5140036"/>
          </a:xfrm>
        </p:spPr>
      </p:pic>
    </p:spTree>
    <p:extLst>
      <p:ext uri="{BB962C8B-B14F-4D97-AF65-F5344CB8AC3E}">
        <p14:creationId xmlns:p14="http://schemas.microsoft.com/office/powerpoint/2010/main" val="1225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</a:p>
          <a:p>
            <a:pPr lvl="1"/>
            <a:r>
              <a:rPr lang="en-US" dirty="0" smtClean="0"/>
              <a:t>Tab bar </a:t>
            </a:r>
          </a:p>
          <a:p>
            <a:pPr lvl="1"/>
            <a:r>
              <a:rPr lang="en-US" dirty="0" smtClean="0"/>
              <a:t>Navigation bar</a:t>
            </a:r>
          </a:p>
          <a:p>
            <a:pPr lvl="1"/>
            <a:r>
              <a:rPr lang="en-US" dirty="0" smtClean="0"/>
              <a:t>Table view</a:t>
            </a:r>
          </a:p>
          <a:p>
            <a:pPr lvl="1"/>
            <a:r>
              <a:rPr lang="en-US" dirty="0" smtClean="0"/>
              <a:t>Alert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10426"/>
            <a:ext cx="2884922" cy="5089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3" y="1610425"/>
            <a:ext cx="2878667" cy="508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plan</a:t>
            </a:r>
          </a:p>
          <a:p>
            <a:pPr lvl="1"/>
            <a:r>
              <a:rPr lang="en-US" dirty="0" smtClean="0"/>
              <a:t>Server side, Postman</a:t>
            </a:r>
          </a:p>
          <a:p>
            <a:pPr lvl="1"/>
            <a:r>
              <a:rPr lang="en-US" dirty="0" smtClean="0"/>
              <a:t>Client side</a:t>
            </a:r>
          </a:p>
          <a:p>
            <a:pPr lvl="1"/>
            <a:r>
              <a:rPr lang="en-US" dirty="0" smtClean="0"/>
              <a:t>UI testing in </a:t>
            </a:r>
            <a:r>
              <a:rPr lang="en-US" dirty="0" err="1" smtClean="0"/>
              <a:t>Xcode</a:t>
            </a:r>
            <a:endParaRPr lang="en-US" dirty="0" smtClean="0"/>
          </a:p>
          <a:p>
            <a:pPr lvl="1"/>
            <a:r>
              <a:rPr lang="en-US" dirty="0" smtClean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7661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67" y="694267"/>
            <a:ext cx="4470400" cy="5825066"/>
          </a:xfrm>
        </p:spPr>
      </p:pic>
    </p:spTree>
    <p:extLst>
      <p:ext uri="{BB962C8B-B14F-4D97-AF65-F5344CB8AC3E}">
        <p14:creationId xmlns:p14="http://schemas.microsoft.com/office/powerpoint/2010/main" val="13906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26666"/>
            <a:ext cx="3580878" cy="377825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11" y="2026666"/>
            <a:ext cx="492760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Achievement</a:t>
            </a:r>
          </a:p>
          <a:p>
            <a:pPr lvl="1"/>
            <a:r>
              <a:rPr lang="en-US" dirty="0" smtClean="0"/>
              <a:t>Defects</a:t>
            </a:r>
          </a:p>
          <a:p>
            <a:pPr marL="342900" lvl="1" indent="-342900"/>
            <a:r>
              <a:rPr lang="en-US" sz="18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478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ifficult </a:t>
            </a:r>
            <a:r>
              <a:rPr lang="en-US" dirty="0"/>
              <a:t>to image life without </a:t>
            </a:r>
            <a:r>
              <a:rPr lang="en-US" dirty="0" smtClean="0"/>
              <a:t>driving.</a:t>
            </a:r>
          </a:p>
          <a:p>
            <a:r>
              <a:rPr lang="en-US" dirty="0" smtClean="0"/>
              <a:t> Possible to </a:t>
            </a:r>
            <a:r>
              <a:rPr lang="en-US" altLang="zh-CN" dirty="0" smtClean="0"/>
              <a:t>use OBD applications to deepen knowledge to cars</a:t>
            </a:r>
          </a:p>
          <a:p>
            <a:r>
              <a:rPr lang="en-US" dirty="0" smtClean="0"/>
              <a:t>Disadvantages of </a:t>
            </a:r>
            <a:r>
              <a:rPr lang="en-US" altLang="zh-CN" dirty="0"/>
              <a:t>OBD applications </a:t>
            </a:r>
            <a:r>
              <a:rPr lang="en-US" altLang="zh-CN" dirty="0" smtClean="0"/>
              <a:t>in APP Store</a:t>
            </a:r>
          </a:p>
          <a:p>
            <a:r>
              <a:rPr lang="en-US" altLang="zh-CN" dirty="0" smtClean="0"/>
              <a:t>Advantages of Riding Mechanic</a:t>
            </a:r>
          </a:p>
          <a:p>
            <a:r>
              <a:rPr lang="en-US" dirty="0" smtClean="0"/>
              <a:t>OBD and OBD-II </a:t>
            </a:r>
          </a:p>
          <a:p>
            <a:r>
              <a:rPr lang="en-US" dirty="0" smtClean="0"/>
              <a:t>OBD-II 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29" y="1565564"/>
            <a:ext cx="7707986" cy="3810000"/>
          </a:xfrm>
        </p:spPr>
      </p:pic>
      <p:sp>
        <p:nvSpPr>
          <p:cNvPr id="3" name="TextBox 2"/>
          <p:cNvSpPr txBox="1"/>
          <p:nvPr/>
        </p:nvSpPr>
        <p:spPr>
          <a:xfrm>
            <a:off x="2592925" y="5578764"/>
            <a:ext cx="677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Freelancer Technology Pty Limited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Onboard </a:t>
            </a:r>
            <a:r>
              <a:rPr lang="en-US" dirty="0" smtClean="0"/>
              <a:t>Diagnostic Parameter </a:t>
            </a:r>
            <a:r>
              <a:rPr lang="en-US" dirty="0"/>
              <a:t>IDs </a:t>
            </a:r>
            <a:r>
              <a:rPr lang="en-US" dirty="0" smtClean="0"/>
              <a:t>(OBD-II PIDs)</a:t>
            </a:r>
          </a:p>
          <a:p>
            <a:r>
              <a:rPr lang="en-US" dirty="0"/>
              <a:t>Diagnostic Trouble Code </a:t>
            </a:r>
            <a:r>
              <a:rPr lang="en-US" dirty="0" smtClean="0"/>
              <a:t>(DTCs)</a:t>
            </a:r>
          </a:p>
          <a:p>
            <a:r>
              <a:rPr lang="en-US" dirty="0"/>
              <a:t>AT command set </a:t>
            </a:r>
            <a:r>
              <a:rPr lang="en-US" dirty="0" smtClean="0"/>
              <a:t>(</a:t>
            </a:r>
            <a:r>
              <a:rPr lang="en-US" dirty="0"/>
              <a:t>Hayes command </a:t>
            </a:r>
            <a:r>
              <a:rPr lang="en-US" dirty="0" smtClean="0"/>
              <a:t>set)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requirements 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unctional requirements</a:t>
            </a:r>
          </a:p>
          <a:p>
            <a:r>
              <a:rPr lang="en-US" dirty="0" smtClean="0"/>
              <a:t>Non-functional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Prototype: Incremental model</a:t>
            </a:r>
          </a:p>
          <a:p>
            <a:pPr lvl="1"/>
            <a:r>
              <a:rPr lang="en-US" dirty="0" smtClean="0"/>
              <a:t>Identify Key technical risks</a:t>
            </a:r>
          </a:p>
          <a:p>
            <a:pPr lvl="1"/>
            <a:r>
              <a:rPr lang="en-US" dirty="0"/>
              <a:t>Identify t</a:t>
            </a:r>
            <a:r>
              <a:rPr lang="en-US" dirty="0" smtClean="0"/>
              <a:t>hread safety</a:t>
            </a:r>
          </a:p>
          <a:p>
            <a:r>
              <a:rPr lang="en-US" dirty="0" smtClean="0"/>
              <a:t>Constrains</a:t>
            </a:r>
          </a:p>
          <a:p>
            <a:pPr lvl="1"/>
            <a:r>
              <a:rPr lang="en-US" dirty="0" smtClean="0"/>
              <a:t>OBD-II Wi-Fi scanner</a:t>
            </a:r>
          </a:p>
          <a:p>
            <a:pPr lvl="1"/>
            <a:r>
              <a:rPr lang="en-US" dirty="0" smtClean="0"/>
              <a:t>Data download and upload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atabase server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scenarios</a:t>
            </a:r>
          </a:p>
          <a:p>
            <a:pPr lvl="1"/>
            <a:r>
              <a:rPr lang="en-US" dirty="0" smtClean="0"/>
              <a:t>Login , register, reset password and logout</a:t>
            </a:r>
          </a:p>
          <a:p>
            <a:pPr lvl="1"/>
            <a:r>
              <a:rPr lang="en-US" dirty="0" smtClean="0"/>
              <a:t>Download and upload user information</a:t>
            </a:r>
          </a:p>
          <a:p>
            <a:pPr lvl="1"/>
            <a:r>
              <a:rPr lang="en-US" dirty="0" smtClean="0"/>
              <a:t>Connect to scanner’s Wi-Fi</a:t>
            </a:r>
          </a:p>
          <a:p>
            <a:pPr lvl="1"/>
            <a:r>
              <a:rPr lang="en-US" dirty="0" smtClean="0"/>
              <a:t>Keep sending OBD-II PIDs</a:t>
            </a:r>
          </a:p>
          <a:p>
            <a:pPr lvl="1"/>
            <a:r>
              <a:rPr lang="en-US" dirty="0" smtClean="0"/>
              <a:t>Save trip information</a:t>
            </a:r>
          </a:p>
          <a:p>
            <a:pPr lvl="1"/>
            <a:r>
              <a:rPr lang="en-US" dirty="0" smtClean="0"/>
              <a:t>Search trip information</a:t>
            </a:r>
          </a:p>
          <a:p>
            <a:pPr lvl="1"/>
            <a:r>
              <a:rPr lang="en-US" dirty="0"/>
              <a:t>Download and upload </a:t>
            </a:r>
            <a:r>
              <a:rPr lang="en-US" dirty="0" smtClean="0"/>
              <a:t>trip information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6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10" y="845126"/>
            <a:ext cx="6359236" cy="4641273"/>
          </a:xfrm>
        </p:spPr>
      </p:pic>
    </p:spTree>
    <p:extLst>
      <p:ext uri="{BB962C8B-B14F-4D97-AF65-F5344CB8AC3E}">
        <p14:creationId xmlns:p14="http://schemas.microsoft.com/office/powerpoint/2010/main" val="193921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</a:p>
          <a:p>
            <a:pPr lvl="1"/>
            <a:r>
              <a:rPr lang="en-US" dirty="0" smtClean="0"/>
              <a:t>Combination architecture styles: client/server, object-oriented</a:t>
            </a:r>
          </a:p>
          <a:p>
            <a:pPr lvl="1"/>
            <a:r>
              <a:rPr lang="en-US" dirty="0" smtClean="0"/>
              <a:t>Tools and programming languages for server and client</a:t>
            </a:r>
          </a:p>
          <a:p>
            <a:pPr marL="342900" lvl="1" indent="-342900"/>
            <a:r>
              <a:rPr lang="en-US" sz="1800" dirty="0"/>
              <a:t>Key issues and </a:t>
            </a:r>
            <a:r>
              <a:rPr lang="en-US" sz="1800" dirty="0" smtClean="0"/>
              <a:t>solution</a:t>
            </a:r>
          </a:p>
          <a:p>
            <a:pPr marL="742950" lvl="2" indent="-342900"/>
            <a:r>
              <a:rPr lang="en-US" dirty="0" smtClean="0"/>
              <a:t>Performance, reliability, security</a:t>
            </a:r>
          </a:p>
          <a:p>
            <a:pPr marL="742950" lvl="2" indent="-342900"/>
            <a:r>
              <a:rPr lang="en-US" dirty="0" smtClean="0"/>
              <a:t>Thread safety (UI, other activities)</a:t>
            </a:r>
          </a:p>
          <a:p>
            <a:pPr marL="742950" lvl="2" indent="-342900"/>
            <a:r>
              <a:rPr lang="en-US" dirty="0" smtClean="0"/>
              <a:t>Extra data about the car</a:t>
            </a:r>
          </a:p>
          <a:p>
            <a:pPr marL="74295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399</TotalTime>
  <Words>271</Words>
  <Application>Microsoft Macintosh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Gothic</vt:lpstr>
      <vt:lpstr>Wingdings 3</vt:lpstr>
      <vt:lpstr>幼圆</vt:lpstr>
      <vt:lpstr>Arial</vt:lpstr>
      <vt:lpstr>Wisp</vt:lpstr>
      <vt:lpstr>Riding Mechanic: An iOS App for Vehicle Monitoring and Analysis</vt:lpstr>
      <vt:lpstr>Introduction</vt:lpstr>
      <vt:lpstr>Continued</vt:lpstr>
      <vt:lpstr>Continued</vt:lpstr>
      <vt:lpstr>Requirement Analysis</vt:lpstr>
      <vt:lpstr>System Architecture</vt:lpstr>
      <vt:lpstr>Continued</vt:lpstr>
      <vt:lpstr>PowerPoint Presentation</vt:lpstr>
      <vt:lpstr>Continued</vt:lpstr>
      <vt:lpstr>Detailed system design</vt:lpstr>
      <vt:lpstr>Continued</vt:lpstr>
      <vt:lpstr>Continued</vt:lpstr>
      <vt:lpstr>Continued</vt:lpstr>
      <vt:lpstr>Continued</vt:lpstr>
      <vt:lpstr>Continued</vt:lpstr>
      <vt:lpstr>Testing</vt:lpstr>
      <vt:lpstr>PowerPoint Presentation</vt:lpstr>
      <vt:lpstr>Continued</vt:lpstr>
      <vt:lpstr>Conclusion</vt:lpstr>
      <vt:lpstr>Demo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Riding Mechanic: An iOS App for Vehicle Monitoring and Analysis</dc:title>
  <dc:creator>Dezheng Wang</dc:creator>
  <cp:lastModifiedBy>Dezheng Wang</cp:lastModifiedBy>
  <cp:revision>15</cp:revision>
  <dcterms:created xsi:type="dcterms:W3CDTF">2017-05-10T19:46:59Z</dcterms:created>
  <dcterms:modified xsi:type="dcterms:W3CDTF">2017-05-11T03:16:29Z</dcterms:modified>
</cp:coreProperties>
</file>