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6" r:id="rId4"/>
    <p:sldId id="258" r:id="rId5"/>
    <p:sldId id="259" r:id="rId6"/>
    <p:sldId id="278" r:id="rId7"/>
    <p:sldId id="277" r:id="rId8"/>
    <p:sldId id="260" r:id="rId9"/>
    <p:sldId id="261" r:id="rId10"/>
    <p:sldId id="262" r:id="rId11"/>
    <p:sldId id="275" r:id="rId12"/>
    <p:sldId id="263" r:id="rId13"/>
    <p:sldId id="264" r:id="rId14"/>
    <p:sldId id="270" r:id="rId15"/>
    <p:sldId id="271" r:id="rId16"/>
    <p:sldId id="272" r:id="rId17"/>
    <p:sldId id="266" r:id="rId18"/>
    <p:sldId id="279" r:id="rId19"/>
    <p:sldId id="267" r:id="rId20"/>
    <p:sldId id="268" r:id="rId21"/>
    <p:sldId id="269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57114C-078E-9549-8C23-255D28DE9FEF}">
          <p14:sldIdLst>
            <p14:sldId id="256"/>
            <p14:sldId id="257"/>
            <p14:sldId id="276"/>
            <p14:sldId id="258"/>
            <p14:sldId id="259"/>
            <p14:sldId id="278"/>
            <p14:sldId id="277"/>
            <p14:sldId id="260"/>
            <p14:sldId id="261"/>
            <p14:sldId id="262"/>
            <p14:sldId id="275"/>
            <p14:sldId id="263"/>
            <p14:sldId id="264"/>
            <p14:sldId id="270"/>
            <p14:sldId id="271"/>
            <p14:sldId id="272"/>
            <p14:sldId id="266"/>
            <p14:sldId id="279"/>
            <p14:sldId id="267"/>
            <p14:sldId id="268"/>
            <p14:sldId id="269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6"/>
  </p:normalViewPr>
  <p:slideViewPr>
    <p:cSldViewPr snapToGrid="0" snapToObjects="1">
      <p:cViewPr varScale="1">
        <p:scale>
          <a:sx n="93" d="100"/>
          <a:sy n="93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D22E1-C3FC-B543-94DF-D85B1AC2AD2B}" type="datetimeFigureOut">
              <a:rPr lang="en-US" smtClean="0"/>
              <a:t>5/12/17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7509F-3F27-0244-8BFE-DC44E8BF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2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7509F-3F27-0244-8BFE-DC44E8BF07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7430" y="1697182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Riding Mechanic: An iOS App for Vehicle Monitoring and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7429" y="4514142"/>
            <a:ext cx="8915399" cy="1126283"/>
          </a:xfrm>
        </p:spPr>
        <p:txBody>
          <a:bodyPr/>
          <a:lstStyle/>
          <a:p>
            <a:pPr algn="ctr"/>
            <a:r>
              <a:rPr lang="en-US" altLang="zh-CN" dirty="0"/>
              <a:t>Student Name: </a:t>
            </a:r>
            <a:r>
              <a:rPr lang="en-US" dirty="0"/>
              <a:t>Dezheng Wang</a:t>
            </a:r>
          </a:p>
          <a:p>
            <a:pPr algn="ctr"/>
            <a:r>
              <a:rPr lang="en-US" altLang="zh-CN" dirty="0"/>
              <a:t>Faculty A</a:t>
            </a:r>
            <a:r>
              <a:rPr lang="en-US" dirty="0"/>
              <a:t>dvisor: Dr. Elliott Forbes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4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scenarios</a:t>
            </a:r>
          </a:p>
          <a:p>
            <a:pPr lvl="1"/>
            <a:r>
              <a:rPr lang="en-US" dirty="0" smtClean="0"/>
              <a:t>Login , register, reset password and logout</a:t>
            </a:r>
          </a:p>
          <a:p>
            <a:pPr lvl="1"/>
            <a:r>
              <a:rPr lang="en-US" dirty="0" smtClean="0"/>
              <a:t>Download and upload user information</a:t>
            </a:r>
          </a:p>
          <a:p>
            <a:pPr lvl="1"/>
            <a:r>
              <a:rPr lang="en-US" dirty="0" smtClean="0"/>
              <a:t>Connect to scanner’s Wi-Fi</a:t>
            </a:r>
          </a:p>
          <a:p>
            <a:pPr lvl="1"/>
            <a:r>
              <a:rPr lang="en-US" dirty="0" smtClean="0"/>
              <a:t>Keep sending OBD-II PIDs</a:t>
            </a:r>
          </a:p>
          <a:p>
            <a:pPr lvl="1"/>
            <a:r>
              <a:rPr lang="en-US" dirty="0" smtClean="0"/>
              <a:t>Save trip information</a:t>
            </a:r>
          </a:p>
          <a:p>
            <a:pPr lvl="1"/>
            <a:r>
              <a:rPr lang="en-US" dirty="0" smtClean="0"/>
              <a:t>Search trip information</a:t>
            </a:r>
          </a:p>
          <a:p>
            <a:pPr lvl="1"/>
            <a:r>
              <a:rPr lang="en-US" dirty="0"/>
              <a:t>Download and upload </a:t>
            </a:r>
            <a:r>
              <a:rPr lang="en-US" dirty="0" smtClean="0"/>
              <a:t>trip information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66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128" y="1427017"/>
            <a:ext cx="6359236" cy="4641273"/>
          </a:xfrm>
        </p:spPr>
      </p:pic>
      <p:sp>
        <p:nvSpPr>
          <p:cNvPr id="2" name="TextBox 1"/>
          <p:cNvSpPr txBox="1"/>
          <p:nvPr/>
        </p:nvSpPr>
        <p:spPr>
          <a:xfrm>
            <a:off x="3131128" y="515698"/>
            <a:ext cx="768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High level architecture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39218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Overview</a:t>
            </a:r>
          </a:p>
          <a:p>
            <a:pPr lvl="1"/>
            <a:r>
              <a:rPr lang="en-US" dirty="0" smtClean="0"/>
              <a:t>Combination architecture styles: client/server, object-oriented</a:t>
            </a:r>
          </a:p>
          <a:p>
            <a:pPr lvl="1"/>
            <a:r>
              <a:rPr lang="en-US" dirty="0" smtClean="0"/>
              <a:t>Tools and programming languages for server and client</a:t>
            </a:r>
          </a:p>
          <a:p>
            <a:pPr marL="342900" lvl="1" indent="-342900"/>
            <a:r>
              <a:rPr lang="en-US" sz="1800" dirty="0"/>
              <a:t>Key issues and </a:t>
            </a:r>
            <a:r>
              <a:rPr lang="en-US" sz="1800" dirty="0" smtClean="0"/>
              <a:t>solution</a:t>
            </a:r>
          </a:p>
          <a:p>
            <a:pPr marL="742950" lvl="2" indent="-342900"/>
            <a:r>
              <a:rPr lang="en-US" dirty="0" smtClean="0"/>
              <a:t>Performance, reliability, security</a:t>
            </a:r>
          </a:p>
          <a:p>
            <a:pPr marL="742950" lvl="2" indent="-342900"/>
            <a:r>
              <a:rPr lang="en-US" dirty="0" smtClean="0"/>
              <a:t>Thread safety (UI, other activities)</a:t>
            </a:r>
          </a:p>
          <a:p>
            <a:pPr marL="742950" lvl="2" indent="-342900"/>
            <a:r>
              <a:rPr lang="en-US" dirty="0" smtClean="0"/>
              <a:t>Extra data about the car</a:t>
            </a:r>
          </a:p>
          <a:p>
            <a:pPr marL="74295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</a:p>
          <a:p>
            <a:pPr lvl="1"/>
            <a:r>
              <a:rPr lang="en-US" dirty="0" smtClean="0"/>
              <a:t>User table</a:t>
            </a:r>
          </a:p>
          <a:p>
            <a:pPr lvl="1"/>
            <a:r>
              <a:rPr lang="en-US" dirty="0" smtClean="0"/>
              <a:t>Trip table</a:t>
            </a:r>
          </a:p>
          <a:p>
            <a:pPr lvl="1"/>
            <a:r>
              <a:rPr lang="en-US" dirty="0" smtClean="0"/>
              <a:t>Relationship between user table and trip table</a:t>
            </a:r>
          </a:p>
          <a:p>
            <a:pPr lvl="1"/>
            <a:r>
              <a:rPr lang="en-US" dirty="0"/>
              <a:t>Password encryption and </a:t>
            </a:r>
            <a:r>
              <a:rPr lang="en-US" dirty="0" smtClean="0"/>
              <a:t>decryption </a:t>
            </a:r>
          </a:p>
        </p:txBody>
      </p:sp>
    </p:spTree>
    <p:extLst>
      <p:ext uri="{BB962C8B-B14F-4D97-AF65-F5344CB8AC3E}">
        <p14:creationId xmlns:p14="http://schemas.microsoft.com/office/powerpoint/2010/main" val="81884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812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291" y="1343891"/>
            <a:ext cx="4308764" cy="5126182"/>
          </a:xfrm>
        </p:spPr>
      </p:pic>
    </p:spTree>
    <p:extLst>
      <p:ext uri="{BB962C8B-B14F-4D97-AF65-F5344CB8AC3E}">
        <p14:creationId xmlns:p14="http://schemas.microsoft.com/office/powerpoint/2010/main" val="174410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4399"/>
          </a:xfrm>
        </p:spPr>
        <p:txBody>
          <a:bodyPr>
            <a:normAutofit/>
          </a:bodyPr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782" y="1348509"/>
            <a:ext cx="6921083" cy="5218546"/>
          </a:xfrm>
        </p:spPr>
      </p:pic>
    </p:spTree>
    <p:extLst>
      <p:ext uri="{BB962C8B-B14F-4D97-AF65-F5344CB8AC3E}">
        <p14:creationId xmlns:p14="http://schemas.microsoft.com/office/powerpoint/2010/main" val="79214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083" y="1375392"/>
            <a:ext cx="6311571" cy="5140036"/>
          </a:xfrm>
        </p:spPr>
      </p:pic>
    </p:spTree>
    <p:extLst>
      <p:ext uri="{BB962C8B-B14F-4D97-AF65-F5344CB8AC3E}">
        <p14:creationId xmlns:p14="http://schemas.microsoft.com/office/powerpoint/2010/main" val="12258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Interface design</a:t>
            </a:r>
          </a:p>
          <a:p>
            <a:pPr lvl="1"/>
            <a:r>
              <a:rPr lang="en-US" dirty="0" smtClean="0"/>
              <a:t>Tab bar </a:t>
            </a:r>
          </a:p>
          <a:p>
            <a:pPr lvl="1"/>
            <a:r>
              <a:rPr lang="en-US" dirty="0" smtClean="0"/>
              <a:t>Navigation bar</a:t>
            </a:r>
          </a:p>
          <a:p>
            <a:pPr lvl="1"/>
            <a:r>
              <a:rPr lang="en-US" dirty="0" smtClean="0"/>
              <a:t>Table view</a:t>
            </a:r>
          </a:p>
          <a:p>
            <a:pPr lvl="1"/>
            <a:r>
              <a:rPr lang="en-US" dirty="0" smtClean="0"/>
              <a:t>Alert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610426"/>
            <a:ext cx="2884922" cy="5089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33" y="1610425"/>
            <a:ext cx="2878667" cy="508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0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51819"/>
            <a:ext cx="8911687" cy="1280890"/>
          </a:xfrm>
        </p:spPr>
        <p:txBody>
          <a:bodyPr/>
          <a:lstStyle/>
          <a:p>
            <a:r>
              <a:rPr lang="en-US" dirty="0" smtClean="0"/>
              <a:t>Key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distance was calculated</a:t>
            </a:r>
          </a:p>
          <a:p>
            <a:r>
              <a:rPr lang="en-US" dirty="0" smtClean="0"/>
              <a:t>How fuel cost was calculated</a:t>
            </a:r>
          </a:p>
          <a:p>
            <a:r>
              <a:rPr lang="en-US" dirty="0" smtClean="0"/>
              <a:t>How sharp acceleration times and sharp braking times were calculated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9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plan</a:t>
            </a:r>
          </a:p>
          <a:p>
            <a:pPr lvl="1"/>
            <a:r>
              <a:rPr lang="en-US" dirty="0" smtClean="0"/>
              <a:t>Server side, Postman</a:t>
            </a:r>
          </a:p>
          <a:p>
            <a:pPr lvl="1"/>
            <a:r>
              <a:rPr lang="en-US" dirty="0" smtClean="0"/>
              <a:t>Client side</a:t>
            </a:r>
          </a:p>
          <a:p>
            <a:pPr lvl="1"/>
            <a:r>
              <a:rPr lang="en-US" dirty="0" smtClean="0"/>
              <a:t>UI testing in </a:t>
            </a:r>
            <a:r>
              <a:rPr lang="en-US" dirty="0" err="1" smtClean="0"/>
              <a:t>Xcode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614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ifficult </a:t>
            </a:r>
            <a:r>
              <a:rPr lang="en-US" dirty="0"/>
              <a:t>to </a:t>
            </a:r>
            <a:r>
              <a:rPr lang="en-US" dirty="0" smtClean="0"/>
              <a:t>imagine </a:t>
            </a:r>
            <a:r>
              <a:rPr lang="en-US" dirty="0"/>
              <a:t>life without </a:t>
            </a:r>
            <a:r>
              <a:rPr lang="en-US" dirty="0" smtClean="0"/>
              <a:t>driving.</a:t>
            </a:r>
          </a:p>
          <a:p>
            <a:r>
              <a:rPr lang="en-US" altLang="zh-CN" dirty="0" smtClean="0"/>
              <a:t>On-Board Diagnostic applications</a:t>
            </a:r>
            <a:endParaRPr lang="en-US" altLang="zh-CN" dirty="0" smtClean="0"/>
          </a:p>
          <a:p>
            <a:r>
              <a:rPr lang="en-US" dirty="0" smtClean="0"/>
              <a:t>Disadvantages of </a:t>
            </a:r>
            <a:r>
              <a:rPr lang="en-US" altLang="zh-CN" dirty="0"/>
              <a:t>OBD applications </a:t>
            </a:r>
            <a:r>
              <a:rPr lang="en-US" altLang="zh-CN" dirty="0" smtClean="0"/>
              <a:t>in APP Store</a:t>
            </a:r>
          </a:p>
          <a:p>
            <a:r>
              <a:rPr lang="en-US" altLang="zh-CN" dirty="0" smtClean="0"/>
              <a:t>Advantages of Riding Mechanic</a:t>
            </a:r>
          </a:p>
        </p:txBody>
      </p:sp>
    </p:spTree>
    <p:extLst>
      <p:ext uri="{BB962C8B-B14F-4D97-AF65-F5344CB8AC3E}">
        <p14:creationId xmlns:p14="http://schemas.microsoft.com/office/powerpoint/2010/main" val="11236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158" y="969818"/>
            <a:ext cx="4470400" cy="5771188"/>
          </a:xfrm>
        </p:spPr>
      </p:pic>
      <p:sp>
        <p:nvSpPr>
          <p:cNvPr id="2" name="TextBox 1"/>
          <p:cNvSpPr txBox="1"/>
          <p:nvPr/>
        </p:nvSpPr>
        <p:spPr>
          <a:xfrm>
            <a:off x="2486121" y="346364"/>
            <a:ext cx="4184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600" dirty="0"/>
              <a:t>Code coverage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4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878" y="2043546"/>
            <a:ext cx="5270067" cy="42116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937164"/>
            <a:ext cx="8915400" cy="297405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4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</a:p>
          <a:p>
            <a:pPr lvl="1"/>
            <a:r>
              <a:rPr lang="en-US" dirty="0" smtClean="0"/>
              <a:t>Achievement</a:t>
            </a:r>
          </a:p>
          <a:p>
            <a:pPr lvl="1"/>
            <a:r>
              <a:rPr lang="en-US" dirty="0" smtClean="0"/>
              <a:t>Defects</a:t>
            </a:r>
          </a:p>
          <a:p>
            <a:pPr marL="342900" lvl="1" indent="-342900"/>
            <a:r>
              <a:rPr lang="en-US" sz="1800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4783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Register, login, reset password</a:t>
            </a:r>
          </a:p>
          <a:p>
            <a:r>
              <a:rPr lang="en-US" dirty="0" smtClean="0"/>
              <a:t>Start a trip, read real-time data, record a trip</a:t>
            </a:r>
          </a:p>
          <a:p>
            <a:r>
              <a:rPr lang="en-US" dirty="0" smtClean="0"/>
              <a:t>Set speed alert, start a trip, record a trip</a:t>
            </a:r>
          </a:p>
          <a:p>
            <a:r>
              <a:rPr lang="en-US" dirty="0" smtClean="0"/>
              <a:t>Search trip information </a:t>
            </a:r>
          </a:p>
          <a:p>
            <a:r>
              <a:rPr lang="en-US" dirty="0" smtClean="0"/>
              <a:t>Read diagnostic trouble codes form the car</a:t>
            </a:r>
          </a:p>
          <a:p>
            <a:r>
              <a:rPr lang="en-US" dirty="0" smtClean="0"/>
              <a:t>Repeat those steps on another car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21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OBD and OBD-II </a:t>
            </a:r>
            <a:endParaRPr lang="en-US" dirty="0" smtClean="0"/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Difference</a:t>
            </a:r>
            <a:endParaRPr lang="en-US" dirty="0"/>
          </a:p>
          <a:p>
            <a:r>
              <a:rPr lang="en-US" dirty="0"/>
              <a:t>OBD-II </a:t>
            </a:r>
            <a:r>
              <a:rPr lang="en-US" dirty="0" smtClean="0"/>
              <a:t>scanner</a:t>
            </a:r>
          </a:p>
          <a:p>
            <a:pPr lvl="1"/>
            <a:r>
              <a:rPr lang="en-US" dirty="0" smtClean="0"/>
              <a:t>Work with OBD-II port</a:t>
            </a:r>
          </a:p>
          <a:p>
            <a:pPr lvl="1"/>
            <a:r>
              <a:rPr lang="en-US" dirty="0" smtClean="0"/>
              <a:t>Wi-Fi </a:t>
            </a:r>
            <a:r>
              <a:rPr lang="en-US" dirty="0"/>
              <a:t>scanner </a:t>
            </a:r>
            <a:r>
              <a:rPr lang="en-US" dirty="0" smtClean="0"/>
              <a:t>and Bluetooth </a:t>
            </a:r>
            <a:r>
              <a:rPr lang="en-US" dirty="0"/>
              <a:t>scanner</a:t>
            </a:r>
            <a:endParaRPr lang="en-US" dirty="0" smtClean="0"/>
          </a:p>
          <a:p>
            <a:r>
              <a:rPr lang="en-US" dirty="0" smtClean="0"/>
              <a:t>ELM327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825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629" y="1565564"/>
            <a:ext cx="7707986" cy="3810000"/>
          </a:xfrm>
        </p:spPr>
      </p:pic>
      <p:sp>
        <p:nvSpPr>
          <p:cNvPr id="3" name="TextBox 2"/>
          <p:cNvSpPr txBox="1"/>
          <p:nvPr/>
        </p:nvSpPr>
        <p:spPr>
          <a:xfrm>
            <a:off x="2592925" y="5578764"/>
            <a:ext cx="677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Freelancer Technology Pty Limited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7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Onboard </a:t>
            </a:r>
            <a:r>
              <a:rPr lang="en-US" dirty="0" smtClean="0"/>
              <a:t>Diagnostic Parameter </a:t>
            </a:r>
            <a:r>
              <a:rPr lang="en-US" dirty="0"/>
              <a:t>IDs </a:t>
            </a:r>
            <a:r>
              <a:rPr lang="en-US" dirty="0" smtClean="0"/>
              <a:t>(OBD-II PIDs)</a:t>
            </a:r>
          </a:p>
          <a:p>
            <a:pPr lvl="1"/>
            <a:r>
              <a:rPr lang="en-US" dirty="0" smtClean="0"/>
              <a:t>Ten modes</a:t>
            </a:r>
          </a:p>
          <a:p>
            <a:pPr lvl="1"/>
            <a:r>
              <a:rPr lang="en-US" dirty="0" smtClean="0"/>
              <a:t>PIDs used in this project</a:t>
            </a:r>
          </a:p>
          <a:p>
            <a:pPr lvl="1"/>
            <a:r>
              <a:rPr lang="en-US" dirty="0" smtClean="0"/>
              <a:t>Return value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3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Diagnostic Trouble Code (DTCs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How characters  are </a:t>
            </a:r>
            <a:r>
              <a:rPr lang="en-US" dirty="0" smtClean="0"/>
              <a:t>encoded</a:t>
            </a:r>
            <a:endParaRPr lang="en-US" dirty="0"/>
          </a:p>
          <a:p>
            <a:pPr lvl="1"/>
            <a:r>
              <a:rPr lang="en-US" dirty="0"/>
              <a:t>Consist of five characters</a:t>
            </a:r>
          </a:p>
          <a:p>
            <a:pPr lvl="1"/>
            <a:r>
              <a:rPr lang="en-US" dirty="0"/>
              <a:t>Each letter’s meaning</a:t>
            </a:r>
          </a:p>
          <a:p>
            <a:pPr lvl="1"/>
            <a:r>
              <a:rPr lang="en-US" dirty="0" smtClean="0"/>
              <a:t>DTCs in this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6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</a:t>
            </a:r>
            <a:r>
              <a:rPr lang="en-US" dirty="0"/>
              <a:t>command set (Hayes command set)</a:t>
            </a:r>
          </a:p>
          <a:p>
            <a:pPr lvl="1"/>
            <a:r>
              <a:rPr lang="en-US" dirty="0" smtClean="0"/>
              <a:t>Why it is important</a:t>
            </a:r>
          </a:p>
          <a:p>
            <a:pPr lvl="1"/>
            <a:r>
              <a:rPr lang="en-US" dirty="0" smtClean="0"/>
              <a:t>Compared to OBD-II commands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2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requirements </a:t>
            </a:r>
          </a:p>
          <a:p>
            <a:pPr lvl="1"/>
            <a:r>
              <a:rPr lang="en-US" dirty="0" smtClean="0"/>
              <a:t>I want to do</a:t>
            </a:r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unctional requirements</a:t>
            </a:r>
          </a:p>
          <a:p>
            <a:pPr lvl="1"/>
            <a:r>
              <a:rPr lang="en-US" dirty="0" smtClean="0"/>
              <a:t>The system must have</a:t>
            </a:r>
          </a:p>
          <a:p>
            <a:r>
              <a:rPr lang="en-US" dirty="0" smtClean="0"/>
              <a:t>Non-functional requirements</a:t>
            </a:r>
          </a:p>
          <a:p>
            <a:pPr lvl="1"/>
            <a:r>
              <a:rPr lang="en-US" dirty="0" smtClean="0"/>
              <a:t>The system should have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Prototype: Incremental model</a:t>
            </a:r>
          </a:p>
          <a:p>
            <a:pPr lvl="1"/>
            <a:r>
              <a:rPr lang="en-US" dirty="0" smtClean="0"/>
              <a:t>Identify Key technical risks</a:t>
            </a:r>
          </a:p>
          <a:p>
            <a:pPr lvl="1"/>
            <a:r>
              <a:rPr lang="en-US" dirty="0"/>
              <a:t>Identify t</a:t>
            </a:r>
            <a:r>
              <a:rPr lang="en-US" dirty="0" smtClean="0"/>
              <a:t>hread safety</a:t>
            </a:r>
          </a:p>
          <a:p>
            <a:r>
              <a:rPr lang="en-US" dirty="0" smtClean="0"/>
              <a:t>Constrains</a:t>
            </a:r>
          </a:p>
          <a:p>
            <a:pPr lvl="1"/>
            <a:r>
              <a:rPr lang="en-US" dirty="0" smtClean="0"/>
              <a:t>OBD-II Wi-Fi scanner</a:t>
            </a:r>
          </a:p>
          <a:p>
            <a:pPr lvl="1"/>
            <a:r>
              <a:rPr lang="en-US" dirty="0" smtClean="0"/>
              <a:t>Data download and upload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atabase server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475</TotalTime>
  <Words>378</Words>
  <Application>Microsoft Macintosh PowerPoint</Application>
  <PresentationFormat>Widescreen</PresentationFormat>
  <Paragraphs>110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Century Gothic</vt:lpstr>
      <vt:lpstr>Wingdings 3</vt:lpstr>
      <vt:lpstr>幼圆</vt:lpstr>
      <vt:lpstr>Arial</vt:lpstr>
      <vt:lpstr>Wisp</vt:lpstr>
      <vt:lpstr>Riding Mechanic: An iOS App for Vehicle Monitoring and Analysis</vt:lpstr>
      <vt:lpstr>Introduction</vt:lpstr>
      <vt:lpstr>Introduction</vt:lpstr>
      <vt:lpstr>Introduction</vt:lpstr>
      <vt:lpstr>Introduction</vt:lpstr>
      <vt:lpstr>Introduction</vt:lpstr>
      <vt:lpstr>Introduction</vt:lpstr>
      <vt:lpstr>Requirement Analysis</vt:lpstr>
      <vt:lpstr>System Architecture</vt:lpstr>
      <vt:lpstr>System Architecture</vt:lpstr>
      <vt:lpstr>PowerPoint Presentation</vt:lpstr>
      <vt:lpstr>System Architecture</vt:lpstr>
      <vt:lpstr>Detailed system design</vt:lpstr>
      <vt:lpstr>Use case diagram</vt:lpstr>
      <vt:lpstr>Class diagram</vt:lpstr>
      <vt:lpstr>Sequence diagram</vt:lpstr>
      <vt:lpstr>GUI design</vt:lpstr>
      <vt:lpstr>Key values</vt:lpstr>
      <vt:lpstr>Testing</vt:lpstr>
      <vt:lpstr>PowerPoint Presentation</vt:lpstr>
      <vt:lpstr>Comparison</vt:lpstr>
      <vt:lpstr>Conclusion</vt:lpstr>
      <vt:lpstr>Demo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Riding Mechanic: An iOS App for Vehicle Monitoring and Analysis</dc:title>
  <dc:creator>Dezheng Wang</dc:creator>
  <cp:lastModifiedBy>Dezheng Wang</cp:lastModifiedBy>
  <cp:revision>23</cp:revision>
  <dcterms:created xsi:type="dcterms:W3CDTF">2017-05-10T19:46:59Z</dcterms:created>
  <dcterms:modified xsi:type="dcterms:W3CDTF">2017-05-12T14:35:29Z</dcterms:modified>
</cp:coreProperties>
</file>