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8" r:id="rId2"/>
    <p:sldId id="402" r:id="rId3"/>
    <p:sldId id="468" r:id="rId4"/>
    <p:sldId id="469" r:id="rId5"/>
    <p:sldId id="474" r:id="rId6"/>
    <p:sldId id="470" r:id="rId7"/>
    <p:sldId id="471" r:id="rId8"/>
    <p:sldId id="467" r:id="rId9"/>
    <p:sldId id="463" r:id="rId10"/>
    <p:sldId id="472" r:id="rId11"/>
    <p:sldId id="464" r:id="rId12"/>
    <p:sldId id="465" r:id="rId13"/>
    <p:sldId id="466" r:id="rId14"/>
    <p:sldId id="473" r:id="rId15"/>
  </p:sldIdLst>
  <p:sldSz cx="9144000" cy="6858000" type="screen4x3"/>
  <p:notesSz cx="7150100" cy="9448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gross" initials="" lastIdx="15" clrIdx="0"/>
  <p:cmAuthor id="1" name="gwelch" initials="" lastIdx="2" clrIdx="1"/>
  <p:cmAuthor id="2" name="Dror Caspi" initials="DC" lastIdx="3" clrIdx="2"/>
  <p:cmAuthor id="3" name="Boaz Tamir" initials="B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00000"/>
    <a:srgbClr val="AA014C"/>
    <a:srgbClr val="5FAFFF"/>
    <a:srgbClr val="67B3FF"/>
    <a:srgbClr val="99CCFF"/>
    <a:srgbClr val="F5E647"/>
    <a:srgbClr val="FF6DA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9873" autoAdjust="0"/>
  </p:normalViewPr>
  <p:slideViewPr>
    <p:cSldViewPr>
      <p:cViewPr varScale="1">
        <p:scale>
          <a:sx n="89" d="100"/>
          <a:sy n="89" d="100"/>
        </p:scale>
        <p:origin x="-11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32" y="-96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D969B5-2B8D-4C3D-A4C7-E4AC7A7CF935}" type="doc">
      <dgm:prSet loTypeId="urn:microsoft.com/office/officeart/2005/8/layout/list1" loCatId="list" qsTypeId="urn:microsoft.com/office/officeart/2005/8/quickstyle/3d1" qsCatId="3D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3AAA2A42-9D34-40E6-A8A6-DA6E880DB87E}">
      <dgm:prSet/>
      <dgm:spPr/>
      <dgm:t>
        <a:bodyPr/>
        <a:lstStyle/>
        <a:p>
          <a:pPr rtl="0"/>
          <a:r>
            <a:rPr lang="en-US" dirty="0" smtClean="0"/>
            <a:t>Host CPU and Memory</a:t>
          </a:r>
          <a:endParaRPr lang="en-US" dirty="0"/>
        </a:p>
      </dgm:t>
    </dgm:pt>
    <dgm:pt modelId="{883D4714-152C-4954-AB78-81CFBC8A522A}" type="parTrans" cxnId="{A5820811-1161-48AB-B57A-0D5B89A4550E}">
      <dgm:prSet/>
      <dgm:spPr/>
      <dgm:t>
        <a:bodyPr/>
        <a:lstStyle/>
        <a:p>
          <a:endParaRPr lang="en-US"/>
        </a:p>
      </dgm:t>
    </dgm:pt>
    <dgm:pt modelId="{EE033854-BEE9-4A79-B8EF-EDA1F8D3ED47}" type="sibTrans" cxnId="{A5820811-1161-48AB-B57A-0D5B89A4550E}">
      <dgm:prSet/>
      <dgm:spPr/>
      <dgm:t>
        <a:bodyPr/>
        <a:lstStyle/>
        <a:p>
          <a:endParaRPr lang="en-US"/>
        </a:p>
      </dgm:t>
    </dgm:pt>
    <dgm:pt modelId="{2F4F4235-5099-4F93-9C96-89CDB4E91639}">
      <dgm:prSet/>
      <dgm:spPr/>
      <dgm:t>
        <a:bodyPr/>
        <a:lstStyle/>
        <a:p>
          <a:pPr rtl="0"/>
          <a:r>
            <a:rPr lang="en-US" smtClean="0"/>
            <a:t>Use TBB for compilation tasks</a:t>
          </a:r>
          <a:endParaRPr lang="en-US"/>
        </a:p>
      </dgm:t>
    </dgm:pt>
    <dgm:pt modelId="{7194EAD7-F990-4711-A942-4ED3C1C6459B}" type="parTrans" cxnId="{A7DC07F8-E4A2-4782-9F67-F0830CB07556}">
      <dgm:prSet/>
      <dgm:spPr/>
      <dgm:t>
        <a:bodyPr/>
        <a:lstStyle/>
        <a:p>
          <a:endParaRPr lang="en-US"/>
        </a:p>
      </dgm:t>
    </dgm:pt>
    <dgm:pt modelId="{3A3943F5-6D6B-4DBF-88A2-EF752E413CC7}" type="sibTrans" cxnId="{A7DC07F8-E4A2-4782-9F67-F0830CB07556}">
      <dgm:prSet/>
      <dgm:spPr/>
      <dgm:t>
        <a:bodyPr/>
        <a:lstStyle/>
        <a:p>
          <a:endParaRPr lang="en-US"/>
        </a:p>
      </dgm:t>
    </dgm:pt>
    <dgm:pt modelId="{7B80A865-1B69-4402-9609-5DF15481725A}">
      <dgm:prSet/>
      <dgm:spPr/>
      <dgm:t>
        <a:bodyPr/>
        <a:lstStyle/>
        <a:p>
          <a:pPr rtl="0"/>
          <a:r>
            <a:rPr lang="en-US" smtClean="0"/>
            <a:t>Share data between MIC and other devices</a:t>
          </a:r>
          <a:endParaRPr lang="en-US"/>
        </a:p>
      </dgm:t>
    </dgm:pt>
    <dgm:pt modelId="{807DD837-0959-41F4-BD0E-8AEB6B81450B}" type="parTrans" cxnId="{1CA196A1-1661-44D9-B2E6-5707EEA20B12}">
      <dgm:prSet/>
      <dgm:spPr/>
      <dgm:t>
        <a:bodyPr/>
        <a:lstStyle/>
        <a:p>
          <a:endParaRPr lang="en-US"/>
        </a:p>
      </dgm:t>
    </dgm:pt>
    <dgm:pt modelId="{8DC353C4-31CD-43F6-9536-3244429C3019}" type="sibTrans" cxnId="{1CA196A1-1661-44D9-B2E6-5707EEA20B12}">
      <dgm:prSet/>
      <dgm:spPr/>
      <dgm:t>
        <a:bodyPr/>
        <a:lstStyle/>
        <a:p>
          <a:endParaRPr lang="en-US"/>
        </a:p>
      </dgm:t>
    </dgm:pt>
    <dgm:pt modelId="{A712FE38-3776-44A8-9EA2-42453BFB8FCF}">
      <dgm:prSet/>
      <dgm:spPr/>
      <dgm:t>
        <a:bodyPr/>
        <a:lstStyle/>
        <a:p>
          <a:pPr rtl="0"/>
          <a:r>
            <a:rPr lang="en-US" smtClean="0"/>
            <a:t>Device CPU</a:t>
          </a:r>
          <a:endParaRPr lang="en-US"/>
        </a:p>
      </dgm:t>
    </dgm:pt>
    <dgm:pt modelId="{E254BF8A-55BD-4E7D-BC90-D3F8A634EC00}" type="parTrans" cxnId="{6B957665-34B7-4FDA-ACA4-521954D86C47}">
      <dgm:prSet/>
      <dgm:spPr/>
      <dgm:t>
        <a:bodyPr/>
        <a:lstStyle/>
        <a:p>
          <a:endParaRPr lang="en-US"/>
        </a:p>
      </dgm:t>
    </dgm:pt>
    <dgm:pt modelId="{B8132D2D-8D2D-448B-9107-9FF382C3C227}" type="sibTrans" cxnId="{6B957665-34B7-4FDA-ACA4-521954D86C47}">
      <dgm:prSet/>
      <dgm:spPr/>
      <dgm:t>
        <a:bodyPr/>
        <a:lstStyle/>
        <a:p>
          <a:endParaRPr lang="en-US"/>
        </a:p>
      </dgm:t>
    </dgm:pt>
    <dgm:pt modelId="{B8DC1F0C-53C0-4C16-B770-6E3CF73C2B8C}">
      <dgm:prSet/>
      <dgm:spPr/>
      <dgm:t>
        <a:bodyPr/>
        <a:lstStyle/>
        <a:p>
          <a:pPr rtl="0"/>
          <a:r>
            <a:rPr lang="en-US" smtClean="0"/>
            <a:t>Use TBB for kernels execution</a:t>
          </a:r>
          <a:endParaRPr lang="en-US"/>
        </a:p>
      </dgm:t>
    </dgm:pt>
    <dgm:pt modelId="{60A0BAF7-D469-435B-A232-70D3F05BF023}" type="parTrans" cxnId="{E58C991E-BFED-49EF-9E79-E35D15BC8BAA}">
      <dgm:prSet/>
      <dgm:spPr/>
      <dgm:t>
        <a:bodyPr/>
        <a:lstStyle/>
        <a:p>
          <a:endParaRPr lang="en-US"/>
        </a:p>
      </dgm:t>
    </dgm:pt>
    <dgm:pt modelId="{E20B4FDD-C96C-4188-B1ED-EB759B0C7666}" type="sibTrans" cxnId="{E58C991E-BFED-49EF-9E79-E35D15BC8BAA}">
      <dgm:prSet/>
      <dgm:spPr/>
      <dgm:t>
        <a:bodyPr/>
        <a:lstStyle/>
        <a:p>
          <a:endParaRPr lang="en-US"/>
        </a:p>
      </dgm:t>
    </dgm:pt>
    <dgm:pt modelId="{C9891631-339E-4C46-B3A6-EBC6134D5872}">
      <dgm:prSet/>
      <dgm:spPr/>
      <dgm:t>
        <a:bodyPr/>
        <a:lstStyle/>
        <a:p>
          <a:pPr rtl="0"/>
          <a:r>
            <a:rPr lang="en-US" smtClean="0"/>
            <a:t>Use automatic vectorizer for VPU utilization/saturation </a:t>
          </a:r>
          <a:endParaRPr lang="en-US"/>
        </a:p>
      </dgm:t>
    </dgm:pt>
    <dgm:pt modelId="{5593E6CA-EAD3-4B8A-8BFB-70D341E4E23F}" type="parTrans" cxnId="{212C08C7-50ED-4749-9609-D3999A7F4CD5}">
      <dgm:prSet/>
      <dgm:spPr/>
      <dgm:t>
        <a:bodyPr/>
        <a:lstStyle/>
        <a:p>
          <a:endParaRPr lang="en-US"/>
        </a:p>
      </dgm:t>
    </dgm:pt>
    <dgm:pt modelId="{D38D5559-66D0-413F-AB76-DC166B5ECBE5}" type="sibTrans" cxnId="{212C08C7-50ED-4749-9609-D3999A7F4CD5}">
      <dgm:prSet/>
      <dgm:spPr/>
      <dgm:t>
        <a:bodyPr/>
        <a:lstStyle/>
        <a:p>
          <a:endParaRPr lang="en-US"/>
        </a:p>
      </dgm:t>
    </dgm:pt>
    <dgm:pt modelId="{68DA2C1D-0473-42D8-B0AC-DC10B75C02FE}">
      <dgm:prSet/>
      <dgm:spPr/>
      <dgm:t>
        <a:bodyPr/>
        <a:lstStyle/>
        <a:p>
          <a:pPr rtl="0"/>
          <a:r>
            <a:rPr lang="en-US" smtClean="0"/>
            <a:t>Device Memory </a:t>
          </a:r>
          <a:endParaRPr lang="en-US"/>
        </a:p>
      </dgm:t>
    </dgm:pt>
    <dgm:pt modelId="{387A4F2D-FAA8-4A8F-897E-1606DAA1D906}" type="parTrans" cxnId="{29D31409-67A3-42C7-823A-3E96461EDAB4}">
      <dgm:prSet/>
      <dgm:spPr/>
      <dgm:t>
        <a:bodyPr/>
        <a:lstStyle/>
        <a:p>
          <a:endParaRPr lang="en-US"/>
        </a:p>
      </dgm:t>
    </dgm:pt>
    <dgm:pt modelId="{0C045268-B807-478C-8BBD-B0367DCA9183}" type="sibTrans" cxnId="{29D31409-67A3-42C7-823A-3E96461EDAB4}">
      <dgm:prSet/>
      <dgm:spPr/>
      <dgm:t>
        <a:bodyPr/>
        <a:lstStyle/>
        <a:p>
          <a:endParaRPr lang="en-US"/>
        </a:p>
      </dgm:t>
    </dgm:pt>
    <dgm:pt modelId="{870C21CB-8F57-4129-ABB0-16E8E41FF7BC}">
      <dgm:prSet/>
      <dgm:spPr/>
      <dgm:t>
        <a:bodyPr/>
        <a:lstStyle/>
        <a:p>
          <a:pPr rtl="0"/>
          <a:r>
            <a:rPr lang="en-US" sz="1500" b="1" dirty="0" smtClean="0"/>
            <a:t>Coarse assessment is to statically allocate ¾ of MIC Device memory for COI Buffers</a:t>
          </a:r>
          <a:endParaRPr lang="en-US" sz="1500" b="1" dirty="0"/>
        </a:p>
      </dgm:t>
    </dgm:pt>
    <dgm:pt modelId="{2A3789D8-C1D0-4CDA-9190-441DAB746787}" type="parTrans" cxnId="{67C94A08-12AA-4655-928A-603D1AEF71BE}">
      <dgm:prSet/>
      <dgm:spPr/>
      <dgm:t>
        <a:bodyPr/>
        <a:lstStyle/>
        <a:p>
          <a:endParaRPr lang="en-US"/>
        </a:p>
      </dgm:t>
    </dgm:pt>
    <dgm:pt modelId="{02F733A3-45BD-4884-ADD2-E815CF477C6B}" type="sibTrans" cxnId="{67C94A08-12AA-4655-928A-603D1AEF71BE}">
      <dgm:prSet/>
      <dgm:spPr/>
      <dgm:t>
        <a:bodyPr/>
        <a:lstStyle/>
        <a:p>
          <a:endParaRPr lang="en-US"/>
        </a:p>
      </dgm:t>
    </dgm:pt>
    <dgm:pt modelId="{86598E1D-171F-4277-917F-F57204CB9074}">
      <dgm:prSet custT="1"/>
      <dgm:spPr/>
      <dgm:t>
        <a:bodyPr/>
        <a:lstStyle/>
        <a:p>
          <a:pPr rtl="0"/>
          <a:r>
            <a:rPr lang="en-US" sz="1400" dirty="0" smtClean="0"/>
            <a:t>Assumption – only one single application will use each MIC device at a time</a:t>
          </a:r>
          <a:endParaRPr lang="en-US" sz="1400" dirty="0"/>
        </a:p>
      </dgm:t>
    </dgm:pt>
    <dgm:pt modelId="{FEFA3663-3E89-4459-9E33-FC7BD5C8ED0D}" type="parTrans" cxnId="{A7E803A6-AFFF-4722-987E-ECB11FB7A749}">
      <dgm:prSet/>
      <dgm:spPr/>
      <dgm:t>
        <a:bodyPr/>
        <a:lstStyle/>
        <a:p>
          <a:endParaRPr lang="en-US"/>
        </a:p>
      </dgm:t>
    </dgm:pt>
    <dgm:pt modelId="{6258A47B-FD21-4461-82F0-72F7C565637A}" type="sibTrans" cxnId="{A7E803A6-AFFF-4722-987E-ECB11FB7A749}">
      <dgm:prSet/>
      <dgm:spPr/>
      <dgm:t>
        <a:bodyPr/>
        <a:lstStyle/>
        <a:p>
          <a:endParaRPr lang="en-US"/>
        </a:p>
      </dgm:t>
    </dgm:pt>
    <dgm:pt modelId="{641E6FEA-F560-4E69-BED6-C91785524E86}">
      <dgm:prSet custT="1"/>
      <dgm:spPr/>
      <dgm:t>
        <a:bodyPr/>
        <a:lstStyle/>
        <a:p>
          <a:pPr rtl="0"/>
          <a:r>
            <a:rPr lang="en-US" sz="1400" dirty="0" smtClean="0"/>
            <a:t>Avoid runtime crashes because of lack of memory </a:t>
          </a:r>
          <a:endParaRPr lang="en-US" sz="1400" dirty="0"/>
        </a:p>
      </dgm:t>
    </dgm:pt>
    <dgm:pt modelId="{47C5C54F-EE10-4A69-A915-F878355E82FA}" type="parTrans" cxnId="{610F3AB5-5A8B-492A-8E72-BC83C143D08B}">
      <dgm:prSet/>
      <dgm:spPr/>
      <dgm:t>
        <a:bodyPr/>
        <a:lstStyle/>
        <a:p>
          <a:endParaRPr lang="en-US"/>
        </a:p>
      </dgm:t>
    </dgm:pt>
    <dgm:pt modelId="{58AF48E7-7BF8-40B7-AD1B-80D33013BF79}" type="sibTrans" cxnId="{610F3AB5-5A8B-492A-8E72-BC83C143D08B}">
      <dgm:prSet/>
      <dgm:spPr/>
      <dgm:t>
        <a:bodyPr/>
        <a:lstStyle/>
        <a:p>
          <a:endParaRPr lang="en-US"/>
        </a:p>
      </dgm:t>
    </dgm:pt>
    <dgm:pt modelId="{6BDE0086-D3E9-4433-93B3-487EDED06B12}">
      <dgm:prSet/>
      <dgm:spPr/>
      <dgm:t>
        <a:bodyPr/>
        <a:lstStyle/>
        <a:p>
          <a:pPr rtl="0"/>
          <a:r>
            <a:rPr lang="en-US" sz="1500" b="1" dirty="0" smtClean="0"/>
            <a:t>Compiled kernels code replacement</a:t>
          </a:r>
          <a:endParaRPr lang="en-US" sz="1500" b="1" dirty="0"/>
        </a:p>
      </dgm:t>
    </dgm:pt>
    <dgm:pt modelId="{BF93FD65-3BCA-44F1-BD98-447C969D4F19}" type="parTrans" cxnId="{999956ED-69FF-43D5-816D-364A22EBA7B3}">
      <dgm:prSet/>
      <dgm:spPr/>
      <dgm:t>
        <a:bodyPr/>
        <a:lstStyle/>
        <a:p>
          <a:endParaRPr lang="en-US"/>
        </a:p>
      </dgm:t>
    </dgm:pt>
    <dgm:pt modelId="{4B317233-D0BF-41CE-9AFF-65A89080D7BA}" type="sibTrans" cxnId="{999956ED-69FF-43D5-816D-364A22EBA7B3}">
      <dgm:prSet/>
      <dgm:spPr/>
      <dgm:t>
        <a:bodyPr/>
        <a:lstStyle/>
        <a:p>
          <a:endParaRPr lang="en-US"/>
        </a:p>
      </dgm:t>
    </dgm:pt>
    <dgm:pt modelId="{1518945D-51DC-4816-B793-70CA626D3F3C}">
      <dgm:prSet custT="1"/>
      <dgm:spPr/>
      <dgm:t>
        <a:bodyPr/>
        <a:lstStyle/>
        <a:p>
          <a:pPr rtl="0"/>
          <a:r>
            <a:rPr lang="en-US" sz="1400" dirty="0" smtClean="0"/>
            <a:t>Use single allocation to avoid TLB Shoot-downs</a:t>
          </a:r>
          <a:endParaRPr lang="en-US" sz="1400" dirty="0"/>
        </a:p>
      </dgm:t>
    </dgm:pt>
    <dgm:pt modelId="{9FC9C9E0-6C16-4047-BB78-4BF66C1C5043}" type="parTrans" cxnId="{ACC0C8CF-F193-40BE-86D3-E83301EF50AB}">
      <dgm:prSet/>
      <dgm:spPr/>
      <dgm:t>
        <a:bodyPr/>
        <a:lstStyle/>
        <a:p>
          <a:endParaRPr lang="en-US"/>
        </a:p>
      </dgm:t>
    </dgm:pt>
    <dgm:pt modelId="{109442A0-764A-436A-96C5-97D5A1E3A927}" type="sibTrans" cxnId="{ACC0C8CF-F193-40BE-86D3-E83301EF50AB}">
      <dgm:prSet/>
      <dgm:spPr/>
      <dgm:t>
        <a:bodyPr/>
        <a:lstStyle/>
        <a:p>
          <a:endParaRPr lang="en-US"/>
        </a:p>
      </dgm:t>
    </dgm:pt>
    <dgm:pt modelId="{8E5B8F7A-D3C1-4D18-8148-38897EA4542F}">
      <dgm:prSet custT="1"/>
      <dgm:spPr/>
      <dgm:t>
        <a:bodyPr/>
        <a:lstStyle/>
        <a:p>
          <a:pPr rtl="0"/>
          <a:r>
            <a:rPr lang="en-US" sz="1400" dirty="0" smtClean="0"/>
            <a:t>Require either I-Cache snooping in HW or I-Cache manual flashing to support code replacement </a:t>
          </a:r>
          <a:endParaRPr lang="en-US" sz="1400" dirty="0"/>
        </a:p>
      </dgm:t>
    </dgm:pt>
    <dgm:pt modelId="{7BF18739-D3B3-4272-BD6A-5373A2FC6420}" type="parTrans" cxnId="{C2321A71-26FD-456B-B084-1BCE269F895A}">
      <dgm:prSet/>
      <dgm:spPr/>
      <dgm:t>
        <a:bodyPr/>
        <a:lstStyle/>
        <a:p>
          <a:endParaRPr lang="en-US"/>
        </a:p>
      </dgm:t>
    </dgm:pt>
    <dgm:pt modelId="{77831C91-C2B9-4363-9877-6DF4A4BFC09D}" type="sibTrans" cxnId="{C2321A71-26FD-456B-B084-1BCE269F895A}">
      <dgm:prSet/>
      <dgm:spPr/>
      <dgm:t>
        <a:bodyPr/>
        <a:lstStyle/>
        <a:p>
          <a:endParaRPr lang="en-US"/>
        </a:p>
      </dgm:t>
    </dgm:pt>
    <dgm:pt modelId="{51B2B872-7D64-47C2-BDAC-01A5A9E60BB6}">
      <dgm:prSet custT="1"/>
      <dgm:spPr/>
      <dgm:t>
        <a:bodyPr/>
        <a:lstStyle/>
        <a:p>
          <a:pPr rtl="0"/>
          <a:r>
            <a:rPr lang="en-US" sz="1400" dirty="0" smtClean="0"/>
            <a:t>Not a frequent operation </a:t>
          </a:r>
          <a:endParaRPr lang="en-US" sz="1400" dirty="0"/>
        </a:p>
      </dgm:t>
    </dgm:pt>
    <dgm:pt modelId="{0276373A-B6BB-4CBF-97B4-E0F75C8761A6}" type="parTrans" cxnId="{2D4A3AC9-34BA-4337-8269-2D55C64C6B7D}">
      <dgm:prSet/>
      <dgm:spPr/>
      <dgm:t>
        <a:bodyPr/>
        <a:lstStyle/>
        <a:p>
          <a:endParaRPr lang="en-US"/>
        </a:p>
      </dgm:t>
    </dgm:pt>
    <dgm:pt modelId="{98251F1B-B5A9-4A6A-ABE9-45B8A80FFCA9}" type="sibTrans" cxnId="{2D4A3AC9-34BA-4337-8269-2D55C64C6B7D}">
      <dgm:prSet/>
      <dgm:spPr/>
      <dgm:t>
        <a:bodyPr/>
        <a:lstStyle/>
        <a:p>
          <a:endParaRPr lang="en-US"/>
        </a:p>
      </dgm:t>
    </dgm:pt>
    <dgm:pt modelId="{A180B6A8-BE6A-4227-8E99-F58DCA72C4D3}">
      <dgm:prSet/>
      <dgm:spPr/>
      <dgm:t>
        <a:bodyPr/>
        <a:lstStyle/>
        <a:p>
          <a:pPr rtl="0"/>
          <a:r>
            <a:rPr lang="en-US" smtClean="0"/>
            <a:t>Images Support</a:t>
          </a:r>
          <a:endParaRPr lang="en-US"/>
        </a:p>
      </dgm:t>
    </dgm:pt>
    <dgm:pt modelId="{FF3F505D-9971-410F-9EA0-A20F2F5CF655}" type="parTrans" cxnId="{28F5102C-B377-40DA-9875-332838BD2A9B}">
      <dgm:prSet/>
      <dgm:spPr/>
      <dgm:t>
        <a:bodyPr/>
        <a:lstStyle/>
        <a:p>
          <a:endParaRPr lang="en-US"/>
        </a:p>
      </dgm:t>
    </dgm:pt>
    <dgm:pt modelId="{8B6B84BA-208F-4A25-A57F-A37A01FEC97D}" type="sibTrans" cxnId="{28F5102C-B377-40DA-9875-332838BD2A9B}">
      <dgm:prSet/>
      <dgm:spPr/>
      <dgm:t>
        <a:bodyPr/>
        <a:lstStyle/>
        <a:p>
          <a:endParaRPr lang="en-US"/>
        </a:p>
      </dgm:t>
    </dgm:pt>
    <dgm:pt modelId="{B4906772-D38B-4A0A-BC5D-F8F7B3561F3F}">
      <dgm:prSet/>
      <dgm:spPr/>
      <dgm:t>
        <a:bodyPr/>
        <a:lstStyle/>
        <a:p>
          <a:pPr rtl="0"/>
          <a:r>
            <a:rPr lang="en-US" smtClean="0"/>
            <a:t>Initial version will use only SW images emulation as ported from CPU implementation</a:t>
          </a:r>
          <a:endParaRPr lang="en-US"/>
        </a:p>
      </dgm:t>
    </dgm:pt>
    <dgm:pt modelId="{796EC08F-FC81-473B-9F9D-23C81563BF55}" type="parTrans" cxnId="{17A82E30-A6E5-4711-952B-9A2FE35738D4}">
      <dgm:prSet/>
      <dgm:spPr/>
      <dgm:t>
        <a:bodyPr/>
        <a:lstStyle/>
        <a:p>
          <a:endParaRPr lang="en-US"/>
        </a:p>
      </dgm:t>
    </dgm:pt>
    <dgm:pt modelId="{C01D2A2F-A8D2-499A-B00C-2863CDF34342}" type="sibTrans" cxnId="{17A82E30-A6E5-4711-952B-9A2FE35738D4}">
      <dgm:prSet/>
      <dgm:spPr/>
      <dgm:t>
        <a:bodyPr/>
        <a:lstStyle/>
        <a:p>
          <a:endParaRPr lang="en-US"/>
        </a:p>
      </dgm:t>
    </dgm:pt>
    <dgm:pt modelId="{F06BB224-5B73-4B1B-AD0A-076744887EDF}">
      <dgm:prSet/>
      <dgm:spPr/>
      <dgm:t>
        <a:bodyPr/>
        <a:lstStyle/>
        <a:p>
          <a:pPr rtl="0"/>
          <a:r>
            <a:rPr lang="en-US" smtClean="0"/>
            <a:t>Further Super Unit(SPU) and Texture Sampler Unit(TxS) HW will be considered.</a:t>
          </a:r>
          <a:endParaRPr lang="en-US"/>
        </a:p>
      </dgm:t>
    </dgm:pt>
    <dgm:pt modelId="{2E73BBDA-0A1E-4720-8EF9-604540372E94}" type="parTrans" cxnId="{2F2684F1-80DA-4807-BA1E-E1298BB131EF}">
      <dgm:prSet/>
      <dgm:spPr/>
      <dgm:t>
        <a:bodyPr/>
        <a:lstStyle/>
        <a:p>
          <a:endParaRPr lang="en-US"/>
        </a:p>
      </dgm:t>
    </dgm:pt>
    <dgm:pt modelId="{16BDC3E0-0AC6-4907-9FE9-BB3E6C62368F}" type="sibTrans" cxnId="{2F2684F1-80DA-4807-BA1E-E1298BB131EF}">
      <dgm:prSet/>
      <dgm:spPr/>
      <dgm:t>
        <a:bodyPr/>
        <a:lstStyle/>
        <a:p>
          <a:endParaRPr lang="en-US"/>
        </a:p>
      </dgm:t>
    </dgm:pt>
    <dgm:pt modelId="{0DA85F2F-4FC0-4D68-A8EA-E98E54FE5BDF}" type="pres">
      <dgm:prSet presAssocID="{D9D969B5-2B8D-4C3D-A4C7-E4AC7A7CF93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4426AC-DF2C-4C9D-B66B-AB59B08D3B81}" type="pres">
      <dgm:prSet presAssocID="{3AAA2A42-9D34-40E6-A8A6-DA6E880DB87E}" presName="parentLin" presStyleCnt="0"/>
      <dgm:spPr/>
    </dgm:pt>
    <dgm:pt modelId="{274F8D50-DC5C-44BE-AAFF-FD618DD779FE}" type="pres">
      <dgm:prSet presAssocID="{3AAA2A42-9D34-40E6-A8A6-DA6E880DB87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F28BCF1-D666-4E5B-A830-41D524B91608}" type="pres">
      <dgm:prSet presAssocID="{3AAA2A42-9D34-40E6-A8A6-DA6E880DB87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07020-9921-4AA3-87A7-D3735D194ED2}" type="pres">
      <dgm:prSet presAssocID="{3AAA2A42-9D34-40E6-A8A6-DA6E880DB87E}" presName="negativeSpace" presStyleCnt="0"/>
      <dgm:spPr/>
    </dgm:pt>
    <dgm:pt modelId="{EA8EC41B-C1B1-4ACC-9060-A649179B43FD}" type="pres">
      <dgm:prSet presAssocID="{3AAA2A42-9D34-40E6-A8A6-DA6E880DB87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423E5-437B-4ED8-B644-315C4310DF95}" type="pres">
      <dgm:prSet presAssocID="{EE033854-BEE9-4A79-B8EF-EDA1F8D3ED47}" presName="spaceBetweenRectangles" presStyleCnt="0"/>
      <dgm:spPr/>
    </dgm:pt>
    <dgm:pt modelId="{8863183F-BA4E-4D65-87F4-34F2AF4DA895}" type="pres">
      <dgm:prSet presAssocID="{A712FE38-3776-44A8-9EA2-42453BFB8FCF}" presName="parentLin" presStyleCnt="0"/>
      <dgm:spPr/>
    </dgm:pt>
    <dgm:pt modelId="{E5308503-4532-462F-92EF-14B005DE1463}" type="pres">
      <dgm:prSet presAssocID="{A712FE38-3776-44A8-9EA2-42453BFB8FC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868B654-71E0-4486-9E49-EA76A7399FA7}" type="pres">
      <dgm:prSet presAssocID="{A712FE38-3776-44A8-9EA2-42453BFB8FC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3AD33-B3E4-4FFF-B70C-D77B70D67B50}" type="pres">
      <dgm:prSet presAssocID="{A712FE38-3776-44A8-9EA2-42453BFB8FCF}" presName="negativeSpace" presStyleCnt="0"/>
      <dgm:spPr/>
    </dgm:pt>
    <dgm:pt modelId="{C0FC0D3C-1019-45AE-B179-32BD7B042ECF}" type="pres">
      <dgm:prSet presAssocID="{A712FE38-3776-44A8-9EA2-42453BFB8FCF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6FAAF-9F7F-4488-AC19-B2D55F7201BC}" type="pres">
      <dgm:prSet presAssocID="{B8132D2D-8D2D-448B-9107-9FF382C3C227}" presName="spaceBetweenRectangles" presStyleCnt="0"/>
      <dgm:spPr/>
    </dgm:pt>
    <dgm:pt modelId="{701E74A4-6992-445A-AEF4-8E646AEF24CA}" type="pres">
      <dgm:prSet presAssocID="{68DA2C1D-0473-42D8-B0AC-DC10B75C02FE}" presName="parentLin" presStyleCnt="0"/>
      <dgm:spPr/>
    </dgm:pt>
    <dgm:pt modelId="{17009AD1-F5BC-4A21-BBFE-BC05D2DF61EA}" type="pres">
      <dgm:prSet presAssocID="{68DA2C1D-0473-42D8-B0AC-DC10B75C02F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0F41E5C-9DAE-4CC2-ADB3-7278DA7FF677}" type="pres">
      <dgm:prSet presAssocID="{68DA2C1D-0473-42D8-B0AC-DC10B75C02F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D1C5A-E134-4192-85D2-E0C696E516DE}" type="pres">
      <dgm:prSet presAssocID="{68DA2C1D-0473-42D8-B0AC-DC10B75C02FE}" presName="negativeSpace" presStyleCnt="0"/>
      <dgm:spPr/>
    </dgm:pt>
    <dgm:pt modelId="{B1406041-0672-4D98-B93C-966960CCDEAF}" type="pres">
      <dgm:prSet presAssocID="{68DA2C1D-0473-42D8-B0AC-DC10B75C02F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1B655-1DF0-4BD0-A370-4BA33F766744}" type="pres">
      <dgm:prSet presAssocID="{0C045268-B807-478C-8BBD-B0367DCA9183}" presName="spaceBetweenRectangles" presStyleCnt="0"/>
      <dgm:spPr/>
    </dgm:pt>
    <dgm:pt modelId="{1EEACA37-635D-406C-A593-EB4A43BD6B7F}" type="pres">
      <dgm:prSet presAssocID="{A180B6A8-BE6A-4227-8E99-F58DCA72C4D3}" presName="parentLin" presStyleCnt="0"/>
      <dgm:spPr/>
    </dgm:pt>
    <dgm:pt modelId="{BFA00C3C-75FA-42D6-8D21-C533B7432651}" type="pres">
      <dgm:prSet presAssocID="{A180B6A8-BE6A-4227-8E99-F58DCA72C4D3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EAAF94BD-95F3-4B54-A599-B0E15466F922}" type="pres">
      <dgm:prSet presAssocID="{A180B6A8-BE6A-4227-8E99-F58DCA72C4D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E9C6B-DAB2-424A-9EE7-6C54DD54AB19}" type="pres">
      <dgm:prSet presAssocID="{A180B6A8-BE6A-4227-8E99-F58DCA72C4D3}" presName="negativeSpace" presStyleCnt="0"/>
      <dgm:spPr/>
    </dgm:pt>
    <dgm:pt modelId="{422E48F4-320E-4CAC-A260-5B9CB353E077}" type="pres">
      <dgm:prSet presAssocID="{A180B6A8-BE6A-4227-8E99-F58DCA72C4D3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3521ED-221F-4B7D-9B45-A61D3B028643}" type="presOf" srcId="{86598E1D-171F-4277-917F-F57204CB9074}" destId="{B1406041-0672-4D98-B93C-966960CCDEAF}" srcOrd="0" destOrd="1" presId="urn:microsoft.com/office/officeart/2005/8/layout/list1"/>
    <dgm:cxn modelId="{77A9EE28-0DFD-409F-B375-0FEEA8264529}" type="presOf" srcId="{68DA2C1D-0473-42D8-B0AC-DC10B75C02FE}" destId="{17009AD1-F5BC-4A21-BBFE-BC05D2DF61EA}" srcOrd="0" destOrd="0" presId="urn:microsoft.com/office/officeart/2005/8/layout/list1"/>
    <dgm:cxn modelId="{F20172A2-7B32-4285-87E7-89D704AF78CB}" type="presOf" srcId="{51B2B872-7D64-47C2-BDAC-01A5A9E60BB6}" destId="{B1406041-0672-4D98-B93C-966960CCDEAF}" srcOrd="0" destOrd="6" presId="urn:microsoft.com/office/officeart/2005/8/layout/list1"/>
    <dgm:cxn modelId="{E58C991E-BFED-49EF-9E79-E35D15BC8BAA}" srcId="{A712FE38-3776-44A8-9EA2-42453BFB8FCF}" destId="{B8DC1F0C-53C0-4C16-B770-6E3CF73C2B8C}" srcOrd="0" destOrd="0" parTransId="{60A0BAF7-D469-435B-A232-70D3F05BF023}" sibTransId="{E20B4FDD-C96C-4188-B1ED-EB759B0C7666}"/>
    <dgm:cxn modelId="{13D4A0C0-454C-4DA8-96DA-DF38E8AC63F5}" type="presOf" srcId="{A180B6A8-BE6A-4227-8E99-F58DCA72C4D3}" destId="{BFA00C3C-75FA-42D6-8D21-C533B7432651}" srcOrd="0" destOrd="0" presId="urn:microsoft.com/office/officeart/2005/8/layout/list1"/>
    <dgm:cxn modelId="{06477ECD-358E-43D8-933A-5B6707E247CA}" type="presOf" srcId="{C9891631-339E-4C46-B3A6-EBC6134D5872}" destId="{C0FC0D3C-1019-45AE-B179-32BD7B042ECF}" srcOrd="0" destOrd="1" presId="urn:microsoft.com/office/officeart/2005/8/layout/list1"/>
    <dgm:cxn modelId="{5843B15A-1F80-44D4-85BB-6BD84BB5BA47}" type="presOf" srcId="{2F4F4235-5099-4F93-9C96-89CDB4E91639}" destId="{EA8EC41B-C1B1-4ACC-9060-A649179B43FD}" srcOrd="0" destOrd="0" presId="urn:microsoft.com/office/officeart/2005/8/layout/list1"/>
    <dgm:cxn modelId="{90159FAA-459C-4381-8FDB-535EF72ADB5D}" type="presOf" srcId="{A712FE38-3776-44A8-9EA2-42453BFB8FCF}" destId="{E5308503-4532-462F-92EF-14B005DE1463}" srcOrd="0" destOrd="0" presId="urn:microsoft.com/office/officeart/2005/8/layout/list1"/>
    <dgm:cxn modelId="{EF91341A-F864-4773-959A-A00B66BFB567}" type="presOf" srcId="{8E5B8F7A-D3C1-4D18-8148-38897EA4542F}" destId="{B1406041-0672-4D98-B93C-966960CCDEAF}" srcOrd="0" destOrd="5" presId="urn:microsoft.com/office/officeart/2005/8/layout/list1"/>
    <dgm:cxn modelId="{465D2BDF-A7C0-478E-875F-760FBBBDCA98}" type="presOf" srcId="{F06BB224-5B73-4B1B-AD0A-076744887EDF}" destId="{422E48F4-320E-4CAC-A260-5B9CB353E077}" srcOrd="0" destOrd="1" presId="urn:microsoft.com/office/officeart/2005/8/layout/list1"/>
    <dgm:cxn modelId="{2F2684F1-80DA-4807-BA1E-E1298BB131EF}" srcId="{A180B6A8-BE6A-4227-8E99-F58DCA72C4D3}" destId="{F06BB224-5B73-4B1B-AD0A-076744887EDF}" srcOrd="1" destOrd="0" parTransId="{2E73BBDA-0A1E-4720-8EF9-604540372E94}" sibTransId="{16BDC3E0-0AC6-4907-9FE9-BB3E6C62368F}"/>
    <dgm:cxn modelId="{28F5102C-B377-40DA-9875-332838BD2A9B}" srcId="{D9D969B5-2B8D-4C3D-A4C7-E4AC7A7CF935}" destId="{A180B6A8-BE6A-4227-8E99-F58DCA72C4D3}" srcOrd="3" destOrd="0" parTransId="{FF3F505D-9971-410F-9EA0-A20F2F5CF655}" sibTransId="{8B6B84BA-208F-4A25-A57F-A37A01FEC97D}"/>
    <dgm:cxn modelId="{A5820811-1161-48AB-B57A-0D5B89A4550E}" srcId="{D9D969B5-2B8D-4C3D-A4C7-E4AC7A7CF935}" destId="{3AAA2A42-9D34-40E6-A8A6-DA6E880DB87E}" srcOrd="0" destOrd="0" parTransId="{883D4714-152C-4954-AB78-81CFBC8A522A}" sibTransId="{EE033854-BEE9-4A79-B8EF-EDA1F8D3ED47}"/>
    <dgm:cxn modelId="{A7E803A6-AFFF-4722-987E-ECB11FB7A749}" srcId="{870C21CB-8F57-4129-ABB0-16E8E41FF7BC}" destId="{86598E1D-171F-4277-917F-F57204CB9074}" srcOrd="0" destOrd="0" parTransId="{FEFA3663-3E89-4459-9E33-FC7BD5C8ED0D}" sibTransId="{6258A47B-FD21-4461-82F0-72F7C565637A}"/>
    <dgm:cxn modelId="{CF6F0D33-0C08-4DF6-956C-DF2E816E3921}" type="presOf" srcId="{870C21CB-8F57-4129-ABB0-16E8E41FF7BC}" destId="{B1406041-0672-4D98-B93C-966960CCDEAF}" srcOrd="0" destOrd="0" presId="urn:microsoft.com/office/officeart/2005/8/layout/list1"/>
    <dgm:cxn modelId="{17A82E30-A6E5-4711-952B-9A2FE35738D4}" srcId="{A180B6A8-BE6A-4227-8E99-F58DCA72C4D3}" destId="{B4906772-D38B-4A0A-BC5D-F8F7B3561F3F}" srcOrd="0" destOrd="0" parTransId="{796EC08F-FC81-473B-9F9D-23C81563BF55}" sibTransId="{C01D2A2F-A8D2-499A-B00C-2863CDF34342}"/>
    <dgm:cxn modelId="{C159B29E-712D-4AFC-B047-47FF1F49A728}" type="presOf" srcId="{3AAA2A42-9D34-40E6-A8A6-DA6E880DB87E}" destId="{274F8D50-DC5C-44BE-AAFF-FD618DD779FE}" srcOrd="0" destOrd="0" presId="urn:microsoft.com/office/officeart/2005/8/layout/list1"/>
    <dgm:cxn modelId="{A7DC07F8-E4A2-4782-9F67-F0830CB07556}" srcId="{3AAA2A42-9D34-40E6-A8A6-DA6E880DB87E}" destId="{2F4F4235-5099-4F93-9C96-89CDB4E91639}" srcOrd="0" destOrd="0" parTransId="{7194EAD7-F990-4711-A942-4ED3C1C6459B}" sibTransId="{3A3943F5-6D6B-4DBF-88A2-EF752E413CC7}"/>
    <dgm:cxn modelId="{212C08C7-50ED-4749-9609-D3999A7F4CD5}" srcId="{A712FE38-3776-44A8-9EA2-42453BFB8FCF}" destId="{C9891631-339E-4C46-B3A6-EBC6134D5872}" srcOrd="1" destOrd="0" parTransId="{5593E6CA-EAD3-4B8A-8BFB-70D341E4E23F}" sibTransId="{D38D5559-66D0-413F-AB76-DC166B5ECBE5}"/>
    <dgm:cxn modelId="{083B8309-154B-4BD1-BE70-D5AB3154D4F5}" type="presOf" srcId="{6BDE0086-D3E9-4433-93B3-487EDED06B12}" destId="{B1406041-0672-4D98-B93C-966960CCDEAF}" srcOrd="0" destOrd="3" presId="urn:microsoft.com/office/officeart/2005/8/layout/list1"/>
    <dgm:cxn modelId="{4A15F654-0F57-4183-9DC8-A2AEE3893E36}" type="presOf" srcId="{B4906772-D38B-4A0A-BC5D-F8F7B3561F3F}" destId="{422E48F4-320E-4CAC-A260-5B9CB353E077}" srcOrd="0" destOrd="0" presId="urn:microsoft.com/office/officeart/2005/8/layout/list1"/>
    <dgm:cxn modelId="{D1B99726-CD5E-4CF9-B0DF-4710A71C3795}" type="presOf" srcId="{7B80A865-1B69-4402-9609-5DF15481725A}" destId="{EA8EC41B-C1B1-4ACC-9060-A649179B43FD}" srcOrd="0" destOrd="1" presId="urn:microsoft.com/office/officeart/2005/8/layout/list1"/>
    <dgm:cxn modelId="{610F3AB5-5A8B-492A-8E72-BC83C143D08B}" srcId="{870C21CB-8F57-4129-ABB0-16E8E41FF7BC}" destId="{641E6FEA-F560-4E69-BED6-C91785524E86}" srcOrd="1" destOrd="0" parTransId="{47C5C54F-EE10-4A69-A915-F878355E82FA}" sibTransId="{58AF48E7-7BF8-40B7-AD1B-80D33013BF79}"/>
    <dgm:cxn modelId="{67C94A08-12AA-4655-928A-603D1AEF71BE}" srcId="{68DA2C1D-0473-42D8-B0AC-DC10B75C02FE}" destId="{870C21CB-8F57-4129-ABB0-16E8E41FF7BC}" srcOrd="0" destOrd="0" parTransId="{2A3789D8-C1D0-4CDA-9190-441DAB746787}" sibTransId="{02F733A3-45BD-4884-ADD2-E815CF477C6B}"/>
    <dgm:cxn modelId="{6B957665-34B7-4FDA-ACA4-521954D86C47}" srcId="{D9D969B5-2B8D-4C3D-A4C7-E4AC7A7CF935}" destId="{A712FE38-3776-44A8-9EA2-42453BFB8FCF}" srcOrd="1" destOrd="0" parTransId="{E254BF8A-55BD-4E7D-BC90-D3F8A634EC00}" sibTransId="{B8132D2D-8D2D-448B-9107-9FF382C3C227}"/>
    <dgm:cxn modelId="{29D31409-67A3-42C7-823A-3E96461EDAB4}" srcId="{D9D969B5-2B8D-4C3D-A4C7-E4AC7A7CF935}" destId="{68DA2C1D-0473-42D8-B0AC-DC10B75C02FE}" srcOrd="2" destOrd="0" parTransId="{387A4F2D-FAA8-4A8F-897E-1606DAA1D906}" sibTransId="{0C045268-B807-478C-8BBD-B0367DCA9183}"/>
    <dgm:cxn modelId="{ACC0C8CF-F193-40BE-86D3-E83301EF50AB}" srcId="{6BDE0086-D3E9-4433-93B3-487EDED06B12}" destId="{1518945D-51DC-4816-B793-70CA626D3F3C}" srcOrd="0" destOrd="0" parTransId="{9FC9C9E0-6C16-4047-BB78-4BF66C1C5043}" sibTransId="{109442A0-764A-436A-96C5-97D5A1E3A927}"/>
    <dgm:cxn modelId="{D73C398D-91D9-4CE4-AE8E-4D0FC98B0321}" type="presOf" srcId="{A712FE38-3776-44A8-9EA2-42453BFB8FCF}" destId="{8868B654-71E0-4486-9E49-EA76A7399FA7}" srcOrd="1" destOrd="0" presId="urn:microsoft.com/office/officeart/2005/8/layout/list1"/>
    <dgm:cxn modelId="{F149B432-96B9-4139-8D76-5977440FB4DC}" type="presOf" srcId="{3AAA2A42-9D34-40E6-A8A6-DA6E880DB87E}" destId="{BF28BCF1-D666-4E5B-A830-41D524B91608}" srcOrd="1" destOrd="0" presId="urn:microsoft.com/office/officeart/2005/8/layout/list1"/>
    <dgm:cxn modelId="{FB030830-B8EC-4EF7-B6D8-6EB6DE5A3F7F}" type="presOf" srcId="{B8DC1F0C-53C0-4C16-B770-6E3CF73C2B8C}" destId="{C0FC0D3C-1019-45AE-B179-32BD7B042ECF}" srcOrd="0" destOrd="0" presId="urn:microsoft.com/office/officeart/2005/8/layout/list1"/>
    <dgm:cxn modelId="{1D9E152B-399B-4818-95EC-86D5992E9E8D}" type="presOf" srcId="{A180B6A8-BE6A-4227-8E99-F58DCA72C4D3}" destId="{EAAF94BD-95F3-4B54-A599-B0E15466F922}" srcOrd="1" destOrd="0" presId="urn:microsoft.com/office/officeart/2005/8/layout/list1"/>
    <dgm:cxn modelId="{1CA196A1-1661-44D9-B2E6-5707EEA20B12}" srcId="{3AAA2A42-9D34-40E6-A8A6-DA6E880DB87E}" destId="{7B80A865-1B69-4402-9609-5DF15481725A}" srcOrd="1" destOrd="0" parTransId="{807DD837-0959-41F4-BD0E-8AEB6B81450B}" sibTransId="{8DC353C4-31CD-43F6-9536-3244429C3019}"/>
    <dgm:cxn modelId="{CFC079A5-D8B1-4ABA-9140-9C8FD3A2F360}" type="presOf" srcId="{1518945D-51DC-4816-B793-70CA626D3F3C}" destId="{B1406041-0672-4D98-B93C-966960CCDEAF}" srcOrd="0" destOrd="4" presId="urn:microsoft.com/office/officeart/2005/8/layout/list1"/>
    <dgm:cxn modelId="{EFFD5211-6FEE-4C69-AEE3-506564AB3940}" type="presOf" srcId="{68DA2C1D-0473-42D8-B0AC-DC10B75C02FE}" destId="{90F41E5C-9DAE-4CC2-ADB3-7278DA7FF677}" srcOrd="1" destOrd="0" presId="urn:microsoft.com/office/officeart/2005/8/layout/list1"/>
    <dgm:cxn modelId="{2D4A3AC9-34BA-4337-8269-2D55C64C6B7D}" srcId="{6BDE0086-D3E9-4433-93B3-487EDED06B12}" destId="{51B2B872-7D64-47C2-BDAC-01A5A9E60BB6}" srcOrd="2" destOrd="0" parTransId="{0276373A-B6BB-4CBF-97B4-E0F75C8761A6}" sibTransId="{98251F1B-B5A9-4A6A-ABE9-45B8A80FFCA9}"/>
    <dgm:cxn modelId="{999956ED-69FF-43D5-816D-364A22EBA7B3}" srcId="{68DA2C1D-0473-42D8-B0AC-DC10B75C02FE}" destId="{6BDE0086-D3E9-4433-93B3-487EDED06B12}" srcOrd="1" destOrd="0" parTransId="{BF93FD65-3BCA-44F1-BD98-447C969D4F19}" sibTransId="{4B317233-D0BF-41CE-9AFF-65A89080D7BA}"/>
    <dgm:cxn modelId="{403B43B3-5FF9-446C-A95C-E32ABCEB7412}" type="presOf" srcId="{641E6FEA-F560-4E69-BED6-C91785524E86}" destId="{B1406041-0672-4D98-B93C-966960CCDEAF}" srcOrd="0" destOrd="2" presId="urn:microsoft.com/office/officeart/2005/8/layout/list1"/>
    <dgm:cxn modelId="{9F9D4338-F680-4317-8048-DF2A4CDEC2B1}" type="presOf" srcId="{D9D969B5-2B8D-4C3D-A4C7-E4AC7A7CF935}" destId="{0DA85F2F-4FC0-4D68-A8EA-E98E54FE5BDF}" srcOrd="0" destOrd="0" presId="urn:microsoft.com/office/officeart/2005/8/layout/list1"/>
    <dgm:cxn modelId="{C2321A71-26FD-456B-B084-1BCE269F895A}" srcId="{6BDE0086-D3E9-4433-93B3-487EDED06B12}" destId="{8E5B8F7A-D3C1-4D18-8148-38897EA4542F}" srcOrd="1" destOrd="0" parTransId="{7BF18739-D3B3-4272-BD6A-5373A2FC6420}" sibTransId="{77831C91-C2B9-4363-9877-6DF4A4BFC09D}"/>
    <dgm:cxn modelId="{EE29D7C1-3CEC-4304-BDEB-F0538528C79B}" type="presParOf" srcId="{0DA85F2F-4FC0-4D68-A8EA-E98E54FE5BDF}" destId="{DF4426AC-DF2C-4C9D-B66B-AB59B08D3B81}" srcOrd="0" destOrd="0" presId="urn:microsoft.com/office/officeart/2005/8/layout/list1"/>
    <dgm:cxn modelId="{54D009D3-7F60-40C4-AB82-00820D667C56}" type="presParOf" srcId="{DF4426AC-DF2C-4C9D-B66B-AB59B08D3B81}" destId="{274F8D50-DC5C-44BE-AAFF-FD618DD779FE}" srcOrd="0" destOrd="0" presId="urn:microsoft.com/office/officeart/2005/8/layout/list1"/>
    <dgm:cxn modelId="{3715A6FB-F15F-48B1-9787-8640EA7F259D}" type="presParOf" srcId="{DF4426AC-DF2C-4C9D-B66B-AB59B08D3B81}" destId="{BF28BCF1-D666-4E5B-A830-41D524B91608}" srcOrd="1" destOrd="0" presId="urn:microsoft.com/office/officeart/2005/8/layout/list1"/>
    <dgm:cxn modelId="{F7652CEC-E9B1-4ED5-B5D8-3AD20D237665}" type="presParOf" srcId="{0DA85F2F-4FC0-4D68-A8EA-E98E54FE5BDF}" destId="{7BA07020-9921-4AA3-87A7-D3735D194ED2}" srcOrd="1" destOrd="0" presId="urn:microsoft.com/office/officeart/2005/8/layout/list1"/>
    <dgm:cxn modelId="{DC6FB991-5100-43BB-86C4-E657C965DD0C}" type="presParOf" srcId="{0DA85F2F-4FC0-4D68-A8EA-E98E54FE5BDF}" destId="{EA8EC41B-C1B1-4ACC-9060-A649179B43FD}" srcOrd="2" destOrd="0" presId="urn:microsoft.com/office/officeart/2005/8/layout/list1"/>
    <dgm:cxn modelId="{C7A33514-8460-4C41-8D2B-AE33D3AF1FED}" type="presParOf" srcId="{0DA85F2F-4FC0-4D68-A8EA-E98E54FE5BDF}" destId="{67C423E5-437B-4ED8-B644-315C4310DF95}" srcOrd="3" destOrd="0" presId="urn:microsoft.com/office/officeart/2005/8/layout/list1"/>
    <dgm:cxn modelId="{8210BEA5-080B-4B6B-A1AD-1A8DA53A0D01}" type="presParOf" srcId="{0DA85F2F-4FC0-4D68-A8EA-E98E54FE5BDF}" destId="{8863183F-BA4E-4D65-87F4-34F2AF4DA895}" srcOrd="4" destOrd="0" presId="urn:microsoft.com/office/officeart/2005/8/layout/list1"/>
    <dgm:cxn modelId="{C9CF60CF-C71E-478F-86B3-940AF85D0AEE}" type="presParOf" srcId="{8863183F-BA4E-4D65-87F4-34F2AF4DA895}" destId="{E5308503-4532-462F-92EF-14B005DE1463}" srcOrd="0" destOrd="0" presId="urn:microsoft.com/office/officeart/2005/8/layout/list1"/>
    <dgm:cxn modelId="{4DCBC677-7D02-45D4-8134-AB974CCEB9A1}" type="presParOf" srcId="{8863183F-BA4E-4D65-87F4-34F2AF4DA895}" destId="{8868B654-71E0-4486-9E49-EA76A7399FA7}" srcOrd="1" destOrd="0" presId="urn:microsoft.com/office/officeart/2005/8/layout/list1"/>
    <dgm:cxn modelId="{46B173DA-055D-4A43-9D64-2B5F72DD1C27}" type="presParOf" srcId="{0DA85F2F-4FC0-4D68-A8EA-E98E54FE5BDF}" destId="{5AB3AD33-B3E4-4FFF-B70C-D77B70D67B50}" srcOrd="5" destOrd="0" presId="urn:microsoft.com/office/officeart/2005/8/layout/list1"/>
    <dgm:cxn modelId="{7C1CB303-F5CB-4AB8-8F0B-665C0281EA4D}" type="presParOf" srcId="{0DA85F2F-4FC0-4D68-A8EA-E98E54FE5BDF}" destId="{C0FC0D3C-1019-45AE-B179-32BD7B042ECF}" srcOrd="6" destOrd="0" presId="urn:microsoft.com/office/officeart/2005/8/layout/list1"/>
    <dgm:cxn modelId="{6FBE5E6E-4146-477C-8CE3-5459693BF25A}" type="presParOf" srcId="{0DA85F2F-4FC0-4D68-A8EA-E98E54FE5BDF}" destId="{C926FAAF-9F7F-4488-AC19-B2D55F7201BC}" srcOrd="7" destOrd="0" presId="urn:microsoft.com/office/officeart/2005/8/layout/list1"/>
    <dgm:cxn modelId="{021B8AE5-7D53-4904-BE9B-0029EFA15E46}" type="presParOf" srcId="{0DA85F2F-4FC0-4D68-A8EA-E98E54FE5BDF}" destId="{701E74A4-6992-445A-AEF4-8E646AEF24CA}" srcOrd="8" destOrd="0" presId="urn:microsoft.com/office/officeart/2005/8/layout/list1"/>
    <dgm:cxn modelId="{B319E2AD-72CC-482F-96C0-C6140B3468C3}" type="presParOf" srcId="{701E74A4-6992-445A-AEF4-8E646AEF24CA}" destId="{17009AD1-F5BC-4A21-BBFE-BC05D2DF61EA}" srcOrd="0" destOrd="0" presId="urn:microsoft.com/office/officeart/2005/8/layout/list1"/>
    <dgm:cxn modelId="{9C55104B-CBD0-401C-AB23-0FB9F9ACDC24}" type="presParOf" srcId="{701E74A4-6992-445A-AEF4-8E646AEF24CA}" destId="{90F41E5C-9DAE-4CC2-ADB3-7278DA7FF677}" srcOrd="1" destOrd="0" presId="urn:microsoft.com/office/officeart/2005/8/layout/list1"/>
    <dgm:cxn modelId="{09F46A70-2820-47AE-A219-A94A0D5EFB18}" type="presParOf" srcId="{0DA85F2F-4FC0-4D68-A8EA-E98E54FE5BDF}" destId="{EE5D1C5A-E134-4192-85D2-E0C696E516DE}" srcOrd="9" destOrd="0" presId="urn:microsoft.com/office/officeart/2005/8/layout/list1"/>
    <dgm:cxn modelId="{B104A7A3-0512-4AC9-821A-53DE9877B2E2}" type="presParOf" srcId="{0DA85F2F-4FC0-4D68-A8EA-E98E54FE5BDF}" destId="{B1406041-0672-4D98-B93C-966960CCDEAF}" srcOrd="10" destOrd="0" presId="urn:microsoft.com/office/officeart/2005/8/layout/list1"/>
    <dgm:cxn modelId="{0D8EF0A3-DADF-43A5-A20E-66485BB0596B}" type="presParOf" srcId="{0DA85F2F-4FC0-4D68-A8EA-E98E54FE5BDF}" destId="{52F1B655-1DF0-4BD0-A370-4BA33F766744}" srcOrd="11" destOrd="0" presId="urn:microsoft.com/office/officeart/2005/8/layout/list1"/>
    <dgm:cxn modelId="{D3DE781B-BED9-41B7-B518-22CE40EC3013}" type="presParOf" srcId="{0DA85F2F-4FC0-4D68-A8EA-E98E54FE5BDF}" destId="{1EEACA37-635D-406C-A593-EB4A43BD6B7F}" srcOrd="12" destOrd="0" presId="urn:microsoft.com/office/officeart/2005/8/layout/list1"/>
    <dgm:cxn modelId="{A8DC2923-2A73-4799-9C71-8C450914C137}" type="presParOf" srcId="{1EEACA37-635D-406C-A593-EB4A43BD6B7F}" destId="{BFA00C3C-75FA-42D6-8D21-C533B7432651}" srcOrd="0" destOrd="0" presId="urn:microsoft.com/office/officeart/2005/8/layout/list1"/>
    <dgm:cxn modelId="{E1B1EFB1-6308-43B8-93D7-F83815985A1B}" type="presParOf" srcId="{1EEACA37-635D-406C-A593-EB4A43BD6B7F}" destId="{EAAF94BD-95F3-4B54-A599-B0E15466F922}" srcOrd="1" destOrd="0" presId="urn:microsoft.com/office/officeart/2005/8/layout/list1"/>
    <dgm:cxn modelId="{92C72AA3-2454-4BA9-A200-100DD5E782FF}" type="presParOf" srcId="{0DA85F2F-4FC0-4D68-A8EA-E98E54FE5BDF}" destId="{F73E9C6B-DAB2-424A-9EE7-6C54DD54AB19}" srcOrd="13" destOrd="0" presId="urn:microsoft.com/office/officeart/2005/8/layout/list1"/>
    <dgm:cxn modelId="{46B5B879-A5C1-4F0B-B820-BD33C6E9EFA5}" type="presParOf" srcId="{0DA85F2F-4FC0-4D68-A8EA-E98E54FE5BDF}" destId="{422E48F4-320E-4CAC-A260-5B9CB353E07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fld id="{B9391B74-DA43-4628-88BC-85C8D649E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fld id="{66D9E121-3970-499E-B63B-0EBA15C095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231775" indent="-23018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461963" indent="-228600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633413" indent="-169863" algn="l" rtl="0" fontAlgn="base">
      <a:spcBef>
        <a:spcPct val="30000"/>
      </a:spcBef>
      <a:spcAft>
        <a:spcPct val="0"/>
      </a:spcAft>
      <a:buFont typeface="Verdana" pitchFamily="34" charset="0"/>
      <a:buChar char="•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803275" indent="-168275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86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Intel_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6163" y="538163"/>
            <a:ext cx="1290637" cy="862012"/>
          </a:xfrm>
          <a:prstGeom prst="rect">
            <a:avLst/>
          </a:prstGeom>
          <a:noFill/>
        </p:spPr>
      </p:pic>
      <p:sp>
        <p:nvSpPr>
          <p:cNvPr id="41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2278063" y="2041525"/>
            <a:ext cx="5435600" cy="396875"/>
          </a:xfrm>
        </p:spPr>
        <p:txBody>
          <a:bodyPr wrap="none" anchor="b">
            <a:spAutoFit/>
          </a:bodyPr>
          <a:lstStyle>
            <a:lvl1pPr algn="r"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343400"/>
            <a:ext cx="7116763" cy="465138"/>
          </a:xfrm>
        </p:spPr>
        <p:txBody>
          <a:bodyPr wrap="none">
            <a:spAutoFit/>
          </a:bodyPr>
          <a:lstStyle>
            <a:lvl1pPr marL="0" indent="0" algn="r">
              <a:buFontTx/>
              <a:buNone/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63CDA1-762C-4D56-BD27-9616B6FAED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73050"/>
            <a:ext cx="2058987" cy="5899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26150" cy="5899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634134-82A5-4A52-9031-1E806BA4E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37537" cy="488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5613" y="838200"/>
            <a:ext cx="8237537" cy="5334000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08075" y="6446838"/>
            <a:ext cx="415925" cy="152400"/>
          </a:xfrm>
        </p:spPr>
        <p:txBody>
          <a:bodyPr/>
          <a:lstStyle>
            <a:lvl1pPr>
              <a:defRPr/>
            </a:lvl1pPr>
          </a:lstStyle>
          <a:p>
            <a:fld id="{F2CDB03D-E665-4D69-9F63-92FDAB7626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8237537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4F31DB-F08C-476F-B161-7D382042A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5EF772-C332-4147-9A6D-BBF4BC72B5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838200"/>
            <a:ext cx="404177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838200"/>
            <a:ext cx="40433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14DC95-863E-47D3-86BD-C68601EFC0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4CE9D-C181-4D00-BF1F-F0EE9E905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062353-0152-4BD4-8675-47A5F65F9E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740951-C106-4600-9B7C-24FFE11C5B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04BACC-CF52-4FA0-8E78-3067CCB404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A94378-7744-481D-8D52-F407518863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6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3124200" y="6446838"/>
            <a:ext cx="2971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 b="0" dirty="0">
                <a:solidFill>
                  <a:schemeClr val="tx1"/>
                </a:solidFill>
                <a:effectLst/>
              </a:rPr>
              <a:t>SSG / </a:t>
            </a:r>
            <a:r>
              <a:rPr lang="en-US" sz="1000" b="0" dirty="0" smtClean="0">
                <a:solidFill>
                  <a:schemeClr val="tx1"/>
                </a:solidFill>
                <a:effectLst/>
              </a:rPr>
              <a:t>VCD</a:t>
            </a:r>
            <a:endParaRPr lang="en-US" sz="10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37537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66800"/>
            <a:ext cx="82375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075" y="6446838"/>
            <a:ext cx="415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ffectLst/>
              </a:defRPr>
            </a:lvl1pPr>
          </a:lstStyle>
          <a:p>
            <a:fld id="{741A8311-04C7-4095-93DB-744B0137EF7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Intel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89875" y="6351588"/>
            <a:ext cx="644525" cy="430212"/>
          </a:xfrm>
          <a:prstGeom prst="rect">
            <a:avLst/>
          </a:prstGeom>
          <a:noFill/>
        </p:spPr>
      </p:pic>
      <p:pic>
        <p:nvPicPr>
          <p:cNvPr id="1049" name="Picture 25" descr="SW_4c_lr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7200" y="6300788"/>
            <a:ext cx="436563" cy="515937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9pPr>
    </p:titleStyle>
    <p:bodyStyle>
      <a:lvl1pPr marL="23495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3838" algn="l" rtl="0" eaLnBrk="1" fontAlgn="base" hangingPunct="1">
        <a:spcBef>
          <a:spcPct val="3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95350" indent="-152400" algn="l" rtl="0" eaLnBrk="1" fontAlgn="base" hangingPunct="1"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3pPr>
      <a:lvl4pPr marL="1162050" indent="-152400" algn="l" rtl="0" eaLnBrk="1" fontAlgn="base" hangingPunct="1">
        <a:spcBef>
          <a:spcPct val="3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4pPr>
      <a:lvl5pPr marL="15208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5pPr>
      <a:lvl6pPr marL="19780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6pPr>
      <a:lvl7pPr marL="24352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7pPr>
      <a:lvl8pPr marL="28924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8pPr>
      <a:lvl9pPr marL="33496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4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533400" y="1138535"/>
            <a:ext cx="2957541" cy="1611595"/>
          </a:xfrm>
          <a:noFill/>
          <a:ln/>
        </p:spPr>
        <p:txBody>
          <a:bodyPr/>
          <a:lstStyle/>
          <a:p>
            <a:pPr algn="l">
              <a:lnSpc>
                <a:spcPct val="125000"/>
              </a:lnSpc>
            </a:pPr>
            <a:r>
              <a:rPr lang="en-US" sz="3200" dirty="0" smtClean="0"/>
              <a:t>OpenCL for MIC</a:t>
            </a:r>
            <a:br>
              <a:rPr lang="en-US" sz="3200" dirty="0" smtClean="0"/>
            </a:br>
            <a:r>
              <a:rPr lang="en-US" sz="2400" dirty="0" smtClean="0"/>
              <a:t>Architectural Overview</a:t>
            </a:r>
            <a:br>
              <a:rPr lang="en-US" sz="2400" dirty="0" smtClean="0"/>
            </a:br>
            <a:endParaRPr lang="en-US" sz="3000" dirty="0"/>
          </a:p>
        </p:txBody>
      </p:sp>
      <p:sp>
        <p:nvSpPr>
          <p:cNvPr id="248865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6819796" y="4205288"/>
            <a:ext cx="1982915" cy="553998"/>
          </a:xfrm>
          <a:noFill/>
          <a:ln/>
        </p:spPr>
        <p:txBody>
          <a:bodyPr/>
          <a:lstStyle/>
          <a:p>
            <a:r>
              <a:rPr lang="en-US" sz="2000" dirty="0" smtClean="0"/>
              <a:t>Dmitry Kaptsenel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September 4, 2011</a:t>
            </a:r>
          </a:p>
        </p:txBody>
      </p:sp>
      <p:sp>
        <p:nvSpPr>
          <p:cNvPr id="248866" name="Rectangle 34"/>
          <p:cNvSpPr>
            <a:spLocks noChangeArrowheads="1"/>
          </p:cNvSpPr>
          <p:nvPr/>
        </p:nvSpPr>
        <p:spPr bwMode="auto">
          <a:xfrm>
            <a:off x="2609850" y="6059269"/>
            <a:ext cx="2513958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 dirty="0">
                <a:solidFill>
                  <a:schemeClr val="tx1"/>
                </a:solidFill>
                <a:effectLst/>
                <a:latin typeface="+mn-lt"/>
              </a:rPr>
              <a:t>Software and Solutions Group (SSG) /</a:t>
            </a:r>
          </a:p>
          <a:p>
            <a:pPr algn="l" eaLnBrk="1" hangingPunct="1"/>
            <a:r>
              <a:rPr lang="en-US" sz="1200" b="0" dirty="0" smtClean="0">
                <a:solidFill>
                  <a:schemeClr val="tx1"/>
                </a:solidFill>
                <a:effectLst/>
                <a:latin typeface="+mn-lt"/>
              </a:rPr>
              <a:t>Visual Computing Division (VCD)</a:t>
            </a:r>
            <a:endParaRPr lang="en-US" sz="1200" b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48867" name="Picture 35" descr="SW_4c_l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6113" y="5943600"/>
            <a:ext cx="628650" cy="74453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433036"/>
              </p:ext>
            </p:extLst>
          </p:nvPr>
        </p:nvGraphicFramePr>
        <p:xfrm>
          <a:off x="304800" y="838200"/>
          <a:ext cx="8534400" cy="55524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745846"/>
                <a:gridCol w="2745846"/>
                <a:gridCol w="30427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OpenCL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operations are queued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Buffer management operations are not queued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event dependencies to enforce sequencing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Allow multiple writes  to the same buffer from different queues/devices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Hazard-free execution is enforced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Introduce Relaxed Buffers to COI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Support sub-buffers, portions of buffers that may be accessed independently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sub-buffers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 sub-buffers to COI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Buffers may be shared with non-MIC devices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Only MIC devices supported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Use buffers From Memory 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Control data evictions from device to host using </a:t>
                      </a:r>
                      <a:r>
                        <a:rPr lang="en-US" sz="1400" dirty="0" err="1" smtClean="0"/>
                        <a:t>COIBufferSetState</a:t>
                      </a:r>
                      <a:r>
                        <a:rPr lang="en-US" sz="1400" dirty="0" smtClean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Events may be used</a:t>
                      </a:r>
                      <a:r>
                        <a:rPr lang="en-US" sz="1600" baseline="0" dirty="0" smtClean="0"/>
                        <a:t> by different devices to synchronize execution/data transfer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Only MIC devices (SINKs) and</a:t>
                      </a:r>
                      <a:r>
                        <a:rPr lang="en-US" sz="1600" baseline="0" dirty="0" smtClean="0"/>
                        <a:t> host (SOURCE) may be synchronized using COI Events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Wrap COI Events with more generic OpenCL events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all existing HW</a:t>
                      </a:r>
                      <a:r>
                        <a:rPr lang="en-US" sz="1600" baseline="0" dirty="0" smtClean="0"/>
                        <a:t> execution units during kernels execution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single thread to execute run-function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Use automatic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vectorization</a:t>
                      </a:r>
                      <a:r>
                        <a:rPr lang="en-US" sz="1400" baseline="0" dirty="0" smtClean="0"/>
                        <a:t> and TBB to use all HW threads and VPUs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 in-order and out-of-order queues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Only in-order pipelines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Use TBB and COI User Events</a:t>
                      </a:r>
                      <a:r>
                        <a:rPr lang="en-US" sz="1400" baseline="0" dirty="0" smtClean="0"/>
                        <a:t> to simulate out-of-order execution.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on top of COI - 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84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OpenCL COI </a:t>
            </a:r>
            <a:r>
              <a:rPr lang="en-US" sz="2400" dirty="0"/>
              <a:t>G</a:t>
            </a:r>
            <a:r>
              <a:rPr lang="en-US" sz="2400" dirty="0" smtClean="0"/>
              <a:t>eneric Flow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37537" cy="5562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Query Device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COI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Compile OpenCL kernels on host, transfer to device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OpenCL  queues from host to device (COI Pipelines)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buffers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Enqueue operations from host to MIC and other devices</a:t>
            </a:r>
          </a:p>
          <a:p>
            <a:pPr marL="850900" lvl="1" indent="-457200"/>
            <a:r>
              <a:rPr lang="en-US" dirty="0" smtClean="0"/>
              <a:t>Transfer/Share buffers between devices if required/user requested</a:t>
            </a:r>
          </a:p>
          <a:p>
            <a:pPr marL="850900" lvl="1" indent="-457200"/>
            <a:r>
              <a:rPr lang="en-US" dirty="0" smtClean="0"/>
              <a:t>Use events to synchronize execution between queues on the some/different devices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Unload kernels from device if required and replace with other kernels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Goto</a:t>
            </a:r>
            <a:r>
              <a:rPr lang="en-US" dirty="0" smtClean="0"/>
              <a:t>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60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mtClean="0"/>
              <a:t>HW </a:t>
            </a:r>
            <a:r>
              <a:rPr lang="en-US" sz="2400" dirty="0" smtClean="0"/>
              <a:t>Resources Usage</a:t>
            </a: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712118"/>
              </p:ext>
            </p:extLst>
          </p:nvPr>
        </p:nvGraphicFramePr>
        <p:xfrm>
          <a:off x="457200" y="838200"/>
          <a:ext cx="8237537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Major Issues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37537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Current </a:t>
            </a:r>
          </a:p>
          <a:p>
            <a:pPr lvl="1"/>
            <a:r>
              <a:rPr lang="en-US" dirty="0" smtClean="0"/>
              <a:t>Relaxed Buffers support in COI</a:t>
            </a:r>
          </a:p>
          <a:p>
            <a:pPr lvl="1"/>
            <a:r>
              <a:rPr lang="en-US" dirty="0" smtClean="0"/>
              <a:t>Sub Buffers support in COI</a:t>
            </a:r>
          </a:p>
          <a:p>
            <a:pPr lvl="1"/>
            <a:r>
              <a:rPr lang="en-US" smtClean="0"/>
              <a:t>Device-specific code generation </a:t>
            </a:r>
            <a:r>
              <a:rPr lang="en-US" dirty="0" smtClean="0"/>
              <a:t>by OpenCL C JIT compiler</a:t>
            </a:r>
          </a:p>
          <a:p>
            <a:endParaRPr lang="en-US" dirty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US" dirty="0" smtClean="0"/>
              <a:t>Stability</a:t>
            </a:r>
          </a:p>
          <a:p>
            <a:pPr lvl="1"/>
            <a:r>
              <a:rPr lang="en-US" dirty="0" smtClean="0"/>
              <a:t>TBB readiness on device </a:t>
            </a:r>
          </a:p>
          <a:p>
            <a:pPr lvl="1"/>
            <a:r>
              <a:rPr lang="en-US" dirty="0" smtClean="0"/>
              <a:t>TBB scalability on device</a:t>
            </a:r>
          </a:p>
          <a:p>
            <a:pPr lvl="1"/>
            <a:r>
              <a:rPr lang="en-US" dirty="0"/>
              <a:t>COI support for device processes crash </a:t>
            </a:r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Device-specific </a:t>
            </a:r>
            <a:r>
              <a:rPr lang="en-US" dirty="0"/>
              <a:t>optimizations by OpenCL C JIT compiler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6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release with KNC launch </a:t>
            </a:r>
          </a:p>
          <a:p>
            <a:r>
              <a:rPr lang="en-US" dirty="0" smtClean="0"/>
              <a:t>OpenCL version to be supported – at least 1.2 (now in the end of definition stage)</a:t>
            </a:r>
          </a:p>
          <a:p>
            <a:r>
              <a:rPr lang="en-US" dirty="0" smtClean="0"/>
              <a:t>Performance targets are still not </a:t>
            </a:r>
            <a:r>
              <a:rPr lang="en-US" smtClean="0"/>
              <a:t>clearly defined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1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What is OpenCL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37537" cy="4953000"/>
          </a:xfrm>
        </p:spPr>
        <p:txBody>
          <a:bodyPr/>
          <a:lstStyle/>
          <a:p>
            <a:r>
              <a:rPr lang="en-US" b="1" dirty="0" smtClean="0"/>
              <a:t>Open </a:t>
            </a:r>
            <a:r>
              <a:rPr lang="en-US" b="1" dirty="0"/>
              <a:t>standard for parallel programming of heterogeneous </a:t>
            </a:r>
            <a:r>
              <a:rPr lang="en-US" b="1" dirty="0" smtClean="0"/>
              <a:t>systems </a:t>
            </a:r>
            <a:r>
              <a:rPr lang="en-US" dirty="0" smtClean="0"/>
              <a:t>developed by </a:t>
            </a:r>
            <a:r>
              <a:rPr lang="en-US" dirty="0" err="1" smtClean="0"/>
              <a:t>Khronos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://www.khronos.org/opencl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b="1" dirty="0"/>
              <a:t>Open and royalty free</a:t>
            </a:r>
          </a:p>
          <a:p>
            <a:r>
              <a:rPr lang="en-US" b="1" dirty="0"/>
              <a:t>Cross-Vendor and Cross-Platform</a:t>
            </a:r>
          </a:p>
          <a:p>
            <a:r>
              <a:rPr lang="en-US" b="1" dirty="0"/>
              <a:t>Make use of all available processing entities</a:t>
            </a:r>
          </a:p>
          <a:p>
            <a:pPr lvl="1"/>
            <a:r>
              <a:rPr lang="en-US" dirty="0"/>
              <a:t>CPUs, GPUs and other Processors</a:t>
            </a:r>
          </a:p>
          <a:p>
            <a:r>
              <a:rPr lang="en-US" b="1" dirty="0"/>
              <a:t>Scales from Embedded to HPC </a:t>
            </a:r>
            <a:r>
              <a:rPr lang="en-US" b="1" dirty="0" smtClean="0"/>
              <a:t>solutions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 Host, Multiple Devices</a:t>
            </a:r>
          </a:p>
          <a:p>
            <a:r>
              <a:rPr lang="en-US" b="1" dirty="0"/>
              <a:t>Each Device has </a:t>
            </a:r>
            <a:r>
              <a:rPr lang="en-US" b="1" dirty="0" smtClean="0"/>
              <a:t>multiple Compute </a:t>
            </a:r>
            <a:r>
              <a:rPr lang="en-US" b="1" dirty="0"/>
              <a:t>Units</a:t>
            </a:r>
          </a:p>
          <a:p>
            <a:r>
              <a:rPr lang="en-US" b="1" dirty="0"/>
              <a:t>Each Compute Unit </a:t>
            </a:r>
            <a:r>
              <a:rPr lang="en-US" b="1" dirty="0" smtClean="0"/>
              <a:t>has multiple Processing Elements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OpenCL view on the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667000"/>
            <a:ext cx="60769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5904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executable </a:t>
            </a:r>
            <a:r>
              <a:rPr lang="en-US" dirty="0"/>
              <a:t>code </a:t>
            </a:r>
            <a:r>
              <a:rPr lang="en-US" dirty="0" smtClean="0"/>
              <a:t>sequences (kernels) on a data grid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6477000" cy="336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1554540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__kernel void </a:t>
            </a:r>
            <a:r>
              <a:rPr lang="en-US" sz="16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vec_inc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( __global float *a,</a:t>
            </a:r>
          </a:p>
          <a:p>
            <a:pPr algn="l"/>
            <a:r>
              <a:rPr lang="en-US" sz="16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			__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global </a:t>
            </a:r>
            <a:r>
              <a:rPr lang="en-US" sz="16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const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float b)</a:t>
            </a:r>
          </a:p>
          <a:p>
            <a:pPr algn="l"/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{</a:t>
            </a:r>
          </a:p>
          <a:p>
            <a:pPr algn="l"/>
            <a:r>
              <a:rPr lang="en-US" sz="16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6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int</a:t>
            </a:r>
            <a:r>
              <a:rPr lang="en-US" sz="16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gid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16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get_global_id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(0);</a:t>
            </a:r>
          </a:p>
          <a:p>
            <a:pPr algn="l"/>
            <a:r>
              <a:rPr lang="en-US" sz="1600" i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	a[</a:t>
            </a:r>
            <a:r>
              <a:rPr lang="en-US" sz="1600" i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gid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] = a[</a:t>
            </a:r>
            <a:r>
              <a:rPr lang="en-US" sz="16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gid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] + b;</a:t>
            </a:r>
          </a:p>
          <a:p>
            <a:pPr algn="l"/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343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Program example (from AMD presentation)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5490"/>
            <a:ext cx="8892777" cy="51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888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Kernel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unit of executable code that runs on </a:t>
            </a:r>
            <a:r>
              <a:rPr lang="en-US" dirty="0" smtClean="0"/>
              <a:t>device</a:t>
            </a:r>
            <a:endParaRPr lang="en-US" dirty="0"/>
          </a:p>
          <a:p>
            <a:pPr lvl="1"/>
            <a:r>
              <a:rPr lang="en-US" dirty="0" smtClean="0"/>
              <a:t>Data-parallel </a:t>
            </a:r>
            <a:r>
              <a:rPr lang="en-US" dirty="0"/>
              <a:t>or task-parallel </a:t>
            </a:r>
            <a:endParaRPr lang="en-US" dirty="0" smtClean="0"/>
          </a:p>
          <a:p>
            <a:pPr lvl="1"/>
            <a:r>
              <a:rPr lang="en-US" dirty="0" smtClean="0"/>
              <a:t>Very like C function with set of restrictions</a:t>
            </a:r>
          </a:p>
          <a:p>
            <a:r>
              <a:rPr lang="en-US" b="1" dirty="0" smtClean="0"/>
              <a:t>Host </a:t>
            </a:r>
            <a:r>
              <a:rPr lang="en-US" b="1" dirty="0"/>
              <a:t>program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/>
              <a:t>on the host system</a:t>
            </a:r>
          </a:p>
          <a:p>
            <a:pPr lvl="1"/>
            <a:r>
              <a:rPr lang="en-US" dirty="0" smtClean="0"/>
              <a:t>Sends </a:t>
            </a:r>
            <a:r>
              <a:rPr lang="en-US" dirty="0"/>
              <a:t>kernels to execute on </a:t>
            </a:r>
            <a:r>
              <a:rPr lang="en-US" dirty="0" smtClean="0"/>
              <a:t>devices </a:t>
            </a:r>
            <a:r>
              <a:rPr lang="en-US" dirty="0"/>
              <a:t>using command </a:t>
            </a:r>
            <a:r>
              <a:rPr lang="en-US" dirty="0" smtClean="0"/>
              <a:t>queue</a:t>
            </a:r>
          </a:p>
          <a:p>
            <a:r>
              <a:rPr lang="en-US" b="1" dirty="0" smtClean="0"/>
              <a:t>Device:</a:t>
            </a:r>
          </a:p>
          <a:p>
            <a:pPr lvl="1"/>
            <a:r>
              <a:rPr lang="en-US" dirty="0" smtClean="0"/>
              <a:t>OpenCL </a:t>
            </a:r>
            <a:r>
              <a:rPr lang="en-US" dirty="0"/>
              <a:t>device to execute kernels</a:t>
            </a:r>
          </a:p>
          <a:p>
            <a:r>
              <a:rPr lang="en-US" b="1" dirty="0" smtClean="0"/>
              <a:t>Memory Object: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buffer </a:t>
            </a:r>
            <a:r>
              <a:rPr lang="en-US" dirty="0"/>
              <a:t>common to the host and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Rich set of supported image formats </a:t>
            </a:r>
          </a:p>
          <a:p>
            <a:pPr lvl="2"/>
            <a:r>
              <a:rPr lang="en-US" dirty="0" smtClean="0"/>
              <a:t>access methods and interpolations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Foundation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62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Command </a:t>
            </a:r>
            <a:r>
              <a:rPr lang="en-US" b="1" dirty="0" smtClean="0"/>
              <a:t>Queue</a:t>
            </a:r>
          </a:p>
          <a:p>
            <a:pPr lvl="2"/>
            <a:r>
              <a:rPr lang="en-US" dirty="0" smtClean="0"/>
              <a:t>Manage execution of kernels and buffers/images transfers</a:t>
            </a:r>
          </a:p>
          <a:p>
            <a:pPr lvl="2"/>
            <a:r>
              <a:rPr lang="en-US" dirty="0" smtClean="0"/>
              <a:t>Define dependency graph by using synchronization commands and events</a:t>
            </a:r>
          </a:p>
          <a:p>
            <a:pPr lvl="1"/>
            <a:r>
              <a:rPr lang="en-US" b="1" dirty="0" smtClean="0"/>
              <a:t>In-Order Queue </a:t>
            </a:r>
          </a:p>
          <a:p>
            <a:pPr lvl="2"/>
            <a:r>
              <a:rPr lang="en-US" dirty="0" smtClean="0"/>
              <a:t>Execute kernels/data transfers in a given order </a:t>
            </a:r>
          </a:p>
          <a:p>
            <a:pPr lvl="1"/>
            <a:r>
              <a:rPr lang="en-US" b="1" dirty="0" smtClean="0"/>
              <a:t>Out-of-Order Queue</a:t>
            </a:r>
          </a:p>
          <a:p>
            <a:pPr lvl="2"/>
            <a:r>
              <a:rPr lang="en-US" dirty="0" smtClean="0"/>
              <a:t>Execute kernels/data transfers as quickly as possible in any order</a:t>
            </a:r>
          </a:p>
          <a:p>
            <a:pPr marL="234950" lvl="1" indent="-234950">
              <a:lnSpc>
                <a:spcPct val="90000"/>
              </a:lnSpc>
              <a:buFontTx/>
              <a:buChar char="•"/>
            </a:pPr>
            <a:endParaRPr lang="en-US" b="1" dirty="0" smtClean="0"/>
          </a:p>
          <a:p>
            <a:pPr marL="234950" lvl="1" indent="-234950">
              <a:lnSpc>
                <a:spcPct val="90000"/>
              </a:lnSpc>
              <a:buFontTx/>
              <a:buChar char="•"/>
            </a:pPr>
            <a:r>
              <a:rPr lang="en-US" sz="2000" b="1" dirty="0">
                <a:ea typeface="+mn-ea"/>
                <a:cs typeface="+mn-cs"/>
              </a:rPr>
              <a:t>OpenCL </a:t>
            </a:r>
            <a:r>
              <a:rPr lang="en-US" sz="2000" b="1" dirty="0" smtClean="0">
                <a:ea typeface="+mn-ea"/>
                <a:cs typeface="+mn-cs"/>
              </a:rPr>
              <a:t>C99 </a:t>
            </a:r>
            <a:r>
              <a:rPr lang="en-US" sz="2000" b="1" dirty="0">
                <a:ea typeface="+mn-ea"/>
                <a:cs typeface="+mn-cs"/>
              </a:rPr>
              <a:t>language</a:t>
            </a:r>
          </a:p>
          <a:p>
            <a:pPr marL="501650" lvl="2" indent="-234950">
              <a:lnSpc>
                <a:spcPct val="90000"/>
              </a:lnSpc>
              <a:buFontTx/>
              <a:buChar char="•"/>
            </a:pPr>
            <a:r>
              <a:rPr lang="en-US" b="1" dirty="0" smtClean="0"/>
              <a:t>Kernels compiled/optimized on host before loading into device</a:t>
            </a:r>
          </a:p>
          <a:p>
            <a:pPr marL="266700" lvl="2" indent="0">
              <a:lnSpc>
                <a:spcPct val="90000"/>
              </a:lnSpc>
              <a:buNone/>
            </a:pPr>
            <a:endParaRPr lang="en-US" b="1" dirty="0" smtClean="0"/>
          </a:p>
          <a:p>
            <a:pPr marL="234950" lvl="1" indent="-234950">
              <a:lnSpc>
                <a:spcPct val="90000"/>
              </a:lnSpc>
              <a:buFontTx/>
              <a:buChar char="•"/>
            </a:pPr>
            <a:r>
              <a:rPr lang="en-US" dirty="0" smtClean="0"/>
              <a:t>OpenCL </a:t>
            </a:r>
            <a:r>
              <a:rPr lang="en-US" dirty="0"/>
              <a:t>specification defines an OpenCL Framework as a DLL that is loaded and unloaded  by </a:t>
            </a:r>
            <a:r>
              <a:rPr lang="en-US" dirty="0" smtClean="0"/>
              <a:t>user application by demand</a:t>
            </a:r>
            <a:endParaRPr lang="en-US" dirty="0"/>
          </a:p>
          <a:p>
            <a:pPr marL="501650" lvl="2" indent="-234950">
              <a:lnSpc>
                <a:spcPct val="90000"/>
              </a:lnSpc>
              <a:buFontTx/>
              <a:buChar char="•"/>
            </a:pP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Foundation (2)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0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OpenCL in Intel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37537" cy="4953000"/>
          </a:xfrm>
        </p:spPr>
        <p:txBody>
          <a:bodyPr/>
          <a:lstStyle/>
          <a:p>
            <a:r>
              <a:rPr lang="en-US" b="1" dirty="0" smtClean="0"/>
              <a:t>Intel now provides 2 implementation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OpenCL for Gen (GPU), release is planned in IVB time frame</a:t>
            </a:r>
          </a:p>
          <a:p>
            <a:pPr lvl="1"/>
            <a:r>
              <a:rPr lang="en-US" dirty="0" smtClean="0"/>
              <a:t>OpenCL for CPU</a:t>
            </a:r>
          </a:p>
          <a:p>
            <a:r>
              <a:rPr lang="en-US" b="1" dirty="0" smtClean="0"/>
              <a:t>OpenCL for MIC is integrated with OpenCL for CPU implementation</a:t>
            </a:r>
          </a:p>
          <a:p>
            <a:pPr lvl="1"/>
            <a:r>
              <a:rPr lang="en-US" dirty="0" smtClean="0"/>
              <a:t>Gen integration is also ongoing</a:t>
            </a:r>
          </a:p>
          <a:p>
            <a:endParaRPr lang="en-US" dirty="0" smtClean="0"/>
          </a:p>
          <a:p>
            <a:r>
              <a:rPr lang="en-US" dirty="0" smtClean="0"/>
              <a:t>Intel </a:t>
            </a:r>
            <a:r>
              <a:rPr lang="en-US" dirty="0"/>
              <a:t>OpenCL is going to support all existing devices on the platform in the same session</a:t>
            </a:r>
          </a:p>
          <a:p>
            <a:pPr lvl="1"/>
            <a:r>
              <a:rPr lang="en-US" dirty="0"/>
              <a:t>MIC devices, CPU, GEN</a:t>
            </a:r>
          </a:p>
          <a:p>
            <a:pPr lvl="1"/>
            <a:r>
              <a:rPr lang="en-US" dirty="0"/>
              <a:t>Data sharing and exchange</a:t>
            </a:r>
          </a:p>
          <a:p>
            <a:pPr lvl="1"/>
            <a:r>
              <a:rPr lang="en-US" dirty="0"/>
              <a:t>Load balancing</a:t>
            </a:r>
          </a:p>
          <a:p>
            <a:endParaRPr lang="en-US" dirty="0" smtClean="0"/>
          </a:p>
          <a:p>
            <a:r>
              <a:rPr lang="en-US" dirty="0" smtClean="0"/>
              <a:t>Intel OpenCL C99 MIC Compiler will share code generator with ICC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0" y="5867400"/>
            <a:ext cx="8077200" cy="381000"/>
          </a:xfrm>
          <a:prstGeom prst="roundRect">
            <a:avLst/>
          </a:prstGeom>
          <a:solidFill>
            <a:srgbClr val="0066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FFFFCC"/>
                </a:solidFill>
                <a:effectLst/>
              </a:rPr>
              <a:t>Allow user to get maximum from Intel platform</a:t>
            </a:r>
          </a:p>
        </p:txBody>
      </p:sp>
    </p:spTree>
    <p:extLst>
      <p:ext uri="{BB962C8B-B14F-4D97-AF65-F5344CB8AC3E}">
        <p14:creationId xmlns:p14="http://schemas.microsoft.com/office/powerpoint/2010/main" val="1049148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COI implements 90% of OpenCL device management functionality:</a:t>
            </a:r>
          </a:p>
          <a:p>
            <a:pPr lvl="1"/>
            <a:r>
              <a:rPr lang="en-US" dirty="0" smtClean="0"/>
              <a:t>OpenCL Queues are almost COI Pipelines</a:t>
            </a:r>
          </a:p>
          <a:p>
            <a:pPr lvl="1"/>
            <a:r>
              <a:rPr lang="en-US" dirty="0" smtClean="0"/>
              <a:t>OpenCL Buffers are almost COI Buffers</a:t>
            </a:r>
          </a:p>
          <a:p>
            <a:pPr lvl="1"/>
            <a:r>
              <a:rPr lang="en-US" dirty="0" smtClean="0"/>
              <a:t>OpenCL Events are almost COI Events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OpenCL on top of COI - Similarities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5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 for AV Tools">
  <a:themeElements>
    <a:clrScheme name="Intel_Blue 1">
      <a:dk1>
        <a:srgbClr val="FF5C00"/>
      </a:dk1>
      <a:lt1>
        <a:srgbClr val="FFFFFF"/>
      </a:lt1>
      <a:dk2>
        <a:srgbClr val="0C2E86"/>
      </a:dk2>
      <a:lt2>
        <a:srgbClr val="F5E647"/>
      </a:lt2>
      <a:accent1>
        <a:srgbClr val="A6CAE1"/>
      </a:accent1>
      <a:accent2>
        <a:srgbClr val="567EB9"/>
      </a:accent2>
      <a:accent3>
        <a:srgbClr val="AAADC3"/>
      </a:accent3>
      <a:accent4>
        <a:srgbClr val="DADADA"/>
      </a:accent4>
      <a:accent5>
        <a:srgbClr val="D0E1EE"/>
      </a:accent5>
      <a:accent6>
        <a:srgbClr val="4D72A7"/>
      </a:accent6>
      <a:hlink>
        <a:srgbClr val="0860A8"/>
      </a:hlink>
      <a:folHlink>
        <a:srgbClr val="AA014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for AV Tools</Template>
  <TotalTime>235</TotalTime>
  <Words>847</Words>
  <Application>Microsoft Office PowerPoint</Application>
  <PresentationFormat>On-screen Show (4:3)</PresentationFormat>
  <Paragraphs>156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PowerPoint Template for AV Tools</vt:lpstr>
      <vt:lpstr>OpenCL for MIC Architectural Overview </vt:lpstr>
      <vt:lpstr>What is OpenCL</vt:lpstr>
      <vt:lpstr>The OpenCL view on the Hardware</vt:lpstr>
      <vt:lpstr>Execution Model</vt:lpstr>
      <vt:lpstr>Host Program example (from AMD presentation)</vt:lpstr>
      <vt:lpstr>OpenCL Foundation (1)</vt:lpstr>
      <vt:lpstr>OpenCL Foundation (2) </vt:lpstr>
      <vt:lpstr>OpenCL in Intel</vt:lpstr>
      <vt:lpstr>OpenCL on top of COI - Similarities</vt:lpstr>
      <vt:lpstr>OpenCL on top of COI - Differences</vt:lpstr>
      <vt:lpstr>OpenCL COI Generic Flow</vt:lpstr>
      <vt:lpstr>HW Resources Usage</vt:lpstr>
      <vt:lpstr>Major Issues</vt:lpstr>
      <vt:lpstr>Release Plans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creator>Dmitry Kaptsenel</dc:creator>
  <cp:lastModifiedBy>Dmitry Kaptsenel</cp:lastModifiedBy>
  <cp:revision>86</cp:revision>
  <dcterms:created xsi:type="dcterms:W3CDTF">2011-08-23T16:38:07Z</dcterms:created>
  <dcterms:modified xsi:type="dcterms:W3CDTF">2011-09-06T15:58:41Z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ategory">
    <vt:lpwstr>Unspecified</vt:lpwstr>
  </property>
  <property fmtid="{D5CDD505-2E9C-101B-9397-08002B2CF9AE}" pid="3" name="OrderID">
    <vt:lpwstr>0</vt:lpwstr>
  </property>
  <property fmtid="{D5CDD505-2E9C-101B-9397-08002B2CF9AE}" pid="4" name="_AdHocReviewCycleID">
    <vt:i4>2096575788</vt:i4>
  </property>
  <property fmtid="{D5CDD505-2E9C-101B-9397-08002B2CF9AE}" pid="5" name="_NewReviewCycle">
    <vt:lpwstr/>
  </property>
  <property fmtid="{D5CDD505-2E9C-101B-9397-08002B2CF9AE}" pid="6" name="_EmailSubject">
    <vt:lpwstr>OMA DM client presentation to MWG Linux MRC.003.pptx</vt:lpwstr>
  </property>
  <property fmtid="{D5CDD505-2E9C-101B-9397-08002B2CF9AE}" pid="7" name="_AuthorEmail">
    <vt:lpwstr>boaz.tamir@intel.com</vt:lpwstr>
  </property>
  <property fmtid="{D5CDD505-2E9C-101B-9397-08002B2CF9AE}" pid="8" name="_AuthorEmailDisplayName">
    <vt:lpwstr>Tamir, Boaz</vt:lpwstr>
  </property>
</Properties>
</file>