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8" r:id="rId3"/>
    <p:sldId id="261" r:id="rId4"/>
    <p:sldId id="396" r:id="rId5"/>
    <p:sldId id="398" r:id="rId6"/>
    <p:sldId id="262" r:id="rId7"/>
    <p:sldId id="308" r:id="rId8"/>
    <p:sldId id="397" r:id="rId9"/>
    <p:sldId id="399" r:id="rId10"/>
    <p:sldId id="317" r:id="rId11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83A"/>
    <a:srgbClr val="F08C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83849" autoAdjust="0"/>
  </p:normalViewPr>
  <p:slideViewPr>
    <p:cSldViewPr>
      <p:cViewPr>
        <p:scale>
          <a:sx n="100" d="100"/>
          <a:sy n="100" d="100"/>
        </p:scale>
        <p:origin x="-576" y="72"/>
      </p:cViewPr>
      <p:guideLst>
        <p:guide orient="horz" pos="1585"/>
        <p:guide pos="27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40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65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91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9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pasted-image.tiff" descr="pasted-image.tif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5395" y="4703445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1.tif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1.tif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.tif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486649" y="14095"/>
            <a:ext cx="1368152" cy="2329374"/>
          </a:xfrm>
          <a:prstGeom prst="rect">
            <a:avLst/>
          </a:prstGeom>
        </p:spPr>
      </p:pic>
      <p:sp>
        <p:nvSpPr>
          <p:cNvPr id="13" name="TextBox 143"/>
          <p:cNvSpPr txBox="1"/>
          <p:nvPr/>
        </p:nvSpPr>
        <p:spPr>
          <a:xfrm>
            <a:off x="827584" y="772344"/>
            <a:ext cx="6486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资深程序员必备技能之</a:t>
            </a:r>
          </a:p>
          <a:p>
            <a:r>
              <a:rPr lang="en-US" altLang="zh-CN" sz="3600" dirty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自</a:t>
            </a:r>
            <a:r>
              <a:rPr lang="zh-CN" altLang="en-US" sz="3600" dirty="0" smtClean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然语言处理</a:t>
            </a:r>
            <a:r>
              <a:rPr lang="zh-CN" altLang="en-US" sz="3600" dirty="0" smtClean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</a:t>
            </a:r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础</a:t>
            </a:r>
            <a:r>
              <a:rPr lang="en-US" altLang="zh-CN" sz="4000" dirty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		     </a:t>
            </a:r>
            <a:endParaRPr lang="en-US" altLang="zh-CN" sz="2400" dirty="0">
              <a:ln w="6350">
                <a:noFill/>
              </a:ln>
              <a:solidFill>
                <a:srgbClr val="F08C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77063" y="2871614"/>
            <a:ext cx="3456813" cy="276999"/>
            <a:chOff x="3275856" y="2981088"/>
            <a:chExt cx="3456813" cy="276999"/>
          </a:xfrm>
        </p:grpSpPr>
        <p:grpSp>
          <p:nvGrpSpPr>
            <p:cNvPr id="15" name="组合 14"/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19936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William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48630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3210970687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176556" y="2465079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412" y="3715111"/>
            <a:ext cx="144016" cy="144016"/>
          </a:xfrm>
          <a:prstGeom prst="rect">
            <a:avLst/>
          </a:prstGeom>
        </p:spPr>
      </p:pic>
      <p:pic>
        <p:nvPicPr>
          <p:cNvPr id="2" name="pasted-image.tiff" descr="pasted-image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425" y="4717960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417" y="555226"/>
            <a:ext cx="1988992" cy="609653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5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85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/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14" name="矩形 13"/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/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/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/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4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699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讲师简介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25245" y="3230245"/>
            <a:ext cx="59474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咕泡学院-莎莎老师     QQ : 1370315370 （VIP咨询）</a:t>
            </a:r>
          </a:p>
          <a:p>
            <a:r>
              <a:rPr lang="zh-CN" altLang="en-US" dirty="0"/>
              <a:t>咕泡学院-曼妮老师     QQ : </a:t>
            </a:r>
            <a:r>
              <a:rPr lang="en-US" altLang="zh-CN" dirty="0"/>
              <a:t>1213563685</a:t>
            </a:r>
            <a:r>
              <a:rPr lang="zh-CN" altLang="en-US" dirty="0"/>
              <a:t> （视频获取）</a:t>
            </a:r>
          </a:p>
        </p:txBody>
      </p:sp>
      <p:pic>
        <p:nvPicPr>
          <p:cNvPr id="6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95" y="4703445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9692" y="1024372"/>
            <a:ext cx="6169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William </a:t>
            </a:r>
            <a:r>
              <a:rPr lang="zh-CN" altLang="en-US" dirty="0" smtClean="0"/>
              <a:t>老师，上海陆金所</a:t>
            </a:r>
            <a:r>
              <a:rPr lang="en-US" altLang="zh-CN" dirty="0" smtClean="0"/>
              <a:t>AI</a:t>
            </a:r>
            <a:r>
              <a:rPr lang="zh-CN" altLang="en-US" dirty="0" smtClean="0"/>
              <a:t>实验室算法经理，致力于把人工智能技术应用于金融场景，他是上海大学的计算机专业博士，先后在香港和新加坡做访问学者。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37" y="1024372"/>
            <a:ext cx="1150251" cy="126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/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499992" y="1954130"/>
            <a:ext cx="2977358" cy="3759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b="1" kern="100" dirty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01 / </a:t>
            </a:r>
            <a:endParaRPr lang="zh-CN" sz="2000" b="1" kern="100" dirty="0">
              <a:solidFill>
                <a:srgbClr val="F08C00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99992" y="2358822"/>
            <a:ext cx="3960440" cy="3759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b="1" kern="100" dirty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02 / </a:t>
            </a:r>
            <a:endParaRPr lang="zh-CN" altLang="en-US" sz="2000" b="1" kern="100" dirty="0">
              <a:solidFill>
                <a:srgbClr val="F08C00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rgbClr val="F08C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目录</a:t>
            </a:r>
            <a:endParaRPr lang="en-US" altLang="zh-CN" sz="2700" b="1" kern="0" dirty="0">
              <a:solidFill>
                <a:schemeClr val="bg1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</a:endParaRPr>
          </a:p>
        </p:txBody>
      </p:sp>
      <p:pic>
        <p:nvPicPr>
          <p:cNvPr id="2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95" y="4703445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4499992" y="2777287"/>
            <a:ext cx="3960440" cy="3759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b="1" kern="100" dirty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03 </a:t>
            </a:r>
            <a:r>
              <a:rPr lang="en-US" altLang="zh-CN" sz="2000" b="1" kern="100" dirty="0" smtClean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/</a:t>
            </a:r>
            <a:endParaRPr lang="zh-CN" altLang="en-US" sz="2000" b="1" kern="100" dirty="0">
              <a:solidFill>
                <a:srgbClr val="F08C00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9550" y="1884333"/>
            <a:ext cx="1678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000" b="1" kern="100" dirty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信息抽取</a:t>
            </a:r>
          </a:p>
        </p:txBody>
      </p:sp>
      <p:sp>
        <p:nvSpPr>
          <p:cNvPr id="6" name="矩形 5"/>
          <p:cNvSpPr/>
          <p:nvPr/>
        </p:nvSpPr>
        <p:spPr>
          <a:xfrm>
            <a:off x="5831215" y="2329650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000" b="1" kern="100" dirty="0" smtClean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文本分类</a:t>
            </a:r>
            <a:endParaRPr lang="zh-CN" altLang="en-US" sz="2000" b="1" kern="100" dirty="0">
              <a:solidFill>
                <a:srgbClr val="F08C00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31215" y="2739052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000" b="1" kern="100" dirty="0" smtClean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问答系统</a:t>
            </a:r>
            <a:endParaRPr lang="zh-CN" altLang="en-US" sz="2000" b="1" kern="100" dirty="0">
              <a:solidFill>
                <a:srgbClr val="F08C00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7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99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51" grpId="0"/>
      <p:bldP spid="15" grpId="0" animBg="1"/>
      <p:bldP spid="15" grpId="1" animBg="1"/>
      <p:bldP spid="15" grpId="2" animBg="1"/>
      <p:bldP spid="45" grpId="0"/>
      <p:bldP spid="45" grpId="1"/>
      <p:bldP spid="45" grpId="2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91675" y="3403750"/>
            <a:ext cx="5308717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信息抽取</a:t>
            </a:r>
            <a:endParaRPr lang="zh-CN" altLang="en-US" sz="2800" b="1" kern="100" dirty="0">
              <a:solidFill>
                <a:srgbClr val="F08C00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pasted-image.tiff" descr="pasted-im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5395" y="4703445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7187350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08C00"/>
                </a:solidFill>
              </a:rPr>
              <a:t>信息抽取</a:t>
            </a:r>
            <a:endParaRPr lang="zh-CN" altLang="en-US" sz="4000" dirty="0">
              <a:solidFill>
                <a:srgbClr val="F08C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分词</a:t>
            </a:r>
            <a:endParaRPr lang="en-US" altLang="zh-CN" sz="3200" dirty="0"/>
          </a:p>
          <a:p>
            <a:r>
              <a:rPr lang="zh-CN" altLang="en-US" dirty="0" smtClean="0"/>
              <a:t>词性标注</a:t>
            </a:r>
            <a:endParaRPr lang="en-US" altLang="zh-CN" dirty="0" smtClean="0"/>
          </a:p>
          <a:p>
            <a:r>
              <a:rPr lang="zh-CN" altLang="en-US" dirty="0" smtClean="0"/>
              <a:t>实体识别</a:t>
            </a:r>
            <a:endParaRPr lang="en-US" altLang="zh-CN" dirty="0" smtClean="0"/>
          </a:p>
          <a:p>
            <a:r>
              <a:rPr lang="zh-CN" altLang="en-US" dirty="0"/>
              <a:t>关键</a:t>
            </a:r>
            <a:r>
              <a:rPr lang="zh-CN" altLang="en-US" dirty="0" smtClean="0"/>
              <a:t>词提取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pasted-image.tiff" descr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395" y="4703445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1768764"/>
      </p:ext>
    </p:extLst>
  </p:cSld>
  <p:clrMapOvr>
    <a:masterClrMapping/>
  </p:clrMapOvr>
  <p:transition spd="med" advClick="0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64943" y="3511173"/>
            <a:ext cx="406470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文本分类</a:t>
            </a:r>
            <a:endParaRPr lang="en-US" altLang="zh-CN" sz="2800" b="1" kern="100" dirty="0">
              <a:solidFill>
                <a:srgbClr val="F08C00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pasted-image.tiff" descr="pasted-im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5395" y="4703445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95" y="4703445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939794" cy="75044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08C00"/>
                </a:solidFill>
              </a:rPr>
              <a:t>文本分类</a:t>
            </a:r>
            <a:endParaRPr lang="en-US" altLang="zh-CN" dirty="0">
              <a:solidFill>
                <a:srgbClr val="F08C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1"/>
            <a:ext cx="8229600" cy="3316239"/>
          </a:xfrm>
        </p:spPr>
        <p:txBody>
          <a:bodyPr/>
          <a:lstStyle/>
          <a:p>
            <a:r>
              <a:rPr lang="zh-CN" altLang="en-US" dirty="0" smtClean="0"/>
              <a:t>主题模型</a:t>
            </a:r>
            <a:endParaRPr lang="en-US" altLang="zh-CN" dirty="0" smtClean="0"/>
          </a:p>
          <a:p>
            <a:r>
              <a:rPr lang="zh-CN" altLang="en-US" dirty="0"/>
              <a:t>情</a:t>
            </a:r>
            <a:r>
              <a:rPr lang="zh-CN" altLang="en-US" dirty="0" smtClean="0"/>
              <a:t>感识别</a:t>
            </a:r>
            <a:endParaRPr lang="en-US" altLang="zh-CN" dirty="0"/>
          </a:p>
          <a:p>
            <a:r>
              <a:rPr lang="zh-CN" altLang="en-US" dirty="0" smtClean="0"/>
              <a:t>意图分类</a:t>
            </a:r>
            <a:endParaRPr lang="en-US" altLang="zh-CN" dirty="0" smtClean="0"/>
          </a:p>
          <a:p>
            <a:r>
              <a:rPr lang="zh-CN" altLang="en-US" dirty="0"/>
              <a:t>排序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91675" y="3403750"/>
            <a:ext cx="5308717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rgbClr val="F08C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  <a:cs typeface="Times New Roman" panose="02020603050405020304" pitchFamily="18" charset="0"/>
              </a:rPr>
              <a:t>问答系统</a:t>
            </a:r>
            <a:endParaRPr lang="zh-CN" altLang="en-US" sz="2800" b="1" kern="100" dirty="0">
              <a:solidFill>
                <a:srgbClr val="F08C00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pasted-image.tiff" descr="pasted-im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5395" y="4703445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3229849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95" y="4703445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939794" cy="75044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08C00"/>
                </a:solidFill>
              </a:rPr>
              <a:t>问答系统</a:t>
            </a:r>
            <a:endParaRPr lang="en-US" altLang="zh-CN" dirty="0">
              <a:solidFill>
                <a:srgbClr val="F08C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1"/>
            <a:ext cx="8229600" cy="3316239"/>
          </a:xfrm>
        </p:spPr>
        <p:txBody>
          <a:bodyPr/>
          <a:lstStyle/>
          <a:p>
            <a:r>
              <a:rPr lang="en-US" altLang="zh-CN" dirty="0" smtClean="0"/>
              <a:t>Unit</a:t>
            </a:r>
          </a:p>
          <a:p>
            <a:r>
              <a:rPr lang="en-US" altLang="zh-CN" dirty="0" err="1" smtClean="0"/>
              <a:t>Dialogueflow</a:t>
            </a:r>
            <a:endParaRPr lang="en-US" altLang="zh-CN" dirty="0" smtClean="0"/>
          </a:p>
          <a:p>
            <a:r>
              <a:rPr lang="en-US" altLang="zh-CN" dirty="0" smtClean="0"/>
              <a:t>Rasa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4083030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</TotalTime>
  <Words>264</Words>
  <Application>Microsoft Office PowerPoint</Application>
  <PresentationFormat>自定义</PresentationFormat>
  <Paragraphs>52</Paragraphs>
  <Slides>10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信息抽取</vt:lpstr>
      <vt:lpstr>PowerPoint 演示文稿</vt:lpstr>
      <vt:lpstr>文本分类</vt:lpstr>
      <vt:lpstr>PowerPoint 演示文稿</vt:lpstr>
      <vt:lpstr>问答系统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localadmin</cp:lastModifiedBy>
  <cp:revision>607</cp:revision>
  <dcterms:created xsi:type="dcterms:W3CDTF">2017-06-09T15:26:00Z</dcterms:created>
  <dcterms:modified xsi:type="dcterms:W3CDTF">2018-09-06T07:37:54Z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