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8" r:id="rId7"/>
    <p:sldId id="259" r:id="rId8"/>
    <p:sldId id="269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100" d="100"/>
          <a:sy n="100" d="100"/>
        </p:scale>
        <p:origin x="32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3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88E3-3112-4B90-B99C-15B03EC4E11E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F2DC6-CCB0-4F94-9B8C-30797D23A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2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72" y="3174792"/>
            <a:ext cx="2633625" cy="2383431"/>
          </a:xfrm>
          <a:prstGeom prst="rect">
            <a:avLst/>
          </a:prstGeom>
        </p:spPr>
      </p:pic>
      <p:sp>
        <p:nvSpPr>
          <p:cNvPr id="8" name="任意多边形 7"/>
          <p:cNvSpPr>
            <a:spLocks noChangeArrowheads="1"/>
          </p:cNvSpPr>
          <p:nvPr/>
        </p:nvSpPr>
        <p:spPr bwMode="auto">
          <a:xfrm flipH="1" flipV="1">
            <a:off x="3381829" y="0"/>
            <a:ext cx="8810171" cy="6858000"/>
          </a:xfrm>
          <a:custGeom>
            <a:avLst/>
            <a:gdLst>
              <a:gd name="connsiteX0" fmla="*/ 6340012 w 6340012"/>
              <a:gd name="connsiteY0" fmla="*/ 6858000 h 6858000"/>
              <a:gd name="connsiteX1" fmla="*/ 0 w 6340012"/>
              <a:gd name="connsiteY1" fmla="*/ 6858000 h 6858000"/>
              <a:gd name="connsiteX2" fmla="*/ 0 w 6340012"/>
              <a:gd name="connsiteY2" fmla="*/ 0 h 6858000"/>
              <a:gd name="connsiteX3" fmla="*/ 3996681 w 63400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0012" h="6858000">
                <a:moveTo>
                  <a:pt x="6340012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96681" y="0"/>
                </a:lnTo>
                <a:close/>
              </a:path>
            </a:pathLst>
          </a:custGeom>
          <a:solidFill>
            <a:srgbClr val="8ABC1D"/>
          </a:solidFill>
          <a:ln>
            <a:noFill/>
          </a:ln>
          <a:extLst/>
        </p:spPr>
        <p:txBody>
          <a:bodyPr wrap="square" anchor="ctr">
            <a:no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1444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4169" y="2199053"/>
            <a:ext cx="503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用自动化测试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综合案例实战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季</a:t>
            </a:r>
            <a:endParaRPr lang="en-US" altLang="zh-CN" sz="36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2651" y="1106366"/>
            <a:ext cx="5301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</a:t>
            </a:r>
            <a:endParaRPr lang="zh-CN" altLang="en-US" sz="6000" b="1" spc="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1801" y="4773393"/>
            <a:ext cx="1419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 spc="3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4500" b="1" spc="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" y="3688748"/>
            <a:ext cx="1947313" cy="1762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3504" y="798286"/>
            <a:ext cx="584925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　纲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504" y="1892252"/>
            <a:ext cx="5849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　言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DDT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数据方案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ProcessOn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913abc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3d-wallpapers.info/wp-content/uploads/3d-nature-wallpapers-hd-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6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例一：</a:t>
            </a:r>
            <a:r>
              <a:rPr lang="en-US" altLang="zh-CN" sz="6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DDT</a:t>
            </a:r>
            <a:r>
              <a:rPr lang="zh-CN" altLang="en-US" sz="60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数据方案</a:t>
            </a:r>
            <a:endParaRPr lang="en-US" altLang="zh-CN" sz="60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" y="3688748"/>
            <a:ext cx="1947313" cy="1762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3504" y="798286"/>
            <a:ext cx="584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案例一：</a:t>
            </a:r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DDT 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数据方案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504" y="2501852"/>
            <a:ext cx="5849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问题缘起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ixelstalk.net/wp-content/uploads/2016/03/Blue-Green-beautiful-nature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6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例二：</a:t>
            </a:r>
            <a:r>
              <a:rPr lang="en-US" altLang="zh-CN" sz="6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ProcessOn</a:t>
            </a:r>
            <a:r>
              <a:rPr lang="zh-CN" altLang="en-US" sz="6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网站</a:t>
            </a:r>
            <a:endParaRPr lang="en-US" altLang="zh-CN" sz="60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2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" y="3688748"/>
            <a:ext cx="1947313" cy="1762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3504" y="798286"/>
            <a:ext cx="584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案例二：</a:t>
            </a:r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ProcessOn 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504" y="2501852"/>
            <a:ext cx="5849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问题缘起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8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allpaperscraft.com/image/spring_alpine_valley_mountains_fields_landscape_93132_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2393125"/>
            <a:ext cx="12191999" cy="1477328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60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例三：</a:t>
            </a:r>
            <a:r>
              <a:rPr lang="en-US" altLang="zh-CN" sz="60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913abc</a:t>
            </a:r>
            <a:r>
              <a:rPr lang="zh-CN" altLang="en-US" sz="6000" b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网站</a:t>
            </a:r>
            <a:endParaRPr lang="en-US" altLang="zh-CN" sz="6000" b="1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905125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" y="3688748"/>
            <a:ext cx="1947313" cy="1762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3504" y="798286"/>
            <a:ext cx="584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案例三：</a:t>
            </a:r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913abc 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504" y="2501852"/>
            <a:ext cx="5849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问题缘起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5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pattFill prst="pct75">
            <a:fgClr>
              <a:srgbClr val="8ABC1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未完待续</a:t>
            </a:r>
            <a:r>
              <a:rPr lang="en-US" altLang="zh-CN" sz="60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60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8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133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2016-12-06T05:53:29Z</dcterms:created>
  <dcterms:modified xsi:type="dcterms:W3CDTF">2016-12-08T05:50:24Z</dcterms:modified>
</cp:coreProperties>
</file>