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95" r:id="rId4"/>
    <p:sldId id="266" r:id="rId5"/>
    <p:sldId id="296" r:id="rId6"/>
    <p:sldId id="300" r:id="rId7"/>
    <p:sldId id="299" r:id="rId8"/>
    <p:sldId id="320" r:id="rId9"/>
    <p:sldId id="304" r:id="rId10"/>
    <p:sldId id="309" r:id="rId11"/>
    <p:sldId id="307" r:id="rId12"/>
    <p:sldId id="308" r:id="rId13"/>
    <p:sldId id="297" r:id="rId14"/>
    <p:sldId id="302" r:id="rId15"/>
    <p:sldId id="303" r:id="rId16"/>
    <p:sldId id="315" r:id="rId17"/>
    <p:sldId id="305" r:id="rId18"/>
    <p:sldId id="306" r:id="rId19"/>
    <p:sldId id="321" r:id="rId20"/>
    <p:sldId id="311" r:id="rId21"/>
    <p:sldId id="310" r:id="rId22"/>
    <p:sldId id="312" r:id="rId23"/>
    <p:sldId id="319" r:id="rId24"/>
    <p:sldId id="323" r:id="rId25"/>
    <p:sldId id="324" r:id="rId26"/>
    <p:sldId id="313" r:id="rId27"/>
    <p:sldId id="316" r:id="rId28"/>
    <p:sldId id="322" r:id="rId29"/>
    <p:sldId id="314" r:id="rId30"/>
    <p:sldId id="317" r:id="rId31"/>
    <p:sldId id="257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9100"/>
    <a:srgbClr val="0B9D0E"/>
    <a:srgbClr val="1D8DE5"/>
    <a:srgbClr val="39373A"/>
    <a:srgbClr val="1A70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3814" autoAdjust="0"/>
  </p:normalViewPr>
  <p:slideViewPr>
    <p:cSldViewPr snapToGrid="0">
      <p:cViewPr>
        <p:scale>
          <a:sx n="100" d="100"/>
          <a:sy n="100" d="100"/>
        </p:scale>
        <p:origin x="-180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1572" y="-54"/>
      </p:cViewPr>
      <p:guideLst/>
    </p:cSldViewPr>
  </p:notes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2016/7/1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38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42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22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8508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49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0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46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467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252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048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0" y="373063"/>
            <a:ext cx="12192000" cy="539750"/>
          </a:xfrm>
          <a:prstGeom prst="rect">
            <a:avLst/>
          </a:prstGeom>
          <a:solidFill>
            <a:srgbClr val="1D8DE5"/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六边形 9"/>
          <p:cNvSpPr>
            <a:spLocks noChangeArrowheads="1"/>
          </p:cNvSpPr>
          <p:nvPr/>
        </p:nvSpPr>
        <p:spPr bwMode="auto">
          <a:xfrm>
            <a:off x="495300" y="219075"/>
            <a:ext cx="996950" cy="858838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b="1" i="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windows/desktop/dn742399.aspx" TargetMode="External"/><Relationship Id="rId2" Type="http://schemas.openxmlformats.org/officeDocument/2006/relationships/hyperlink" Target="https://en.wikipedia.org/wiki/Widget_(GUI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" TargetMode="External"/><Relationship Id="rId2" Type="http://schemas.openxmlformats.org/officeDocument/2006/relationships/hyperlink" Target="https://www.processon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2525713" y="2231609"/>
            <a:ext cx="75713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界面原型设计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965200" y="11049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产品设计系列课程</a:t>
            </a: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8274049" y="5527675"/>
            <a:ext cx="3770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：王顶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wangding@chmiot.net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产品交流群：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372388902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文本框 1"/>
          <p:cNvSpPr txBox="1">
            <a:spLocks noChangeArrowheads="1"/>
          </p:cNvSpPr>
          <p:nvPr/>
        </p:nvSpPr>
        <p:spPr bwMode="auto">
          <a:xfrm>
            <a:off x="9877425" y="260350"/>
            <a:ext cx="2166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课程编号：</a:t>
            </a:r>
            <a:r>
              <a:rPr lang="en-US" altLang="zh-CN" sz="1600" dirty="0" smtClean="0">
                <a:solidFill>
                  <a:schemeClr val="bg1"/>
                </a:solidFill>
              </a:rPr>
              <a:t>PDH201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2568" y="1192306"/>
            <a:ext cx="8609624" cy="4783124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3815718" y="6199760"/>
            <a:ext cx="4404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TUI, Text-based User Interface 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07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8500" y="1120589"/>
            <a:ext cx="7260589" cy="4985217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3200382" y="6244583"/>
            <a:ext cx="6069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1969~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CLIs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Command-line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8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915" y="1084729"/>
            <a:ext cx="7501329" cy="5030041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2985247" y="6217689"/>
            <a:ext cx="5380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1969~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CLIs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Command-line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76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4715405" y="6217689"/>
            <a:ext cx="3650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1985,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1.0,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endParaRPr lang="zh-CN" altLang="en-US" dirty="0">
              <a:solidFill>
                <a:srgbClr val="39373A"/>
              </a:solidFill>
            </a:endParaRPr>
          </a:p>
        </p:txBody>
      </p:sp>
      <p:pic>
        <p:nvPicPr>
          <p:cNvPr id="7" name="图片 6" descr="windows 1.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7411" y="1195893"/>
            <a:ext cx="8452904" cy="46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3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8462" y="1217440"/>
            <a:ext cx="6544825" cy="4908619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4190206" y="6228978"/>
            <a:ext cx="4214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1993, Windows 3.11 workspace,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7976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5987" y="1096416"/>
            <a:ext cx="6706190" cy="5029642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3682205" y="6217689"/>
            <a:ext cx="563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1995, Windows 95 Desktop, GUI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94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9437" y="1180292"/>
            <a:ext cx="6989850" cy="4898399"/>
          </a:xfrm>
          <a:prstGeom prst="rect">
            <a:avLst/>
          </a:prstGeom>
        </p:spPr>
      </p:pic>
      <p:sp>
        <p:nvSpPr>
          <p:cNvPr id="5" name="文本框 108"/>
          <p:cNvSpPr>
            <a:spLocks noChangeArrowheads="1"/>
          </p:cNvSpPr>
          <p:nvPr/>
        </p:nvSpPr>
        <p:spPr bwMode="auto">
          <a:xfrm>
            <a:off x="3682205" y="6217689"/>
            <a:ext cx="563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2015, Windows 10 Desktop, GUI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3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8280" y="1075124"/>
            <a:ext cx="6660214" cy="4802638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4810058" y="6025777"/>
            <a:ext cx="1860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web2.0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80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908" y="1264024"/>
            <a:ext cx="10015921" cy="4761753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4495005" y="6119399"/>
            <a:ext cx="4287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Wikipedia editing interface, WUI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07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3899647" y="6079567"/>
            <a:ext cx="3684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TUI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  <p:pic>
        <p:nvPicPr>
          <p:cNvPr id="5" name="图片 4" descr="Android_6.0.1_Home_Screen_Nexus_7 M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6150" y="1097988"/>
            <a:ext cx="2716321" cy="48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80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界面设计方法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117"/>
          <p:cNvSpPr>
            <a:spLocks noChangeArrowheads="1"/>
          </p:cNvSpPr>
          <p:nvPr/>
        </p:nvSpPr>
        <p:spPr bwMode="auto">
          <a:xfrm>
            <a:off x="2211705" y="3878547"/>
            <a:ext cx="1222441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三个步骤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5" name="左大括号 4"/>
          <p:cNvSpPr/>
          <p:nvPr/>
        </p:nvSpPr>
        <p:spPr bwMode="auto">
          <a:xfrm>
            <a:off x="3560317" y="2452936"/>
            <a:ext cx="169001" cy="3311370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6" y="2233861"/>
            <a:ext cx="1151468" cy="438150"/>
            <a:chOff x="3017695" y="1644650"/>
            <a:chExt cx="7537593" cy="438150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交互设计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97866" y="5534931"/>
            <a:ext cx="1151468" cy="438150"/>
            <a:chOff x="3017695" y="1644650"/>
            <a:chExt cx="7537593" cy="438150"/>
          </a:xfrm>
        </p:grpSpPr>
        <p:sp>
          <p:nvSpPr>
            <p:cNvPr id="1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原型设计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97866" y="3977162"/>
            <a:ext cx="1151468" cy="438150"/>
            <a:chOff x="3017695" y="1644650"/>
            <a:chExt cx="7537593" cy="438150"/>
          </a:xfrm>
        </p:grpSpPr>
        <p:sp>
          <p:nvSpPr>
            <p:cNvPr id="1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接口设计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文本框 108"/>
          <p:cNvSpPr>
            <a:spLocks noChangeArrowheads="1"/>
          </p:cNvSpPr>
          <p:nvPr/>
        </p:nvSpPr>
        <p:spPr bwMode="auto">
          <a:xfrm>
            <a:off x="5705201" y="1740521"/>
            <a:ext cx="33753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UCD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persona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activity-oriented design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Scenario-based design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resiliency design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5375668" y="1873790"/>
            <a:ext cx="223620" cy="1158290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5375668" y="3796518"/>
            <a:ext cx="223620" cy="764374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08"/>
          <p:cNvSpPr>
            <a:spLocks noChangeArrowheads="1"/>
          </p:cNvSpPr>
          <p:nvPr/>
        </p:nvSpPr>
        <p:spPr bwMode="auto">
          <a:xfrm>
            <a:off x="5705200" y="3676648"/>
            <a:ext cx="33753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case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Constrain enforcement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 bwMode="auto">
          <a:xfrm>
            <a:off x="5375668" y="5368920"/>
            <a:ext cx="223620" cy="764374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08"/>
          <p:cNvSpPr>
            <a:spLocks noChangeArrowheads="1"/>
          </p:cNvSpPr>
          <p:nvPr/>
        </p:nvSpPr>
        <p:spPr bwMode="auto">
          <a:xfrm>
            <a:off x="5705199" y="5262547"/>
            <a:ext cx="33753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基于交互设计，使用控件库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，样机，蓝本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265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3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320" y="1553768"/>
            <a:ext cx="5053319" cy="3442302"/>
          </a:xfrm>
          <a:prstGeom prst="rect">
            <a:avLst/>
          </a:prstGeom>
        </p:spPr>
      </p:pic>
      <p:sp>
        <p:nvSpPr>
          <p:cNvPr id="6" name="文本框 108"/>
          <p:cNvSpPr>
            <a:spLocks noChangeArrowheads="1"/>
          </p:cNvSpPr>
          <p:nvPr/>
        </p:nvSpPr>
        <p:spPr bwMode="auto">
          <a:xfrm>
            <a:off x="5579778" y="5466341"/>
            <a:ext cx="1547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 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3933" y="1553768"/>
            <a:ext cx="5045501" cy="34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28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108"/>
          <p:cNvSpPr>
            <a:spLocks noChangeArrowheads="1"/>
          </p:cNvSpPr>
          <p:nvPr/>
        </p:nvSpPr>
        <p:spPr bwMode="auto">
          <a:xfrm>
            <a:off x="5378071" y="6031117"/>
            <a:ext cx="1950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部件分类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445" y="1026179"/>
            <a:ext cx="10153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28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小部件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108"/>
          <p:cNvSpPr>
            <a:spLocks noChangeArrowheads="1"/>
          </p:cNvSpPr>
          <p:nvPr/>
        </p:nvSpPr>
        <p:spPr bwMode="auto">
          <a:xfrm>
            <a:off x="1420154" y="1365734"/>
            <a:ext cx="887132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参考资料：</a:t>
            </a:r>
            <a:endParaRPr lang="en-US" altLang="zh-CN" b="1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https://en.wikipedia.org/wiki/Widget_(GUI)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https://msdn.microsoft.com/library/windows/desktop/dn742399.aspx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b="1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类型，部件的差异：</a:t>
            </a:r>
            <a:endParaRPr lang="zh-CN" altLang="en-US" b="1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://images0.cnblogs.com/blog2015/493196/201506/1023372497383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5175" y="3276600"/>
            <a:ext cx="2057400" cy="3429000"/>
          </a:xfrm>
          <a:prstGeom prst="rect">
            <a:avLst/>
          </a:prstGeom>
          <a:noFill/>
        </p:spPr>
      </p:pic>
      <p:pic>
        <p:nvPicPr>
          <p:cNvPr id="2056" name="Picture 8" descr="http://nej.netease.com/images/datapi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0775" y="3833812"/>
            <a:ext cx="2162175" cy="2571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28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5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界面原型设计工具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117"/>
          <p:cNvSpPr>
            <a:spLocks noChangeArrowheads="1"/>
          </p:cNvSpPr>
          <p:nvPr/>
        </p:nvSpPr>
        <p:spPr bwMode="auto">
          <a:xfrm>
            <a:off x="1024049" y="3507938"/>
            <a:ext cx="1074407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分类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5" name="左大括号 4"/>
          <p:cNvSpPr/>
          <p:nvPr/>
        </p:nvSpPr>
        <p:spPr bwMode="auto">
          <a:xfrm>
            <a:off x="2215662" y="2469135"/>
            <a:ext cx="210172" cy="2515755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53211" y="2250060"/>
            <a:ext cx="1151468" cy="438150"/>
            <a:chOff x="3017695" y="1644650"/>
            <a:chExt cx="7537593" cy="438150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客户端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53211" y="4765815"/>
            <a:ext cx="1151468" cy="438150"/>
            <a:chOff x="3017695" y="1644650"/>
            <a:chExt cx="7537593" cy="438150"/>
          </a:xfrm>
        </p:grpSpPr>
        <p:sp>
          <p:nvSpPr>
            <p:cNvPr id="1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在线工具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08"/>
          <p:cNvSpPr>
            <a:spLocks noChangeArrowheads="1"/>
          </p:cNvSpPr>
          <p:nvPr/>
        </p:nvSpPr>
        <p:spPr bwMode="auto">
          <a:xfrm>
            <a:off x="4065563" y="2283905"/>
            <a:ext cx="3375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Axure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RP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8"/>
          <p:cNvSpPr>
            <a:spLocks noChangeArrowheads="1"/>
          </p:cNvSpPr>
          <p:nvPr/>
        </p:nvSpPr>
        <p:spPr bwMode="auto">
          <a:xfrm>
            <a:off x="4648269" y="4134417"/>
            <a:ext cx="5688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ProcessOn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https://www.processon.com/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4268579" y="4312024"/>
            <a:ext cx="177916" cy="1299882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08"/>
          <p:cNvSpPr>
            <a:spLocks noChangeArrowheads="1"/>
          </p:cNvSpPr>
          <p:nvPr/>
        </p:nvSpPr>
        <p:spPr bwMode="auto">
          <a:xfrm>
            <a:off x="4684128" y="5398441"/>
            <a:ext cx="5688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墨刀，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https://modao.cc/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3603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界面原型设计工具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4988" y="1014521"/>
            <a:ext cx="7315200" cy="5345217"/>
          </a:xfrm>
          <a:prstGeom prst="rect">
            <a:avLst/>
          </a:prstGeom>
        </p:spPr>
      </p:pic>
      <p:sp>
        <p:nvSpPr>
          <p:cNvPr id="15" name="文本框 108"/>
          <p:cNvSpPr>
            <a:spLocks noChangeArrowheads="1"/>
          </p:cNvSpPr>
          <p:nvPr/>
        </p:nvSpPr>
        <p:spPr bwMode="auto">
          <a:xfrm>
            <a:off x="4851883" y="6122005"/>
            <a:ext cx="1308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Axure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RP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3603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91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816100" y="1704975"/>
            <a:ext cx="8848725" cy="782638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303043" y="1804194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何为界面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816100" y="2586832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36979" y="2685763"/>
            <a:ext cx="2805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界面设计方法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816100" y="3468689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102268" y="3567620"/>
            <a:ext cx="227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小部件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1816100" y="4350546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377353" y="4449477"/>
            <a:ext cx="3945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界面原型设计工具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对角圆角矩形 16"/>
          <p:cNvSpPr/>
          <p:nvPr/>
        </p:nvSpPr>
        <p:spPr bwMode="auto">
          <a:xfrm>
            <a:off x="1816100" y="5232403"/>
            <a:ext cx="8848725" cy="782638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902286" y="5331334"/>
            <a:ext cx="2895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界面设计准则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0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界面设计准则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117"/>
          <p:cNvSpPr>
            <a:spLocks noChangeArrowheads="1"/>
          </p:cNvSpPr>
          <p:nvPr/>
        </p:nvSpPr>
        <p:spPr bwMode="auto">
          <a:xfrm>
            <a:off x="1024049" y="1840924"/>
            <a:ext cx="1074407" cy="103011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清晰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7613" y="1840924"/>
            <a:ext cx="1151468" cy="438150"/>
            <a:chOff x="3017695" y="1644650"/>
            <a:chExt cx="7537593" cy="438150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8476" y="4848576"/>
            <a:ext cx="2747721" cy="438150"/>
            <a:chOff x="3017695" y="1644650"/>
            <a:chExt cx="7537593" cy="438150"/>
          </a:xfrm>
        </p:grpSpPr>
        <p:sp>
          <p:nvSpPr>
            <p:cNvPr id="1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背景颜色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07613" y="2432884"/>
            <a:ext cx="1151468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布局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圆角矩形 117"/>
          <p:cNvSpPr>
            <a:spLocks noChangeArrowheads="1"/>
          </p:cNvSpPr>
          <p:nvPr/>
        </p:nvSpPr>
        <p:spPr bwMode="auto">
          <a:xfrm>
            <a:off x="8491652" y="1767368"/>
            <a:ext cx="1074407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简洁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8" name="圆角矩形 117"/>
          <p:cNvSpPr>
            <a:spLocks noChangeArrowheads="1"/>
          </p:cNvSpPr>
          <p:nvPr/>
        </p:nvSpPr>
        <p:spPr bwMode="auto">
          <a:xfrm>
            <a:off x="8509715" y="2410266"/>
            <a:ext cx="1074407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友好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9" name="圆角矩形 117"/>
          <p:cNvSpPr>
            <a:spLocks noChangeArrowheads="1"/>
          </p:cNvSpPr>
          <p:nvPr/>
        </p:nvSpPr>
        <p:spPr bwMode="auto">
          <a:xfrm>
            <a:off x="3962560" y="1833208"/>
            <a:ext cx="1074407" cy="103011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响应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68669" y="1833208"/>
            <a:ext cx="2747721" cy="438150"/>
            <a:chOff x="3017695" y="1644650"/>
            <a:chExt cx="7537593" cy="438150"/>
          </a:xfrm>
        </p:grpSpPr>
        <p:sp>
          <p:nvSpPr>
            <p:cNvPr id="24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有输入，就有输出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68669" y="2416998"/>
            <a:ext cx="2747721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不论结果正确与否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圆角矩形 117"/>
          <p:cNvSpPr>
            <a:spLocks noChangeArrowheads="1"/>
          </p:cNvSpPr>
          <p:nvPr/>
        </p:nvSpPr>
        <p:spPr bwMode="auto">
          <a:xfrm>
            <a:off x="1022368" y="3632027"/>
            <a:ext cx="1074407" cy="1723947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一致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228477" y="3632028"/>
            <a:ext cx="2747721" cy="438150"/>
            <a:chOff x="3017695" y="1644650"/>
            <a:chExt cx="7537593" cy="438150"/>
          </a:xfrm>
        </p:grpSpPr>
        <p:sp>
          <p:nvSpPr>
            <p:cNvPr id="3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文字内容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228477" y="4215818"/>
            <a:ext cx="2747721" cy="438150"/>
            <a:chOff x="3017695" y="1644650"/>
            <a:chExt cx="7537593" cy="438150"/>
          </a:xfrm>
        </p:grpSpPr>
        <p:sp>
          <p:nvSpPr>
            <p:cNvPr id="34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文字的字体、颜色、字号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7" name="圆角矩形 117"/>
          <p:cNvSpPr>
            <a:spLocks noChangeArrowheads="1"/>
          </p:cNvSpPr>
          <p:nvPr/>
        </p:nvSpPr>
        <p:spPr bwMode="auto">
          <a:xfrm>
            <a:off x="5205505" y="3643570"/>
            <a:ext cx="1074407" cy="103011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高效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438120" y="3642643"/>
            <a:ext cx="3577765" cy="438150"/>
            <a:chOff x="3017695" y="1644650"/>
            <a:chExt cx="7537593" cy="438150"/>
          </a:xfrm>
        </p:grpSpPr>
        <p:sp>
          <p:nvSpPr>
            <p:cNvPr id="3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阅读习惯：自左而右，自上而下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38120" y="4226433"/>
            <a:ext cx="3577765" cy="438150"/>
            <a:chOff x="3017695" y="1644650"/>
            <a:chExt cx="7537593" cy="438150"/>
          </a:xfrm>
        </p:grpSpPr>
        <p:sp>
          <p:nvSpPr>
            <p:cNvPr id="42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3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左上角显示最重要的内容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圆角矩形 117"/>
          <p:cNvSpPr>
            <a:spLocks noChangeArrowheads="1"/>
          </p:cNvSpPr>
          <p:nvPr/>
        </p:nvSpPr>
        <p:spPr bwMode="auto">
          <a:xfrm>
            <a:off x="5205505" y="4845719"/>
            <a:ext cx="1074407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容错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38120" y="4845719"/>
            <a:ext cx="3577765" cy="438150"/>
            <a:chOff x="3017695" y="1644650"/>
            <a:chExt cx="7537593" cy="438150"/>
          </a:xfrm>
        </p:grpSpPr>
        <p:sp>
          <p:nvSpPr>
            <p:cNvPr id="4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对错误操作有友好的提示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478349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017963" y="2214563"/>
            <a:ext cx="41560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谢谢收看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55212" y="2864801"/>
            <a:ext cx="1929067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硬件接口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55212" y="3925325"/>
            <a:ext cx="1929067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软件接口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圆角矩形 117"/>
          <p:cNvSpPr>
            <a:spLocks noChangeArrowheads="1"/>
          </p:cNvSpPr>
          <p:nvPr/>
        </p:nvSpPr>
        <p:spPr bwMode="auto">
          <a:xfrm>
            <a:off x="1024050" y="1773507"/>
            <a:ext cx="1244021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界面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9" name="圆角矩形 117"/>
          <p:cNvSpPr>
            <a:spLocks noChangeArrowheads="1"/>
          </p:cNvSpPr>
          <p:nvPr/>
        </p:nvSpPr>
        <p:spPr bwMode="auto">
          <a:xfrm>
            <a:off x="1024050" y="3926816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接口种类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55212" y="5009023"/>
            <a:ext cx="1929067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人机接口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左大括号 22"/>
          <p:cNvSpPr/>
          <p:nvPr/>
        </p:nvSpPr>
        <p:spPr bwMode="auto">
          <a:xfrm>
            <a:off x="2463900" y="3058279"/>
            <a:ext cx="170438" cy="2175224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108"/>
          <p:cNvSpPr>
            <a:spLocks noChangeArrowheads="1"/>
          </p:cNvSpPr>
          <p:nvPr/>
        </p:nvSpPr>
        <p:spPr bwMode="auto">
          <a:xfrm>
            <a:off x="5005153" y="2850209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VGA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USB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RJ-45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，等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5005152" y="5063308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键盘、鼠标、显示器、音箱，等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0" name="文本框 108"/>
          <p:cNvSpPr>
            <a:spLocks noChangeArrowheads="1"/>
          </p:cNvSpPr>
          <p:nvPr/>
        </p:nvSpPr>
        <p:spPr bwMode="auto">
          <a:xfrm>
            <a:off x="5005151" y="3974986"/>
            <a:ext cx="14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ABI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2808801" y="1774444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Interface, 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028" y="1997604"/>
            <a:ext cx="3538361" cy="26487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4145" y="1788112"/>
            <a:ext cx="3205021" cy="2858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4917" y="1997604"/>
            <a:ext cx="3215217" cy="2648716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1972236" y="4893974"/>
            <a:ext cx="124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VGA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5602945" y="4893974"/>
            <a:ext cx="1295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USB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2" name="文本框 108"/>
          <p:cNvSpPr>
            <a:spLocks noChangeArrowheads="1"/>
          </p:cNvSpPr>
          <p:nvPr/>
        </p:nvSpPr>
        <p:spPr bwMode="auto">
          <a:xfrm>
            <a:off x="9493625" y="4893974"/>
            <a:ext cx="1264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RJ-45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8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5082988" y="5912474"/>
            <a:ext cx="27252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软件接口，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ABI</a:t>
            </a:r>
            <a:endParaRPr lang="zh-CN" altLang="en-US" dirty="0">
              <a:solidFill>
                <a:srgbClr val="39373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022" y="1158306"/>
            <a:ext cx="7981245" cy="46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224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5595494" y="5912474"/>
            <a:ext cx="1492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人机接口</a:t>
            </a:r>
            <a:endParaRPr lang="zh-CN" altLang="en-US" dirty="0">
              <a:solidFill>
                <a:srgbClr val="39373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5700" y="1158306"/>
            <a:ext cx="8203323" cy="46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085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2864737" y="3200976"/>
            <a:ext cx="1929067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CLIs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2864737" y="4682855"/>
            <a:ext cx="1929067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WUI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圆角矩形 117"/>
          <p:cNvSpPr>
            <a:spLocks noChangeArrowheads="1"/>
          </p:cNvSpPr>
          <p:nvPr/>
        </p:nvSpPr>
        <p:spPr bwMode="auto">
          <a:xfrm>
            <a:off x="735666" y="3205120"/>
            <a:ext cx="1516885" cy="1057587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界面种类</a:t>
            </a:r>
            <a:endParaRPr lang="en-US" altLang="zh-CN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及发展历史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2864737" y="5390023"/>
            <a:ext cx="1929067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TUI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左大括号 22"/>
          <p:cNvSpPr/>
          <p:nvPr/>
        </p:nvSpPr>
        <p:spPr bwMode="auto">
          <a:xfrm>
            <a:off x="2473425" y="1887071"/>
            <a:ext cx="207582" cy="3727432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108"/>
          <p:cNvSpPr>
            <a:spLocks noChangeArrowheads="1"/>
          </p:cNvSpPr>
          <p:nvPr/>
        </p:nvSpPr>
        <p:spPr bwMode="auto">
          <a:xfrm>
            <a:off x="5014678" y="3231209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1969~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Command-line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5014677" y="5444308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0" name="文本框 108"/>
          <p:cNvSpPr>
            <a:spLocks noChangeArrowheads="1"/>
          </p:cNvSpPr>
          <p:nvPr/>
        </p:nvSpPr>
        <p:spPr bwMode="auto">
          <a:xfrm>
            <a:off x="5014676" y="4732516"/>
            <a:ext cx="5447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Web-based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  <p:grpSp>
        <p:nvGrpSpPr>
          <p:cNvPr id="38" name="组合 13"/>
          <p:cNvGrpSpPr/>
          <p:nvPr/>
        </p:nvGrpSpPr>
        <p:grpSpPr>
          <a:xfrm>
            <a:off x="2855772" y="1632154"/>
            <a:ext cx="1929067" cy="438150"/>
            <a:chOff x="3017695" y="1644650"/>
            <a:chExt cx="7537593" cy="438150"/>
          </a:xfrm>
        </p:grpSpPr>
        <p:sp>
          <p:nvSpPr>
            <p:cNvPr id="3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Batch Interface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组合 24"/>
          <p:cNvGrpSpPr/>
          <p:nvPr/>
        </p:nvGrpSpPr>
        <p:grpSpPr>
          <a:xfrm>
            <a:off x="2855772" y="2387868"/>
            <a:ext cx="1929067" cy="438150"/>
            <a:chOff x="3017695" y="1644650"/>
            <a:chExt cx="7537593" cy="438150"/>
          </a:xfrm>
        </p:grpSpPr>
        <p:sp>
          <p:nvSpPr>
            <p:cNvPr id="42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3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TUI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19"/>
          <p:cNvGrpSpPr/>
          <p:nvPr/>
        </p:nvGrpSpPr>
        <p:grpSpPr>
          <a:xfrm>
            <a:off x="2855772" y="3892921"/>
            <a:ext cx="1929067" cy="438150"/>
            <a:chOff x="3017695" y="1644650"/>
            <a:chExt cx="7537593" cy="438150"/>
          </a:xfrm>
        </p:grpSpPr>
        <p:sp>
          <p:nvSpPr>
            <p:cNvPr id="4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GUI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文本框 108"/>
          <p:cNvSpPr>
            <a:spLocks noChangeArrowheads="1"/>
          </p:cNvSpPr>
          <p:nvPr/>
        </p:nvSpPr>
        <p:spPr bwMode="auto">
          <a:xfrm>
            <a:off x="5005713" y="1617562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1945~1968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48" name="文本框 108"/>
          <p:cNvSpPr>
            <a:spLocks noChangeArrowheads="1"/>
          </p:cNvSpPr>
          <p:nvPr/>
        </p:nvSpPr>
        <p:spPr bwMode="auto">
          <a:xfrm>
            <a:off x="5005712" y="3947206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1968~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今，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 User 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49" name="文本框 108"/>
          <p:cNvSpPr>
            <a:spLocks noChangeArrowheads="1"/>
          </p:cNvSpPr>
          <p:nvPr/>
        </p:nvSpPr>
        <p:spPr bwMode="auto">
          <a:xfrm>
            <a:off x="5005711" y="2437529"/>
            <a:ext cx="3977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Text-based User Interface 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何为界面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5494" y="1353671"/>
            <a:ext cx="6720461" cy="4761099"/>
          </a:xfrm>
          <a:prstGeom prst="rect">
            <a:avLst/>
          </a:prstGeom>
        </p:spPr>
      </p:pic>
      <p:sp>
        <p:nvSpPr>
          <p:cNvPr id="28" name="文本框 108"/>
          <p:cNvSpPr>
            <a:spLocks noChangeArrowheads="1"/>
          </p:cNvSpPr>
          <p:nvPr/>
        </p:nvSpPr>
        <p:spPr bwMode="auto">
          <a:xfrm>
            <a:off x="4715405" y="6217689"/>
            <a:ext cx="3650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1945-1968, Batch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08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Pages>0</Pages>
  <Words>713</Words>
  <Characters>0</Characters>
  <Application>Microsoft Office PowerPoint</Application>
  <DocSecurity>0</DocSecurity>
  <PresentationFormat>自定义</PresentationFormat>
  <Lines>0</Lines>
  <Paragraphs>161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Manager/>
  <Company> 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Administrator</cp:lastModifiedBy>
  <cp:revision>714</cp:revision>
  <dcterms:created xsi:type="dcterms:W3CDTF">2014-03-17T12:23:00Z</dcterms:created>
  <dcterms:modified xsi:type="dcterms:W3CDTF">2016-07-01T05:51:12Z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