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9" r:id="rId2"/>
  </p:sldMasterIdLst>
  <p:notesMasterIdLst>
    <p:notesMasterId r:id="rId23"/>
  </p:notesMasterIdLst>
  <p:handoutMasterIdLst>
    <p:handoutMasterId r:id="rId24"/>
  </p:handoutMasterIdLst>
  <p:sldIdLst>
    <p:sldId id="548" r:id="rId3"/>
    <p:sldId id="549" r:id="rId4"/>
    <p:sldId id="550" r:id="rId5"/>
    <p:sldId id="551" r:id="rId6"/>
    <p:sldId id="552" r:id="rId7"/>
    <p:sldId id="553" r:id="rId8"/>
    <p:sldId id="554" r:id="rId9"/>
    <p:sldId id="555" r:id="rId10"/>
    <p:sldId id="560" r:id="rId11"/>
    <p:sldId id="557" r:id="rId12"/>
    <p:sldId id="558" r:id="rId13"/>
    <p:sldId id="561" r:id="rId14"/>
    <p:sldId id="562" r:id="rId15"/>
    <p:sldId id="563" r:id="rId16"/>
    <p:sldId id="564" r:id="rId17"/>
    <p:sldId id="565" r:id="rId18"/>
    <p:sldId id="570" r:id="rId19"/>
    <p:sldId id="571" r:id="rId20"/>
    <p:sldId id="572" r:id="rId21"/>
    <p:sldId id="559" r:id="rId22"/>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CCFF"/>
    <a:srgbClr val="FFFE76"/>
    <a:srgbClr val="F68222"/>
    <a:srgbClr val="F8C05A"/>
    <a:srgbClr val="E60000"/>
    <a:srgbClr val="D20000"/>
    <a:srgbClr val="0066FF"/>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4" autoAdjust="0"/>
    <p:restoredTop sz="97842" autoAdjust="0"/>
  </p:normalViewPr>
  <p:slideViewPr>
    <p:cSldViewPr>
      <p:cViewPr>
        <p:scale>
          <a:sx n="75" d="100"/>
          <a:sy n="75" d="100"/>
        </p:scale>
        <p:origin x="-1008"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952" y="-90"/>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ＭＳ Ｐゴシック"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ＭＳ Ｐゴシック" pitchFamily="50" charset="-128"/>
              </a:defRPr>
            </a:lvl1pPr>
          </a:lstStyle>
          <a:p>
            <a:pPr>
              <a:defRPr/>
            </a:pPr>
            <a:fld id="{FB589DE0-CFD2-488A-9E3A-B1992511718B}" type="datetimeFigureOut">
              <a:rPr lang="ja-JP" altLang="en-US"/>
              <a:pPr>
                <a:defRPr/>
              </a:pPr>
              <a:t>2017/2/15</a:t>
            </a:fld>
            <a:endParaRPr lang="en-US" altLang="ja-JP"/>
          </a:p>
        </p:txBody>
      </p:sp>
      <p:sp>
        <p:nvSpPr>
          <p:cNvPr id="97284"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ＭＳ Ｐゴシック"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ＭＳ Ｐゴシック" pitchFamily="50" charset="-128"/>
              </a:defRPr>
            </a:lvl1pPr>
          </a:lstStyle>
          <a:p>
            <a:pPr>
              <a:defRPr/>
            </a:pPr>
            <a:fld id="{D440D70A-8EB1-4204-951A-953B20D04ABC}" type="slidenum">
              <a:rPr lang="ja-JP" altLang="en-US"/>
              <a:pPr>
                <a:defRPr/>
              </a:pPr>
              <a:t>‹#›</a:t>
            </a:fld>
            <a:endParaRPr lang="en-US" altLang="ja-JP"/>
          </a:p>
        </p:txBody>
      </p:sp>
    </p:spTree>
    <p:extLst>
      <p:ext uri="{BB962C8B-B14F-4D97-AF65-F5344CB8AC3E}">
        <p14:creationId xmlns:p14="http://schemas.microsoft.com/office/powerpoint/2010/main" val="2091203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61B6A20-314A-40FB-A082-F2BB513D7E6E}" type="datetimeFigureOut">
              <a:rPr lang="ja-JP" altLang="en-US"/>
              <a:pPr>
                <a:defRPr/>
              </a:pPr>
              <a:t>2017/2/15</a:t>
            </a:fld>
            <a:endParaRPr lang="ja-JP" altLang="en-US"/>
          </a:p>
        </p:txBody>
      </p:sp>
      <p:sp>
        <p:nvSpPr>
          <p:cNvPr id="4" name="スライド イメージ プレースホルダ 3"/>
          <p:cNvSpPr>
            <a:spLocks noGrp="1" noRot="1" noChangeAspect="1"/>
          </p:cNvSpPr>
          <p:nvPr>
            <p:ph type="sldImg" idx="2"/>
          </p:nvPr>
        </p:nvSpPr>
        <p:spPr>
          <a:xfrm>
            <a:off x="696913" y="739775"/>
            <a:ext cx="5343525"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464E84D-0961-4BF8-9F09-17DB209E3BFE}" type="slidenum">
              <a:rPr lang="ja-JP" altLang="en-US"/>
              <a:pPr>
                <a:defRPr/>
              </a:pPr>
              <a:t>‹#›</a:t>
            </a:fld>
            <a:endParaRPr lang="ja-JP" altLang="en-US"/>
          </a:p>
        </p:txBody>
      </p:sp>
    </p:spTree>
    <p:extLst>
      <p:ext uri="{BB962C8B-B14F-4D97-AF65-F5344CB8AC3E}">
        <p14:creationId xmlns:p14="http://schemas.microsoft.com/office/powerpoint/2010/main" val="13133879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正方形/長方形 3"/>
          <p:cNvSpPr/>
          <p:nvPr userDrawn="1"/>
        </p:nvSpPr>
        <p:spPr>
          <a:xfrm>
            <a:off x="0" y="0"/>
            <a:ext cx="9906000" cy="6858000"/>
          </a:xfrm>
          <a:prstGeom prst="rect">
            <a:avLst/>
          </a:prstGeom>
          <a:solidFill>
            <a:srgbClr val="FFFFFF"/>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sp>
        <p:nvSpPr>
          <p:cNvPr id="5" name="正方形/長方形 4"/>
          <p:cNvSpPr/>
          <p:nvPr userDrawn="1"/>
        </p:nvSpPr>
        <p:spPr>
          <a:xfrm>
            <a:off x="0" y="0"/>
            <a:ext cx="9906000" cy="4419600"/>
          </a:xfrm>
          <a:prstGeom prst="rect">
            <a:avLst/>
          </a:prstGeom>
          <a:gradFill flip="none" rotWithShape="1">
            <a:gsLst>
              <a:gs pos="0">
                <a:srgbClr val="99CCFF"/>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baseline="-25000" dirty="0">
              <a:solidFill>
                <a:srgbClr val="000000"/>
              </a:solidFill>
            </a:endParaRPr>
          </a:p>
        </p:txBody>
      </p:sp>
      <p:pic>
        <p:nvPicPr>
          <p:cNvPr id="6" name="図 17" descr="j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6400" y="6069013"/>
            <a:ext cx="43910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Nakai\Documents\My Dropbox\Images\JMAS_logo\setlogo_e.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04150" y="6048375"/>
            <a:ext cx="177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サブタイトル 2"/>
          <p:cNvSpPr>
            <a:spLocks noGrp="1"/>
          </p:cNvSpPr>
          <p:nvPr>
            <p:ph type="subTitle" idx="1"/>
          </p:nvPr>
        </p:nvSpPr>
        <p:spPr>
          <a:xfrm>
            <a:off x="245866" y="179347"/>
            <a:ext cx="6447587" cy="438155"/>
          </a:xfrm>
        </p:spPr>
        <p:txBody>
          <a:bodyPr lIns="0" anchor="ct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 サブタイトルの書式設定</a:t>
            </a:r>
          </a:p>
        </p:txBody>
      </p:sp>
      <p:sp>
        <p:nvSpPr>
          <p:cNvPr id="46" name="タイトル 45"/>
          <p:cNvSpPr>
            <a:spLocks noGrp="1"/>
          </p:cNvSpPr>
          <p:nvPr>
            <p:ph type="title"/>
          </p:nvPr>
        </p:nvSpPr>
        <p:spPr>
          <a:xfrm>
            <a:off x="0" y="3068640"/>
            <a:ext cx="9575800" cy="720725"/>
          </a:xfrm>
        </p:spPr>
        <p:txBody>
          <a:bodyPr>
            <a:normAutofit/>
          </a:bodyPr>
          <a:lstStyle>
            <a:lvl1pPr>
              <a:defRPr sz="2800">
                <a:solidFill>
                  <a:schemeClr val="tx1"/>
                </a:solidFill>
              </a:defRPr>
            </a:lvl1pPr>
          </a:lstStyle>
          <a:p>
            <a:r>
              <a:rPr lang="ja-JP" altLang="en-US" dirty="0"/>
              <a:t>マスタ タイトルの書式設定</a:t>
            </a:r>
          </a:p>
        </p:txBody>
      </p:sp>
      <p:sp>
        <p:nvSpPr>
          <p:cNvPr id="8" name="日付プレースホルダ 23"/>
          <p:cNvSpPr>
            <a:spLocks noGrp="1"/>
          </p:cNvSpPr>
          <p:nvPr>
            <p:ph type="dt" sz="half" idx="10"/>
          </p:nvPr>
        </p:nvSpPr>
        <p:spPr>
          <a:xfrm>
            <a:off x="0" y="5661025"/>
            <a:ext cx="4679950" cy="365125"/>
          </a:xfrm>
          <a:prstGeom prst="rect">
            <a:avLst/>
          </a:prstGeom>
        </p:spPr>
        <p:txBody>
          <a:bodyPr vert="horz" lIns="360000" tIns="45720" rIns="91440" bIns="45720" rtlCol="0" anchor="ctr"/>
          <a:lstStyle>
            <a:lvl1pPr marL="0" indent="0" algn="l">
              <a:defRPr sz="1800">
                <a:solidFill>
                  <a:schemeClr val="tx1">
                    <a:lumMod val="65000"/>
                    <a:lumOff val="35000"/>
                  </a:schemeClr>
                </a:solidFill>
                <a:latin typeface="HGP創英角ｺﾞｼｯｸUB" pitchFamily="50" charset="-128"/>
                <a:ea typeface="HGP創英角ｺﾞｼｯｸUB" pitchFamily="50" charset="-128"/>
              </a:defRPr>
            </a:lvl1pPr>
          </a:lstStyle>
          <a:p>
            <a:pPr>
              <a:defRPr/>
            </a:pPr>
            <a:fld id="{04A88FBC-1567-42DF-A761-F7C1061E0771}" type="datetime1">
              <a:rPr lang="ja-JP" altLang="en-US"/>
              <a:pPr>
                <a:defRPr/>
              </a:pPr>
              <a:t>2017/2/15</a:t>
            </a:fld>
            <a:endParaRPr lang="ja-JP" altLang="en-US" dirty="0"/>
          </a:p>
        </p:txBody>
      </p:sp>
    </p:spTree>
    <p:extLst>
      <p:ext uri="{BB962C8B-B14F-4D97-AF65-F5344CB8AC3E}">
        <p14:creationId xmlns:p14="http://schemas.microsoft.com/office/powerpoint/2010/main" val="88298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66757" y="944724"/>
            <a:ext cx="9572493" cy="558788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5" name="タイトル 24"/>
          <p:cNvSpPr>
            <a:spLocks noGrp="1"/>
          </p:cNvSpPr>
          <p:nvPr>
            <p:ph type="title"/>
          </p:nvPr>
        </p:nvSpPr>
        <p:spPr/>
        <p:txBody>
          <a:bodyPr/>
          <a:lstStyle/>
          <a:p>
            <a:r>
              <a:rPr lang="ja-JP" altLang="en-US" dirty="0"/>
              <a:t>マスタ タイトルの書式設定</a:t>
            </a:r>
          </a:p>
        </p:txBody>
      </p:sp>
    </p:spTree>
    <p:extLst>
      <p:ext uri="{BB962C8B-B14F-4D97-AF65-F5344CB8AC3E}">
        <p14:creationId xmlns:p14="http://schemas.microsoft.com/office/powerpoint/2010/main" val="1021515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0" y="6356353"/>
            <a:ext cx="2311400" cy="365125"/>
          </a:xfrm>
          <a:prstGeom prst="rect">
            <a:avLst/>
          </a:prstGeom>
        </p:spPr>
        <p:txBody>
          <a:bodyPr/>
          <a:lstStyle/>
          <a:p>
            <a:fld id="{F4FF9630-A327-8E47-8CD6-EF83B57CFB1D}" type="datetime1">
              <a:rPr lang="ja-JP" altLang="en-US" smtClean="0">
                <a:solidFill>
                  <a:prstClr val="black">
                    <a:tint val="75000"/>
                  </a:prstClr>
                </a:solidFill>
              </a:rPr>
              <a:pPr/>
              <a:t>2017/2/15</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a:xfrm>
            <a:off x="3384550" y="6356353"/>
            <a:ext cx="3136900" cy="365125"/>
          </a:xfrm>
          <a:prstGeom prst="rect">
            <a:avLst/>
          </a:prstGeom>
        </p:spPr>
        <p:txBody>
          <a:bodyPr/>
          <a:lstStyle/>
          <a:p>
            <a:pPr defTabSz="457200"/>
            <a:endParaRPr lang="ja-JP" altLang="en-US">
              <a:solidFill>
                <a:prstClr val="black"/>
              </a:solidFill>
            </a:endParaRPr>
          </a:p>
        </p:txBody>
      </p:sp>
      <p:sp>
        <p:nvSpPr>
          <p:cNvPr id="6" name="スライド番号プレースホルダー 5"/>
          <p:cNvSpPr>
            <a:spLocks noGrp="1"/>
          </p:cNvSpPr>
          <p:nvPr>
            <p:ph type="sldNum" sz="quarter" idx="12"/>
          </p:nvPr>
        </p:nvSpPr>
        <p:spPr>
          <a:xfrm>
            <a:off x="4416425" y="6526215"/>
            <a:ext cx="729192" cy="365125"/>
          </a:xfrm>
          <a:prstGeom prst="rect">
            <a:avLst/>
          </a:prstGeom>
        </p:spPr>
        <p:txBody>
          <a:bodyPr/>
          <a:lstStyle/>
          <a:p>
            <a:fld id="{F3C18820-6371-BE49-A56B-718E9849F8AB}" type="slidenum">
              <a:rPr lang="ja-JP" altLang="en-US" smtClean="0"/>
              <a:pPr/>
              <a:t>‹#›</a:t>
            </a:fld>
            <a:endParaRPr lang="ja-JP" altLang="en-US"/>
          </a:p>
        </p:txBody>
      </p:sp>
      <p:sp>
        <p:nvSpPr>
          <p:cNvPr id="7" name="正方形/長方形 6"/>
          <p:cNvSpPr/>
          <p:nvPr userDrawn="1"/>
        </p:nvSpPr>
        <p:spPr>
          <a:xfrm>
            <a:off x="911" y="6583559"/>
            <a:ext cx="9906000" cy="2880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ndParaRPr>
          </a:p>
        </p:txBody>
      </p:sp>
      <p:sp>
        <p:nvSpPr>
          <p:cNvPr id="8" name="正方形/長方形 7"/>
          <p:cNvSpPr/>
          <p:nvPr userDrawn="1"/>
        </p:nvSpPr>
        <p:spPr>
          <a:xfrm>
            <a:off x="6631518" y="6623764"/>
            <a:ext cx="3274483" cy="215444"/>
          </a:xfrm>
          <a:prstGeom prst="rect">
            <a:avLst/>
          </a:prstGeom>
        </p:spPr>
        <p:txBody>
          <a:bodyPr wrap="square">
            <a:spAutoFit/>
          </a:bodyPr>
          <a:lstStyle/>
          <a:p>
            <a:pPr algn="r" defTabSz="457200"/>
            <a:r>
              <a:rPr lang="en-US" altLang="ja-JP" sz="800" dirty="0">
                <a:solidFill>
                  <a:srgbClr val="FFFFFF"/>
                </a:solidFill>
                <a:latin typeface="HGP創英角ｺﾞｼｯｸUB"/>
                <a:ea typeface="HGP創英角ｺﾞｼｯｸUB"/>
                <a:cs typeface="HGP創英角ｺﾞｼｯｸUB"/>
              </a:rPr>
              <a:t>Copyright ©2013 JMA Systems Corp., All Rights Reserved.</a:t>
            </a:r>
            <a:endParaRPr lang="ja-JP" altLang="en-US" sz="800" dirty="0">
              <a:solidFill>
                <a:srgbClr val="FFFFFF"/>
              </a:solidFill>
              <a:latin typeface="HGP創英角ｺﾞｼｯｸUB"/>
              <a:ea typeface="HGP創英角ｺﾞｼｯｸUB"/>
              <a:cs typeface="HGP創英角ｺﾞｼｯｸUB"/>
            </a:endParaRPr>
          </a:p>
        </p:txBody>
      </p:sp>
      <p:cxnSp>
        <p:nvCxnSpPr>
          <p:cNvPr id="10" name="直線コネクタ 9"/>
          <p:cNvCxnSpPr/>
          <p:nvPr userDrawn="1"/>
        </p:nvCxnSpPr>
        <p:spPr>
          <a:xfrm>
            <a:off x="0" y="548680"/>
            <a:ext cx="9906000" cy="0"/>
          </a:xfrm>
          <a:prstGeom prst="line">
            <a:avLst/>
          </a:prstGeom>
          <a:ln w="6350"/>
        </p:spPr>
        <p:style>
          <a:lnRef idx="1">
            <a:schemeClr val="dk1"/>
          </a:lnRef>
          <a:fillRef idx="0">
            <a:schemeClr val="dk1"/>
          </a:fillRef>
          <a:effectRef idx="0">
            <a:schemeClr val="dk1"/>
          </a:effectRef>
          <a:fontRef idx="minor">
            <a:schemeClr val="tx1"/>
          </a:fontRef>
        </p:style>
      </p:cxnSp>
      <p:grpSp>
        <p:nvGrpSpPr>
          <p:cNvPr id="9" name="グループ化 953"/>
          <p:cNvGrpSpPr>
            <a:grpSpLocks/>
          </p:cNvGrpSpPr>
          <p:nvPr userDrawn="1"/>
        </p:nvGrpSpPr>
        <p:grpSpPr bwMode="auto">
          <a:xfrm>
            <a:off x="8619408" y="80629"/>
            <a:ext cx="1209134" cy="362161"/>
            <a:chOff x="1719265" y="6102355"/>
            <a:chExt cx="3825882" cy="1241427"/>
          </a:xfrm>
        </p:grpSpPr>
        <p:sp>
          <p:nvSpPr>
            <p:cNvPr id="12" name="Freeform 516"/>
            <p:cNvSpPr>
              <a:spLocks noEditPoints="1"/>
            </p:cNvSpPr>
            <p:nvPr/>
          </p:nvSpPr>
          <p:spPr bwMode="auto">
            <a:xfrm>
              <a:off x="1719265" y="6113468"/>
              <a:ext cx="1225552" cy="1230314"/>
            </a:xfrm>
            <a:custGeom>
              <a:avLst/>
              <a:gdLst>
                <a:gd name="T0" fmla="*/ 978193 w 327"/>
                <a:gd name="T1" fmla="*/ 0 h 328"/>
                <a:gd name="T2" fmla="*/ 1225552 w 327"/>
                <a:gd name="T3" fmla="*/ 0 h 328"/>
                <a:gd name="T4" fmla="*/ 1030663 w 327"/>
                <a:gd name="T5" fmla="*/ 517632 h 328"/>
                <a:gd name="T6" fmla="*/ 685859 w 327"/>
                <a:gd name="T7" fmla="*/ 885226 h 328"/>
                <a:gd name="T8" fmla="*/ 0 w 327"/>
                <a:gd name="T9" fmla="*/ 1230314 h 328"/>
                <a:gd name="T10" fmla="*/ 104940 w 327"/>
                <a:gd name="T11" fmla="*/ 922735 h 328"/>
                <a:gd name="T12" fmla="*/ 637137 w 327"/>
                <a:gd name="T13" fmla="*/ 843965 h 328"/>
                <a:gd name="T14" fmla="*/ 787052 w 327"/>
                <a:gd name="T15" fmla="*/ 510130 h 328"/>
                <a:gd name="T16" fmla="*/ 978193 w 327"/>
                <a:gd name="T17" fmla="*/ 0 h 328"/>
                <a:gd name="T18" fmla="*/ 149915 w 327"/>
                <a:gd name="T19" fmla="*/ 982751 h 328"/>
                <a:gd name="T20" fmla="*/ 86201 w 327"/>
                <a:gd name="T21" fmla="*/ 1162797 h 328"/>
                <a:gd name="T22" fmla="*/ 595911 w 327"/>
                <a:gd name="T23" fmla="*/ 915233 h 328"/>
                <a:gd name="T24" fmla="*/ 149915 w 327"/>
                <a:gd name="T25" fmla="*/ 982751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7"/>
                <a:gd name="T40" fmla="*/ 0 h 328"/>
                <a:gd name="T41" fmla="*/ 327 w 327"/>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7" h="328">
                  <a:moveTo>
                    <a:pt x="261" y="0"/>
                  </a:moveTo>
                  <a:cubicBezTo>
                    <a:pt x="327" y="0"/>
                    <a:pt x="327" y="0"/>
                    <a:pt x="327" y="0"/>
                  </a:cubicBezTo>
                  <a:cubicBezTo>
                    <a:pt x="275" y="138"/>
                    <a:pt x="275" y="138"/>
                    <a:pt x="275" y="138"/>
                  </a:cubicBezTo>
                  <a:cubicBezTo>
                    <a:pt x="246" y="204"/>
                    <a:pt x="210" y="219"/>
                    <a:pt x="183" y="236"/>
                  </a:cubicBezTo>
                  <a:cubicBezTo>
                    <a:pt x="147" y="302"/>
                    <a:pt x="81" y="326"/>
                    <a:pt x="0" y="328"/>
                  </a:cubicBezTo>
                  <a:cubicBezTo>
                    <a:pt x="28" y="246"/>
                    <a:pt x="28" y="246"/>
                    <a:pt x="28" y="246"/>
                  </a:cubicBezTo>
                  <a:cubicBezTo>
                    <a:pt x="80" y="246"/>
                    <a:pt x="147" y="237"/>
                    <a:pt x="170" y="225"/>
                  </a:cubicBezTo>
                  <a:cubicBezTo>
                    <a:pt x="187" y="197"/>
                    <a:pt x="204" y="154"/>
                    <a:pt x="210" y="136"/>
                  </a:cubicBezTo>
                  <a:lnTo>
                    <a:pt x="261" y="0"/>
                  </a:lnTo>
                  <a:close/>
                  <a:moveTo>
                    <a:pt x="40" y="262"/>
                  </a:moveTo>
                  <a:cubicBezTo>
                    <a:pt x="23" y="310"/>
                    <a:pt x="23" y="310"/>
                    <a:pt x="23" y="310"/>
                  </a:cubicBezTo>
                  <a:cubicBezTo>
                    <a:pt x="82" y="311"/>
                    <a:pt x="136" y="279"/>
                    <a:pt x="159" y="244"/>
                  </a:cubicBezTo>
                  <a:cubicBezTo>
                    <a:pt x="128" y="254"/>
                    <a:pt x="79" y="262"/>
                    <a:pt x="40" y="26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3" name="Freeform 517"/>
            <p:cNvSpPr>
              <a:spLocks/>
            </p:cNvSpPr>
            <p:nvPr/>
          </p:nvSpPr>
          <p:spPr bwMode="auto">
            <a:xfrm>
              <a:off x="2743204" y="6113468"/>
              <a:ext cx="1252540" cy="869951"/>
            </a:xfrm>
            <a:custGeom>
              <a:avLst/>
              <a:gdLst>
                <a:gd name="T0" fmla="*/ 322263 w 789"/>
                <a:gd name="T1" fmla="*/ 0 h 548"/>
                <a:gd name="T2" fmla="*/ 649289 w 789"/>
                <a:gd name="T3" fmla="*/ 0 h 548"/>
                <a:gd name="T4" fmla="*/ 573089 w 789"/>
                <a:gd name="T5" fmla="*/ 522288 h 548"/>
                <a:gd name="T6" fmla="*/ 908052 w 789"/>
                <a:gd name="T7" fmla="*/ 0 h 548"/>
                <a:gd name="T8" fmla="*/ 1252540 w 789"/>
                <a:gd name="T9" fmla="*/ 0 h 548"/>
                <a:gd name="T10" fmla="*/ 933452 w 789"/>
                <a:gd name="T11" fmla="*/ 869951 h 548"/>
                <a:gd name="T12" fmla="*/ 696914 w 789"/>
                <a:gd name="T13" fmla="*/ 869951 h 548"/>
                <a:gd name="T14" fmla="*/ 896939 w 789"/>
                <a:gd name="T15" fmla="*/ 357188 h 548"/>
                <a:gd name="T16" fmla="*/ 566739 w 789"/>
                <a:gd name="T17" fmla="*/ 869951 h 548"/>
                <a:gd name="T18" fmla="*/ 341313 w 789"/>
                <a:gd name="T19" fmla="*/ 869951 h 548"/>
                <a:gd name="T20" fmla="*/ 407988 w 789"/>
                <a:gd name="T21" fmla="*/ 371475 h 548"/>
                <a:gd name="T22" fmla="*/ 225425 w 789"/>
                <a:gd name="T23" fmla="*/ 869951 h 548"/>
                <a:gd name="T24" fmla="*/ 0 w 789"/>
                <a:gd name="T25" fmla="*/ 869951 h 548"/>
                <a:gd name="T26" fmla="*/ 322263 w 789"/>
                <a:gd name="T27" fmla="*/ 0 h 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9"/>
                <a:gd name="T43" fmla="*/ 0 h 548"/>
                <a:gd name="T44" fmla="*/ 789 w 789"/>
                <a:gd name="T45" fmla="*/ 548 h 5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9" h="548">
                  <a:moveTo>
                    <a:pt x="203" y="0"/>
                  </a:moveTo>
                  <a:lnTo>
                    <a:pt x="409" y="0"/>
                  </a:lnTo>
                  <a:lnTo>
                    <a:pt x="361" y="329"/>
                  </a:lnTo>
                  <a:lnTo>
                    <a:pt x="572" y="0"/>
                  </a:lnTo>
                  <a:lnTo>
                    <a:pt x="789" y="0"/>
                  </a:lnTo>
                  <a:lnTo>
                    <a:pt x="588" y="548"/>
                  </a:lnTo>
                  <a:lnTo>
                    <a:pt x="439" y="548"/>
                  </a:lnTo>
                  <a:lnTo>
                    <a:pt x="565" y="225"/>
                  </a:lnTo>
                  <a:lnTo>
                    <a:pt x="357" y="548"/>
                  </a:lnTo>
                  <a:lnTo>
                    <a:pt x="215" y="548"/>
                  </a:lnTo>
                  <a:lnTo>
                    <a:pt x="257" y="234"/>
                  </a:lnTo>
                  <a:lnTo>
                    <a:pt x="142" y="548"/>
                  </a:lnTo>
                  <a:lnTo>
                    <a:pt x="0" y="548"/>
                  </a:lnTo>
                  <a:lnTo>
                    <a:pt x="20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4" name="Freeform 518"/>
            <p:cNvSpPr>
              <a:spLocks noEditPoints="1"/>
            </p:cNvSpPr>
            <p:nvPr/>
          </p:nvSpPr>
          <p:spPr bwMode="auto">
            <a:xfrm>
              <a:off x="3676656" y="6113468"/>
              <a:ext cx="866777" cy="869951"/>
            </a:xfrm>
            <a:custGeom>
              <a:avLst/>
              <a:gdLst>
                <a:gd name="T0" fmla="*/ 633414 w 546"/>
                <a:gd name="T1" fmla="*/ 0 h 548"/>
                <a:gd name="T2" fmla="*/ 866777 w 546"/>
                <a:gd name="T3" fmla="*/ 0 h 548"/>
                <a:gd name="T4" fmla="*/ 866777 w 546"/>
                <a:gd name="T5" fmla="*/ 869951 h 548"/>
                <a:gd name="T6" fmla="*/ 638176 w 546"/>
                <a:gd name="T7" fmla="*/ 869951 h 548"/>
                <a:gd name="T8" fmla="*/ 638176 w 546"/>
                <a:gd name="T9" fmla="*/ 720726 h 548"/>
                <a:gd name="T10" fmla="*/ 368301 w 546"/>
                <a:gd name="T11" fmla="*/ 720726 h 548"/>
                <a:gd name="T12" fmla="*/ 266701 w 546"/>
                <a:gd name="T13" fmla="*/ 869951 h 548"/>
                <a:gd name="T14" fmla="*/ 0 w 546"/>
                <a:gd name="T15" fmla="*/ 869951 h 548"/>
                <a:gd name="T16" fmla="*/ 633414 w 546"/>
                <a:gd name="T17" fmla="*/ 0 h 548"/>
                <a:gd name="T18" fmla="*/ 487364 w 546"/>
                <a:gd name="T19" fmla="*/ 552451 h 548"/>
                <a:gd name="T20" fmla="*/ 641351 w 546"/>
                <a:gd name="T21" fmla="*/ 552451 h 548"/>
                <a:gd name="T22" fmla="*/ 641351 w 546"/>
                <a:gd name="T23" fmla="*/ 334963 h 548"/>
                <a:gd name="T24" fmla="*/ 487364 w 546"/>
                <a:gd name="T25" fmla="*/ 552451 h 5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6"/>
                <a:gd name="T40" fmla="*/ 0 h 548"/>
                <a:gd name="T41" fmla="*/ 546 w 546"/>
                <a:gd name="T42" fmla="*/ 548 h 5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6" h="548">
                  <a:moveTo>
                    <a:pt x="399" y="0"/>
                  </a:moveTo>
                  <a:lnTo>
                    <a:pt x="546" y="0"/>
                  </a:lnTo>
                  <a:lnTo>
                    <a:pt x="546" y="548"/>
                  </a:lnTo>
                  <a:lnTo>
                    <a:pt x="402" y="548"/>
                  </a:lnTo>
                  <a:lnTo>
                    <a:pt x="402" y="454"/>
                  </a:lnTo>
                  <a:lnTo>
                    <a:pt x="232" y="454"/>
                  </a:lnTo>
                  <a:lnTo>
                    <a:pt x="168" y="548"/>
                  </a:lnTo>
                  <a:lnTo>
                    <a:pt x="0" y="548"/>
                  </a:lnTo>
                  <a:lnTo>
                    <a:pt x="399" y="0"/>
                  </a:lnTo>
                  <a:close/>
                  <a:moveTo>
                    <a:pt x="307" y="348"/>
                  </a:moveTo>
                  <a:lnTo>
                    <a:pt x="404" y="348"/>
                  </a:lnTo>
                  <a:lnTo>
                    <a:pt x="404" y="211"/>
                  </a:lnTo>
                  <a:lnTo>
                    <a:pt x="307" y="348"/>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5" name="Freeform 519"/>
            <p:cNvSpPr>
              <a:spLocks/>
            </p:cNvSpPr>
            <p:nvPr/>
          </p:nvSpPr>
          <p:spPr bwMode="auto">
            <a:xfrm>
              <a:off x="4587883" y="6102355"/>
              <a:ext cx="957264" cy="900113"/>
            </a:xfrm>
            <a:custGeom>
              <a:avLst/>
              <a:gdLst>
                <a:gd name="T0" fmla="*/ 870923 w 255"/>
                <a:gd name="T1" fmla="*/ 506314 h 240"/>
                <a:gd name="T2" fmla="*/ 889692 w 255"/>
                <a:gd name="T3" fmla="*/ 600075 h 240"/>
                <a:gd name="T4" fmla="*/ 889692 w 255"/>
                <a:gd name="T5" fmla="*/ 607576 h 240"/>
                <a:gd name="T6" fmla="*/ 844645 w 255"/>
                <a:gd name="T7" fmla="*/ 746344 h 240"/>
                <a:gd name="T8" fmla="*/ 739533 w 255"/>
                <a:gd name="T9" fmla="*/ 836355 h 240"/>
                <a:gd name="T10" fmla="*/ 596882 w 255"/>
                <a:gd name="T11" fmla="*/ 885111 h 240"/>
                <a:gd name="T12" fmla="*/ 442969 w 255"/>
                <a:gd name="T13" fmla="*/ 900113 h 240"/>
                <a:gd name="T14" fmla="*/ 439215 w 255"/>
                <a:gd name="T15" fmla="*/ 900113 h 240"/>
                <a:gd name="T16" fmla="*/ 131389 w 255"/>
                <a:gd name="T17" fmla="*/ 828854 h 240"/>
                <a:gd name="T18" fmla="*/ 3754 w 255"/>
                <a:gd name="T19" fmla="*/ 577573 h 240"/>
                <a:gd name="T20" fmla="*/ 251516 w 255"/>
                <a:gd name="T21" fmla="*/ 562571 h 240"/>
                <a:gd name="T22" fmla="*/ 274040 w 255"/>
                <a:gd name="T23" fmla="*/ 648832 h 240"/>
                <a:gd name="T24" fmla="*/ 311580 w 255"/>
                <a:gd name="T25" fmla="*/ 686336 h 240"/>
                <a:gd name="T26" fmla="*/ 371644 w 255"/>
                <a:gd name="T27" fmla="*/ 708839 h 240"/>
                <a:gd name="T28" fmla="*/ 454231 w 255"/>
                <a:gd name="T29" fmla="*/ 716340 h 240"/>
                <a:gd name="T30" fmla="*/ 457985 w 255"/>
                <a:gd name="T31" fmla="*/ 716340 h 240"/>
                <a:gd name="T32" fmla="*/ 521803 w 255"/>
                <a:gd name="T33" fmla="*/ 712590 h 240"/>
                <a:gd name="T34" fmla="*/ 578112 w 255"/>
                <a:gd name="T35" fmla="*/ 693837 h 240"/>
                <a:gd name="T36" fmla="*/ 615652 w 255"/>
                <a:gd name="T37" fmla="*/ 663833 h 240"/>
                <a:gd name="T38" fmla="*/ 630668 w 255"/>
                <a:gd name="T39" fmla="*/ 622578 h 240"/>
                <a:gd name="T40" fmla="*/ 630668 w 255"/>
                <a:gd name="T41" fmla="*/ 622578 h 240"/>
                <a:gd name="T42" fmla="*/ 611898 w 255"/>
                <a:gd name="T43" fmla="*/ 585074 h 240"/>
                <a:gd name="T44" fmla="*/ 563097 w 255"/>
                <a:gd name="T45" fmla="*/ 558820 h 240"/>
                <a:gd name="T46" fmla="*/ 484263 w 255"/>
                <a:gd name="T47" fmla="*/ 540068 h 240"/>
                <a:gd name="T48" fmla="*/ 394168 w 255"/>
                <a:gd name="T49" fmla="*/ 517565 h 240"/>
                <a:gd name="T50" fmla="*/ 296564 w 255"/>
                <a:gd name="T51" fmla="*/ 491312 h 240"/>
                <a:gd name="T52" fmla="*/ 210223 w 255"/>
                <a:gd name="T53" fmla="*/ 446306 h 240"/>
                <a:gd name="T54" fmla="*/ 146405 w 255"/>
                <a:gd name="T55" fmla="*/ 378798 h 240"/>
                <a:gd name="T56" fmla="*/ 123881 w 255"/>
                <a:gd name="T57" fmla="*/ 281285 h 240"/>
                <a:gd name="T58" fmla="*/ 123881 w 255"/>
                <a:gd name="T59" fmla="*/ 277535 h 240"/>
                <a:gd name="T60" fmla="*/ 165175 w 255"/>
                <a:gd name="T61" fmla="*/ 146268 h 240"/>
                <a:gd name="T62" fmla="*/ 266532 w 255"/>
                <a:gd name="T63" fmla="*/ 60008 h 240"/>
                <a:gd name="T64" fmla="*/ 405429 w 255"/>
                <a:gd name="T65" fmla="*/ 15002 h 240"/>
                <a:gd name="T66" fmla="*/ 544327 w 255"/>
                <a:gd name="T67" fmla="*/ 0 h 240"/>
                <a:gd name="T68" fmla="*/ 548081 w 255"/>
                <a:gd name="T69" fmla="*/ 0 h 240"/>
                <a:gd name="T70" fmla="*/ 698240 w 255"/>
                <a:gd name="T71" fmla="*/ 15002 h 240"/>
                <a:gd name="T72" fmla="*/ 829629 w 255"/>
                <a:gd name="T73" fmla="*/ 67508 h 240"/>
                <a:gd name="T74" fmla="*/ 915970 w 255"/>
                <a:gd name="T75" fmla="*/ 157520 h 240"/>
                <a:gd name="T76" fmla="*/ 953510 w 255"/>
                <a:gd name="T77" fmla="*/ 270034 h 240"/>
                <a:gd name="T78" fmla="*/ 713256 w 255"/>
                <a:gd name="T79" fmla="*/ 296287 h 240"/>
                <a:gd name="T80" fmla="*/ 690732 w 255"/>
                <a:gd name="T81" fmla="*/ 240030 h 240"/>
                <a:gd name="T82" fmla="*/ 656946 w 255"/>
                <a:gd name="T83" fmla="*/ 206276 h 240"/>
                <a:gd name="T84" fmla="*/ 600636 w 255"/>
                <a:gd name="T85" fmla="*/ 191274 h 240"/>
                <a:gd name="T86" fmla="*/ 540573 w 255"/>
                <a:gd name="T87" fmla="*/ 183773 h 240"/>
                <a:gd name="T88" fmla="*/ 540573 w 255"/>
                <a:gd name="T89" fmla="*/ 183773 h 240"/>
                <a:gd name="T90" fmla="*/ 480509 w 255"/>
                <a:gd name="T91" fmla="*/ 187524 h 240"/>
                <a:gd name="T92" fmla="*/ 427953 w 255"/>
                <a:gd name="T93" fmla="*/ 206276 h 240"/>
                <a:gd name="T94" fmla="*/ 394168 w 255"/>
                <a:gd name="T95" fmla="*/ 228779 h 240"/>
                <a:gd name="T96" fmla="*/ 379152 w 255"/>
                <a:gd name="T97" fmla="*/ 266283 h 240"/>
                <a:gd name="T98" fmla="*/ 379152 w 255"/>
                <a:gd name="T99" fmla="*/ 266283 h 240"/>
                <a:gd name="T100" fmla="*/ 397922 w 255"/>
                <a:gd name="T101" fmla="*/ 300038 h 240"/>
                <a:gd name="T102" fmla="*/ 457985 w 255"/>
                <a:gd name="T103" fmla="*/ 326291 h 240"/>
                <a:gd name="T104" fmla="*/ 536819 w 255"/>
                <a:gd name="T105" fmla="*/ 345043 h 240"/>
                <a:gd name="T106" fmla="*/ 604390 w 255"/>
                <a:gd name="T107" fmla="*/ 356295 h 240"/>
                <a:gd name="T108" fmla="*/ 717010 w 255"/>
                <a:gd name="T109" fmla="*/ 386299 h 240"/>
                <a:gd name="T110" fmla="*/ 807105 w 255"/>
                <a:gd name="T111" fmla="*/ 431304 h 2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5"/>
                <a:gd name="T169" fmla="*/ 0 h 240"/>
                <a:gd name="T170" fmla="*/ 255 w 255"/>
                <a:gd name="T171" fmla="*/ 240 h 2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5" h="240">
                  <a:moveTo>
                    <a:pt x="215" y="115"/>
                  </a:moveTo>
                  <a:cubicBezTo>
                    <a:pt x="222" y="121"/>
                    <a:pt x="228" y="127"/>
                    <a:pt x="232" y="135"/>
                  </a:cubicBezTo>
                  <a:cubicBezTo>
                    <a:pt x="232" y="135"/>
                    <a:pt x="232" y="135"/>
                    <a:pt x="232" y="135"/>
                  </a:cubicBezTo>
                  <a:cubicBezTo>
                    <a:pt x="235" y="142"/>
                    <a:pt x="237" y="151"/>
                    <a:pt x="237" y="160"/>
                  </a:cubicBezTo>
                  <a:cubicBezTo>
                    <a:pt x="237" y="160"/>
                    <a:pt x="237" y="160"/>
                    <a:pt x="237" y="160"/>
                  </a:cubicBezTo>
                  <a:cubicBezTo>
                    <a:pt x="237" y="161"/>
                    <a:pt x="237" y="162"/>
                    <a:pt x="237" y="162"/>
                  </a:cubicBezTo>
                  <a:cubicBezTo>
                    <a:pt x="237" y="162"/>
                    <a:pt x="237" y="162"/>
                    <a:pt x="237" y="162"/>
                  </a:cubicBezTo>
                  <a:cubicBezTo>
                    <a:pt x="237" y="176"/>
                    <a:pt x="233" y="189"/>
                    <a:pt x="225" y="199"/>
                  </a:cubicBezTo>
                  <a:cubicBezTo>
                    <a:pt x="225" y="199"/>
                    <a:pt x="225" y="199"/>
                    <a:pt x="225" y="199"/>
                  </a:cubicBezTo>
                  <a:cubicBezTo>
                    <a:pt x="217" y="209"/>
                    <a:pt x="208" y="217"/>
                    <a:pt x="197" y="223"/>
                  </a:cubicBezTo>
                  <a:cubicBezTo>
                    <a:pt x="197" y="223"/>
                    <a:pt x="197" y="223"/>
                    <a:pt x="197" y="223"/>
                  </a:cubicBezTo>
                  <a:cubicBezTo>
                    <a:pt x="185" y="229"/>
                    <a:pt x="173" y="233"/>
                    <a:pt x="159" y="236"/>
                  </a:cubicBezTo>
                  <a:cubicBezTo>
                    <a:pt x="159" y="236"/>
                    <a:pt x="159" y="236"/>
                    <a:pt x="159" y="236"/>
                  </a:cubicBezTo>
                  <a:cubicBezTo>
                    <a:pt x="145" y="239"/>
                    <a:pt x="132" y="240"/>
                    <a:pt x="118" y="240"/>
                  </a:cubicBezTo>
                  <a:cubicBezTo>
                    <a:pt x="118" y="240"/>
                    <a:pt x="118" y="240"/>
                    <a:pt x="118" y="240"/>
                  </a:cubicBezTo>
                  <a:cubicBezTo>
                    <a:pt x="118" y="240"/>
                    <a:pt x="117" y="240"/>
                    <a:pt x="117" y="240"/>
                  </a:cubicBezTo>
                  <a:cubicBezTo>
                    <a:pt x="79" y="240"/>
                    <a:pt x="55" y="233"/>
                    <a:pt x="35" y="221"/>
                  </a:cubicBezTo>
                  <a:cubicBezTo>
                    <a:pt x="35" y="221"/>
                    <a:pt x="35" y="221"/>
                    <a:pt x="35" y="221"/>
                  </a:cubicBezTo>
                  <a:cubicBezTo>
                    <a:pt x="18" y="211"/>
                    <a:pt x="4" y="188"/>
                    <a:pt x="1" y="154"/>
                  </a:cubicBezTo>
                  <a:cubicBezTo>
                    <a:pt x="1" y="154"/>
                    <a:pt x="1" y="154"/>
                    <a:pt x="1" y="154"/>
                  </a:cubicBezTo>
                  <a:cubicBezTo>
                    <a:pt x="0" y="150"/>
                    <a:pt x="0" y="150"/>
                    <a:pt x="0" y="150"/>
                  </a:cubicBezTo>
                  <a:cubicBezTo>
                    <a:pt x="67" y="150"/>
                    <a:pt x="67" y="150"/>
                    <a:pt x="67" y="150"/>
                  </a:cubicBezTo>
                  <a:cubicBezTo>
                    <a:pt x="67" y="153"/>
                    <a:pt x="67" y="153"/>
                    <a:pt x="67" y="153"/>
                  </a:cubicBezTo>
                  <a:cubicBezTo>
                    <a:pt x="68" y="160"/>
                    <a:pt x="70" y="167"/>
                    <a:pt x="73" y="173"/>
                  </a:cubicBezTo>
                  <a:cubicBezTo>
                    <a:pt x="73" y="173"/>
                    <a:pt x="73" y="173"/>
                    <a:pt x="73" y="173"/>
                  </a:cubicBezTo>
                  <a:cubicBezTo>
                    <a:pt x="75" y="177"/>
                    <a:pt x="79" y="181"/>
                    <a:pt x="83" y="183"/>
                  </a:cubicBezTo>
                  <a:cubicBezTo>
                    <a:pt x="83" y="183"/>
                    <a:pt x="83" y="183"/>
                    <a:pt x="83" y="183"/>
                  </a:cubicBezTo>
                  <a:cubicBezTo>
                    <a:pt x="88" y="186"/>
                    <a:pt x="92" y="188"/>
                    <a:pt x="99" y="189"/>
                  </a:cubicBezTo>
                  <a:cubicBezTo>
                    <a:pt x="99" y="189"/>
                    <a:pt x="99" y="189"/>
                    <a:pt x="99" y="189"/>
                  </a:cubicBezTo>
                  <a:cubicBezTo>
                    <a:pt x="105" y="191"/>
                    <a:pt x="113" y="191"/>
                    <a:pt x="121" y="191"/>
                  </a:cubicBezTo>
                  <a:cubicBezTo>
                    <a:pt x="121" y="191"/>
                    <a:pt x="121" y="191"/>
                    <a:pt x="121" y="191"/>
                  </a:cubicBezTo>
                  <a:cubicBezTo>
                    <a:pt x="121" y="191"/>
                    <a:pt x="121" y="191"/>
                    <a:pt x="122" y="191"/>
                  </a:cubicBezTo>
                  <a:cubicBezTo>
                    <a:pt x="122" y="191"/>
                    <a:pt x="122" y="191"/>
                    <a:pt x="122" y="191"/>
                  </a:cubicBezTo>
                  <a:cubicBezTo>
                    <a:pt x="127" y="191"/>
                    <a:pt x="133" y="191"/>
                    <a:pt x="139" y="190"/>
                  </a:cubicBezTo>
                  <a:cubicBezTo>
                    <a:pt x="139" y="190"/>
                    <a:pt x="139" y="190"/>
                    <a:pt x="139" y="190"/>
                  </a:cubicBezTo>
                  <a:cubicBezTo>
                    <a:pt x="145" y="188"/>
                    <a:pt x="149" y="187"/>
                    <a:pt x="154" y="185"/>
                  </a:cubicBezTo>
                  <a:cubicBezTo>
                    <a:pt x="154" y="185"/>
                    <a:pt x="154" y="185"/>
                    <a:pt x="154" y="185"/>
                  </a:cubicBezTo>
                  <a:cubicBezTo>
                    <a:pt x="158" y="183"/>
                    <a:pt x="162" y="180"/>
                    <a:pt x="164" y="177"/>
                  </a:cubicBezTo>
                  <a:cubicBezTo>
                    <a:pt x="164" y="177"/>
                    <a:pt x="164" y="177"/>
                    <a:pt x="164" y="177"/>
                  </a:cubicBezTo>
                  <a:cubicBezTo>
                    <a:pt x="166" y="175"/>
                    <a:pt x="168" y="170"/>
                    <a:pt x="168" y="166"/>
                  </a:cubicBezTo>
                  <a:cubicBezTo>
                    <a:pt x="168" y="166"/>
                    <a:pt x="168" y="166"/>
                    <a:pt x="168" y="166"/>
                  </a:cubicBezTo>
                  <a:cubicBezTo>
                    <a:pt x="168" y="166"/>
                    <a:pt x="168" y="166"/>
                    <a:pt x="168" y="166"/>
                  </a:cubicBezTo>
                  <a:cubicBezTo>
                    <a:pt x="168" y="163"/>
                    <a:pt x="166" y="158"/>
                    <a:pt x="163" y="156"/>
                  </a:cubicBezTo>
                  <a:cubicBezTo>
                    <a:pt x="163" y="156"/>
                    <a:pt x="163" y="156"/>
                    <a:pt x="163" y="156"/>
                  </a:cubicBezTo>
                  <a:cubicBezTo>
                    <a:pt x="160" y="153"/>
                    <a:pt x="157" y="151"/>
                    <a:pt x="150" y="149"/>
                  </a:cubicBezTo>
                  <a:cubicBezTo>
                    <a:pt x="150" y="149"/>
                    <a:pt x="150" y="149"/>
                    <a:pt x="150" y="149"/>
                  </a:cubicBezTo>
                  <a:cubicBezTo>
                    <a:pt x="145" y="147"/>
                    <a:pt x="138" y="146"/>
                    <a:pt x="129" y="144"/>
                  </a:cubicBezTo>
                  <a:cubicBezTo>
                    <a:pt x="129" y="144"/>
                    <a:pt x="129" y="144"/>
                    <a:pt x="129" y="144"/>
                  </a:cubicBezTo>
                  <a:cubicBezTo>
                    <a:pt x="121" y="142"/>
                    <a:pt x="113" y="140"/>
                    <a:pt x="105" y="138"/>
                  </a:cubicBezTo>
                  <a:cubicBezTo>
                    <a:pt x="105" y="138"/>
                    <a:pt x="105" y="138"/>
                    <a:pt x="105" y="138"/>
                  </a:cubicBezTo>
                  <a:cubicBezTo>
                    <a:pt x="96" y="136"/>
                    <a:pt x="87" y="134"/>
                    <a:pt x="79" y="131"/>
                  </a:cubicBezTo>
                  <a:cubicBezTo>
                    <a:pt x="79" y="131"/>
                    <a:pt x="79" y="131"/>
                    <a:pt x="79" y="131"/>
                  </a:cubicBezTo>
                  <a:cubicBezTo>
                    <a:pt x="70" y="128"/>
                    <a:pt x="63" y="124"/>
                    <a:pt x="56" y="119"/>
                  </a:cubicBezTo>
                  <a:cubicBezTo>
                    <a:pt x="56" y="119"/>
                    <a:pt x="56" y="119"/>
                    <a:pt x="56" y="119"/>
                  </a:cubicBezTo>
                  <a:cubicBezTo>
                    <a:pt x="49" y="114"/>
                    <a:pt x="43" y="108"/>
                    <a:pt x="39" y="101"/>
                  </a:cubicBezTo>
                  <a:cubicBezTo>
                    <a:pt x="39" y="101"/>
                    <a:pt x="39" y="101"/>
                    <a:pt x="39" y="101"/>
                  </a:cubicBezTo>
                  <a:cubicBezTo>
                    <a:pt x="35" y="94"/>
                    <a:pt x="33" y="85"/>
                    <a:pt x="33" y="75"/>
                  </a:cubicBezTo>
                  <a:cubicBezTo>
                    <a:pt x="33" y="75"/>
                    <a:pt x="33" y="75"/>
                    <a:pt x="33" y="75"/>
                  </a:cubicBezTo>
                  <a:cubicBezTo>
                    <a:pt x="33" y="75"/>
                    <a:pt x="33" y="74"/>
                    <a:pt x="33" y="74"/>
                  </a:cubicBezTo>
                  <a:cubicBezTo>
                    <a:pt x="33" y="74"/>
                    <a:pt x="33" y="74"/>
                    <a:pt x="33" y="74"/>
                  </a:cubicBezTo>
                  <a:cubicBezTo>
                    <a:pt x="33" y="61"/>
                    <a:pt x="37" y="49"/>
                    <a:pt x="44" y="39"/>
                  </a:cubicBezTo>
                  <a:cubicBezTo>
                    <a:pt x="44" y="39"/>
                    <a:pt x="44" y="39"/>
                    <a:pt x="44" y="39"/>
                  </a:cubicBezTo>
                  <a:cubicBezTo>
                    <a:pt x="51" y="30"/>
                    <a:pt x="60" y="22"/>
                    <a:pt x="71" y="16"/>
                  </a:cubicBezTo>
                  <a:cubicBezTo>
                    <a:pt x="71" y="16"/>
                    <a:pt x="71" y="16"/>
                    <a:pt x="71" y="16"/>
                  </a:cubicBezTo>
                  <a:cubicBezTo>
                    <a:pt x="82" y="11"/>
                    <a:pt x="94" y="7"/>
                    <a:pt x="108" y="4"/>
                  </a:cubicBezTo>
                  <a:cubicBezTo>
                    <a:pt x="108" y="4"/>
                    <a:pt x="108" y="4"/>
                    <a:pt x="108" y="4"/>
                  </a:cubicBezTo>
                  <a:cubicBezTo>
                    <a:pt x="121" y="1"/>
                    <a:pt x="132" y="0"/>
                    <a:pt x="145" y="0"/>
                  </a:cubicBezTo>
                  <a:cubicBezTo>
                    <a:pt x="145" y="0"/>
                    <a:pt x="145" y="0"/>
                    <a:pt x="145" y="0"/>
                  </a:cubicBezTo>
                  <a:cubicBezTo>
                    <a:pt x="146" y="0"/>
                    <a:pt x="146" y="0"/>
                    <a:pt x="146" y="0"/>
                  </a:cubicBezTo>
                  <a:cubicBezTo>
                    <a:pt x="146" y="0"/>
                    <a:pt x="146" y="0"/>
                    <a:pt x="146" y="0"/>
                  </a:cubicBezTo>
                  <a:cubicBezTo>
                    <a:pt x="160" y="0"/>
                    <a:pt x="173" y="1"/>
                    <a:pt x="186" y="4"/>
                  </a:cubicBezTo>
                  <a:cubicBezTo>
                    <a:pt x="186" y="4"/>
                    <a:pt x="186" y="4"/>
                    <a:pt x="186" y="4"/>
                  </a:cubicBezTo>
                  <a:cubicBezTo>
                    <a:pt x="199" y="6"/>
                    <a:pt x="212" y="12"/>
                    <a:pt x="221" y="18"/>
                  </a:cubicBezTo>
                  <a:cubicBezTo>
                    <a:pt x="221" y="18"/>
                    <a:pt x="221" y="18"/>
                    <a:pt x="221" y="18"/>
                  </a:cubicBezTo>
                  <a:cubicBezTo>
                    <a:pt x="232" y="25"/>
                    <a:pt x="239" y="33"/>
                    <a:pt x="244" y="42"/>
                  </a:cubicBezTo>
                  <a:cubicBezTo>
                    <a:pt x="244" y="42"/>
                    <a:pt x="244" y="42"/>
                    <a:pt x="244" y="42"/>
                  </a:cubicBezTo>
                  <a:cubicBezTo>
                    <a:pt x="250" y="51"/>
                    <a:pt x="253" y="59"/>
                    <a:pt x="254" y="72"/>
                  </a:cubicBezTo>
                  <a:cubicBezTo>
                    <a:pt x="254" y="72"/>
                    <a:pt x="254" y="72"/>
                    <a:pt x="254" y="72"/>
                  </a:cubicBezTo>
                  <a:cubicBezTo>
                    <a:pt x="255" y="79"/>
                    <a:pt x="255" y="79"/>
                    <a:pt x="255" y="79"/>
                  </a:cubicBezTo>
                  <a:cubicBezTo>
                    <a:pt x="190" y="79"/>
                    <a:pt x="190" y="79"/>
                    <a:pt x="190" y="79"/>
                  </a:cubicBezTo>
                  <a:cubicBezTo>
                    <a:pt x="189" y="74"/>
                    <a:pt x="189" y="74"/>
                    <a:pt x="189" y="74"/>
                  </a:cubicBezTo>
                  <a:cubicBezTo>
                    <a:pt x="188" y="72"/>
                    <a:pt x="186" y="67"/>
                    <a:pt x="184" y="64"/>
                  </a:cubicBezTo>
                  <a:cubicBezTo>
                    <a:pt x="184" y="64"/>
                    <a:pt x="184" y="64"/>
                    <a:pt x="184" y="64"/>
                  </a:cubicBezTo>
                  <a:cubicBezTo>
                    <a:pt x="181" y="60"/>
                    <a:pt x="177" y="57"/>
                    <a:pt x="175" y="55"/>
                  </a:cubicBezTo>
                  <a:cubicBezTo>
                    <a:pt x="175" y="55"/>
                    <a:pt x="175" y="55"/>
                    <a:pt x="175" y="55"/>
                  </a:cubicBezTo>
                  <a:cubicBezTo>
                    <a:pt x="170" y="53"/>
                    <a:pt x="165" y="52"/>
                    <a:pt x="160" y="51"/>
                  </a:cubicBezTo>
                  <a:cubicBezTo>
                    <a:pt x="160" y="51"/>
                    <a:pt x="160" y="51"/>
                    <a:pt x="160" y="51"/>
                  </a:cubicBezTo>
                  <a:cubicBezTo>
                    <a:pt x="155" y="50"/>
                    <a:pt x="150" y="49"/>
                    <a:pt x="144" y="49"/>
                  </a:cubicBezTo>
                  <a:cubicBezTo>
                    <a:pt x="144" y="49"/>
                    <a:pt x="144" y="49"/>
                    <a:pt x="144" y="49"/>
                  </a:cubicBezTo>
                  <a:cubicBezTo>
                    <a:pt x="144" y="49"/>
                    <a:pt x="144" y="49"/>
                    <a:pt x="144" y="49"/>
                  </a:cubicBezTo>
                  <a:cubicBezTo>
                    <a:pt x="138" y="49"/>
                    <a:pt x="133" y="50"/>
                    <a:pt x="128" y="50"/>
                  </a:cubicBezTo>
                  <a:cubicBezTo>
                    <a:pt x="128" y="50"/>
                    <a:pt x="128" y="50"/>
                    <a:pt x="128" y="50"/>
                  </a:cubicBezTo>
                  <a:cubicBezTo>
                    <a:pt x="122" y="51"/>
                    <a:pt x="118" y="53"/>
                    <a:pt x="114" y="55"/>
                  </a:cubicBezTo>
                  <a:cubicBezTo>
                    <a:pt x="114" y="55"/>
                    <a:pt x="114" y="55"/>
                    <a:pt x="114" y="55"/>
                  </a:cubicBezTo>
                  <a:cubicBezTo>
                    <a:pt x="110" y="56"/>
                    <a:pt x="107" y="59"/>
                    <a:pt x="105" y="61"/>
                  </a:cubicBezTo>
                  <a:cubicBezTo>
                    <a:pt x="105" y="61"/>
                    <a:pt x="105" y="61"/>
                    <a:pt x="105" y="61"/>
                  </a:cubicBezTo>
                  <a:cubicBezTo>
                    <a:pt x="103" y="64"/>
                    <a:pt x="102" y="67"/>
                    <a:pt x="101" y="71"/>
                  </a:cubicBezTo>
                  <a:cubicBezTo>
                    <a:pt x="101" y="71"/>
                    <a:pt x="101" y="71"/>
                    <a:pt x="101" y="71"/>
                  </a:cubicBezTo>
                  <a:cubicBezTo>
                    <a:pt x="101" y="71"/>
                    <a:pt x="101" y="71"/>
                    <a:pt x="101" y="71"/>
                  </a:cubicBezTo>
                  <a:cubicBezTo>
                    <a:pt x="101" y="71"/>
                    <a:pt x="101" y="71"/>
                    <a:pt x="101" y="71"/>
                  </a:cubicBezTo>
                  <a:cubicBezTo>
                    <a:pt x="102" y="75"/>
                    <a:pt x="103" y="77"/>
                    <a:pt x="106" y="80"/>
                  </a:cubicBezTo>
                  <a:cubicBezTo>
                    <a:pt x="106" y="80"/>
                    <a:pt x="106" y="80"/>
                    <a:pt x="106" y="80"/>
                  </a:cubicBezTo>
                  <a:cubicBezTo>
                    <a:pt x="110" y="82"/>
                    <a:pt x="115" y="85"/>
                    <a:pt x="122" y="87"/>
                  </a:cubicBezTo>
                  <a:cubicBezTo>
                    <a:pt x="122" y="87"/>
                    <a:pt x="122" y="87"/>
                    <a:pt x="122" y="87"/>
                  </a:cubicBezTo>
                  <a:cubicBezTo>
                    <a:pt x="129" y="89"/>
                    <a:pt x="134" y="90"/>
                    <a:pt x="143" y="92"/>
                  </a:cubicBezTo>
                  <a:cubicBezTo>
                    <a:pt x="143" y="92"/>
                    <a:pt x="143" y="92"/>
                    <a:pt x="143" y="92"/>
                  </a:cubicBezTo>
                  <a:cubicBezTo>
                    <a:pt x="150" y="93"/>
                    <a:pt x="156" y="94"/>
                    <a:pt x="161" y="95"/>
                  </a:cubicBezTo>
                  <a:cubicBezTo>
                    <a:pt x="161" y="95"/>
                    <a:pt x="161" y="95"/>
                    <a:pt x="161" y="95"/>
                  </a:cubicBezTo>
                  <a:cubicBezTo>
                    <a:pt x="172" y="98"/>
                    <a:pt x="182" y="100"/>
                    <a:pt x="191" y="103"/>
                  </a:cubicBezTo>
                  <a:cubicBezTo>
                    <a:pt x="191" y="103"/>
                    <a:pt x="191" y="103"/>
                    <a:pt x="191" y="103"/>
                  </a:cubicBezTo>
                  <a:cubicBezTo>
                    <a:pt x="200" y="106"/>
                    <a:pt x="208" y="110"/>
                    <a:pt x="215" y="115"/>
                  </a:cubicBezTo>
                  <a:cubicBezTo>
                    <a:pt x="215" y="115"/>
                    <a:pt x="215" y="115"/>
                    <a:pt x="215" y="115"/>
                  </a:cubicBezTo>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6" name="Freeform 520"/>
            <p:cNvSpPr>
              <a:spLocks/>
            </p:cNvSpPr>
            <p:nvPr/>
          </p:nvSpPr>
          <p:spPr bwMode="auto">
            <a:xfrm>
              <a:off x="2349504" y="7164394"/>
              <a:ext cx="157163" cy="142875"/>
            </a:xfrm>
            <a:custGeom>
              <a:avLst/>
              <a:gdLst>
                <a:gd name="T0" fmla="*/ 119743 w 42"/>
                <a:gd name="T1" fmla="*/ 97757 h 38"/>
                <a:gd name="T2" fmla="*/ 104775 w 42"/>
                <a:gd name="T3" fmla="*/ 124076 h 38"/>
                <a:gd name="T4" fmla="*/ 44904 w 42"/>
                <a:gd name="T5" fmla="*/ 142875 h 38"/>
                <a:gd name="T6" fmla="*/ 11226 w 42"/>
                <a:gd name="T7" fmla="*/ 135355 h 38"/>
                <a:gd name="T8" fmla="*/ 7484 w 42"/>
                <a:gd name="T9" fmla="*/ 105276 h 38"/>
                <a:gd name="T10" fmla="*/ 11226 w 42"/>
                <a:gd name="T11" fmla="*/ 93997 h 38"/>
                <a:gd name="T12" fmla="*/ 33678 w 42"/>
                <a:gd name="T13" fmla="*/ 93997 h 38"/>
                <a:gd name="T14" fmla="*/ 29936 w 42"/>
                <a:gd name="T15" fmla="*/ 105276 h 38"/>
                <a:gd name="T16" fmla="*/ 33678 w 42"/>
                <a:gd name="T17" fmla="*/ 120316 h 38"/>
                <a:gd name="T18" fmla="*/ 52388 w 42"/>
                <a:gd name="T19" fmla="*/ 127836 h 38"/>
                <a:gd name="T20" fmla="*/ 82323 w 42"/>
                <a:gd name="T21" fmla="*/ 116556 h 38"/>
                <a:gd name="T22" fmla="*/ 97291 w 42"/>
                <a:gd name="T23" fmla="*/ 93997 h 38"/>
                <a:gd name="T24" fmla="*/ 130969 w 42"/>
                <a:gd name="T25" fmla="*/ 0 h 38"/>
                <a:gd name="T26" fmla="*/ 157163 w 42"/>
                <a:gd name="T27" fmla="*/ 0 h 38"/>
                <a:gd name="T28" fmla="*/ 119743 w 42"/>
                <a:gd name="T29" fmla="*/ 97757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2" y="26"/>
                  </a:moveTo>
                  <a:cubicBezTo>
                    <a:pt x="31" y="29"/>
                    <a:pt x="30" y="32"/>
                    <a:pt x="28" y="33"/>
                  </a:cubicBezTo>
                  <a:cubicBezTo>
                    <a:pt x="24" y="37"/>
                    <a:pt x="19" y="38"/>
                    <a:pt x="12" y="38"/>
                  </a:cubicBezTo>
                  <a:cubicBezTo>
                    <a:pt x="8" y="38"/>
                    <a:pt x="5" y="37"/>
                    <a:pt x="3" y="36"/>
                  </a:cubicBezTo>
                  <a:cubicBezTo>
                    <a:pt x="1" y="34"/>
                    <a:pt x="0" y="32"/>
                    <a:pt x="2" y="28"/>
                  </a:cubicBezTo>
                  <a:cubicBezTo>
                    <a:pt x="3" y="25"/>
                    <a:pt x="3" y="25"/>
                    <a:pt x="3" y="25"/>
                  </a:cubicBezTo>
                  <a:cubicBezTo>
                    <a:pt x="9" y="25"/>
                    <a:pt x="9" y="25"/>
                    <a:pt x="9" y="25"/>
                  </a:cubicBezTo>
                  <a:cubicBezTo>
                    <a:pt x="8" y="28"/>
                    <a:pt x="8" y="28"/>
                    <a:pt x="8" y="28"/>
                  </a:cubicBezTo>
                  <a:cubicBezTo>
                    <a:pt x="8" y="30"/>
                    <a:pt x="8" y="31"/>
                    <a:pt x="9" y="32"/>
                  </a:cubicBezTo>
                  <a:cubicBezTo>
                    <a:pt x="9" y="33"/>
                    <a:pt x="11" y="34"/>
                    <a:pt x="14" y="34"/>
                  </a:cubicBezTo>
                  <a:cubicBezTo>
                    <a:pt x="18" y="34"/>
                    <a:pt x="20" y="33"/>
                    <a:pt x="22" y="31"/>
                  </a:cubicBezTo>
                  <a:cubicBezTo>
                    <a:pt x="23" y="30"/>
                    <a:pt x="25" y="28"/>
                    <a:pt x="26" y="25"/>
                  </a:cubicBezTo>
                  <a:cubicBezTo>
                    <a:pt x="35" y="0"/>
                    <a:pt x="35" y="0"/>
                    <a:pt x="35" y="0"/>
                  </a:cubicBezTo>
                  <a:cubicBezTo>
                    <a:pt x="42" y="0"/>
                    <a:pt x="42" y="0"/>
                    <a:pt x="42" y="0"/>
                  </a:cubicBezTo>
                  <a:lnTo>
                    <a:pt x="32"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7" name="Freeform 521"/>
            <p:cNvSpPr>
              <a:spLocks/>
            </p:cNvSpPr>
            <p:nvPr/>
          </p:nvSpPr>
          <p:spPr bwMode="auto">
            <a:xfrm>
              <a:off x="2484441"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6501 w 63"/>
                <a:gd name="T19" fmla="*/ 22397 h 37"/>
                <a:gd name="T20" fmla="*/ 105128 w 63"/>
                <a:gd name="T21" fmla="*/ 138113 h 37"/>
                <a:gd name="T22" fmla="*/ 78846 w 63"/>
                <a:gd name="T23" fmla="*/ 138113 h 37"/>
                <a:gd name="T24" fmla="*/ 67582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5" y="6"/>
                  </a:cubicBezTo>
                  <a:cubicBezTo>
                    <a:pt x="28" y="37"/>
                    <a:pt x="28" y="37"/>
                    <a:pt x="28" y="37"/>
                  </a:cubicBezTo>
                  <a:cubicBezTo>
                    <a:pt x="21" y="37"/>
                    <a:pt x="21" y="37"/>
                    <a:pt x="21" y="37"/>
                  </a:cubicBezTo>
                  <a:cubicBezTo>
                    <a:pt x="18" y="6"/>
                    <a:pt x="18" y="6"/>
                    <a:pt x="18"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8" name="Freeform 522"/>
            <p:cNvSpPr>
              <a:spLocks noEditPoints="1"/>
            </p:cNvSpPr>
            <p:nvPr/>
          </p:nvSpPr>
          <p:spPr bwMode="auto">
            <a:xfrm>
              <a:off x="2682879" y="7164394"/>
              <a:ext cx="173038" cy="138113"/>
            </a:xfrm>
            <a:custGeom>
              <a:avLst/>
              <a:gdLst>
                <a:gd name="T0" fmla="*/ 123825 w 109"/>
                <a:gd name="T1" fmla="*/ 0 h 87"/>
                <a:gd name="T2" fmla="*/ 153988 w 109"/>
                <a:gd name="T3" fmla="*/ 0 h 87"/>
                <a:gd name="T4" fmla="*/ 173038 w 109"/>
                <a:gd name="T5" fmla="*/ 138113 h 87"/>
                <a:gd name="T6" fmla="*/ 146050 w 109"/>
                <a:gd name="T7" fmla="*/ 138113 h 87"/>
                <a:gd name="T8" fmla="*/ 139700 w 109"/>
                <a:gd name="T9" fmla="*/ 96838 h 87"/>
                <a:gd name="T10" fmla="*/ 63500 w 109"/>
                <a:gd name="T11" fmla="*/ 96838 h 87"/>
                <a:gd name="T12" fmla="*/ 26988 w 109"/>
                <a:gd name="T13" fmla="*/ 138113 h 87"/>
                <a:gd name="T14" fmla="*/ 0 w 109"/>
                <a:gd name="T15" fmla="*/ 138113 h 87"/>
                <a:gd name="T16" fmla="*/ 123825 w 109"/>
                <a:gd name="T17" fmla="*/ 0 h 87"/>
                <a:gd name="T18" fmla="*/ 139700 w 109"/>
                <a:gd name="T19" fmla="*/ 82550 h 87"/>
                <a:gd name="T20" fmla="*/ 131763 w 109"/>
                <a:gd name="T21" fmla="*/ 19050 h 87"/>
                <a:gd name="T22" fmla="*/ 74613 w 109"/>
                <a:gd name="T23" fmla="*/ 82550 h 87"/>
                <a:gd name="T24" fmla="*/ 139700 w 109"/>
                <a:gd name="T25" fmla="*/ 8255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
                <a:gd name="T40" fmla="*/ 0 h 87"/>
                <a:gd name="T41" fmla="*/ 109 w 109"/>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 h="87">
                  <a:moveTo>
                    <a:pt x="78" y="0"/>
                  </a:moveTo>
                  <a:lnTo>
                    <a:pt x="97" y="0"/>
                  </a:lnTo>
                  <a:lnTo>
                    <a:pt x="109" y="87"/>
                  </a:lnTo>
                  <a:lnTo>
                    <a:pt x="92" y="87"/>
                  </a:lnTo>
                  <a:lnTo>
                    <a:pt x="88" y="61"/>
                  </a:lnTo>
                  <a:lnTo>
                    <a:pt x="40" y="61"/>
                  </a:lnTo>
                  <a:lnTo>
                    <a:pt x="17" y="87"/>
                  </a:lnTo>
                  <a:lnTo>
                    <a:pt x="0" y="87"/>
                  </a:lnTo>
                  <a:lnTo>
                    <a:pt x="78" y="0"/>
                  </a:lnTo>
                  <a:close/>
                  <a:moveTo>
                    <a:pt x="88" y="52"/>
                  </a:moveTo>
                  <a:lnTo>
                    <a:pt x="83" y="12"/>
                  </a:lnTo>
                  <a:lnTo>
                    <a:pt x="47" y="52"/>
                  </a:lnTo>
                  <a:lnTo>
                    <a:pt x="88" y="52"/>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19" name="Freeform 523"/>
            <p:cNvSpPr>
              <a:spLocks/>
            </p:cNvSpPr>
            <p:nvPr/>
          </p:nvSpPr>
          <p:spPr bwMode="auto">
            <a:xfrm>
              <a:off x="2916242" y="7159631"/>
              <a:ext cx="179388" cy="147638"/>
            </a:xfrm>
            <a:custGeom>
              <a:avLst/>
              <a:gdLst>
                <a:gd name="T0" fmla="*/ 29898 w 48"/>
                <a:gd name="T1" fmla="*/ 98425 h 39"/>
                <a:gd name="T2" fmla="*/ 29898 w 48"/>
                <a:gd name="T3" fmla="*/ 117353 h 39"/>
                <a:gd name="T4" fmla="*/ 71008 w 48"/>
                <a:gd name="T5" fmla="*/ 132496 h 39"/>
                <a:gd name="T6" fmla="*/ 100906 w 48"/>
                <a:gd name="T7" fmla="*/ 128710 h 39"/>
                <a:gd name="T8" fmla="*/ 130804 w 48"/>
                <a:gd name="T9" fmla="*/ 109782 h 39"/>
                <a:gd name="T10" fmla="*/ 127067 w 48"/>
                <a:gd name="T11" fmla="*/ 90854 h 39"/>
                <a:gd name="T12" fmla="*/ 100906 w 48"/>
                <a:gd name="T13" fmla="*/ 83283 h 39"/>
                <a:gd name="T14" fmla="*/ 74745 w 48"/>
                <a:gd name="T15" fmla="*/ 79497 h 39"/>
                <a:gd name="T16" fmla="*/ 41110 w 48"/>
                <a:gd name="T17" fmla="*/ 68141 h 39"/>
                <a:gd name="T18" fmla="*/ 33635 w 48"/>
                <a:gd name="T19" fmla="*/ 41641 h 39"/>
                <a:gd name="T20" fmla="*/ 59796 w 48"/>
                <a:gd name="T21" fmla="*/ 11357 h 39"/>
                <a:gd name="T22" fmla="*/ 115855 w 48"/>
                <a:gd name="T23" fmla="*/ 0 h 39"/>
                <a:gd name="T24" fmla="*/ 164439 w 48"/>
                <a:gd name="T25" fmla="*/ 11357 h 39"/>
                <a:gd name="T26" fmla="*/ 175651 w 48"/>
                <a:gd name="T27" fmla="*/ 45427 h 39"/>
                <a:gd name="T28" fmla="*/ 149490 w 48"/>
                <a:gd name="T29" fmla="*/ 45427 h 39"/>
                <a:gd name="T30" fmla="*/ 149490 w 48"/>
                <a:gd name="T31" fmla="*/ 26499 h 39"/>
                <a:gd name="T32" fmla="*/ 112117 w 48"/>
                <a:gd name="T33" fmla="*/ 15142 h 39"/>
                <a:gd name="T34" fmla="*/ 74745 w 48"/>
                <a:gd name="T35" fmla="*/ 22714 h 39"/>
                <a:gd name="T36" fmla="*/ 59796 w 48"/>
                <a:gd name="T37" fmla="*/ 41641 h 39"/>
                <a:gd name="T38" fmla="*/ 63533 w 48"/>
                <a:gd name="T39" fmla="*/ 56784 h 39"/>
                <a:gd name="T40" fmla="*/ 97168 w 48"/>
                <a:gd name="T41" fmla="*/ 64355 h 39"/>
                <a:gd name="T42" fmla="*/ 123329 w 48"/>
                <a:gd name="T43" fmla="*/ 68141 h 39"/>
                <a:gd name="T44" fmla="*/ 149490 w 48"/>
                <a:gd name="T45" fmla="*/ 75712 h 39"/>
                <a:gd name="T46" fmla="*/ 160702 w 48"/>
                <a:gd name="T47" fmla="*/ 105997 h 39"/>
                <a:gd name="T48" fmla="*/ 123329 w 48"/>
                <a:gd name="T49" fmla="*/ 140067 h 39"/>
                <a:gd name="T50" fmla="*/ 63533 w 48"/>
                <a:gd name="T51" fmla="*/ 147638 h 39"/>
                <a:gd name="T52" fmla="*/ 11212 w 48"/>
                <a:gd name="T53" fmla="*/ 136281 h 39"/>
                <a:gd name="T54" fmla="*/ 3737 w 48"/>
                <a:gd name="T55" fmla="*/ 98425 h 39"/>
                <a:gd name="T56" fmla="*/ 29898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0" name="Freeform 524"/>
            <p:cNvSpPr>
              <a:spLocks/>
            </p:cNvSpPr>
            <p:nvPr/>
          </p:nvSpPr>
          <p:spPr bwMode="auto">
            <a:xfrm>
              <a:off x="3103568" y="7164394"/>
              <a:ext cx="171450" cy="138113"/>
            </a:xfrm>
            <a:custGeom>
              <a:avLst/>
              <a:gdLst>
                <a:gd name="T0" fmla="*/ 0 w 108"/>
                <a:gd name="T1" fmla="*/ 0 h 87"/>
                <a:gd name="T2" fmla="*/ 30163 w 108"/>
                <a:gd name="T3" fmla="*/ 0 h 87"/>
                <a:gd name="T4" fmla="*/ 60325 w 108"/>
                <a:gd name="T5" fmla="*/ 66675 h 87"/>
                <a:gd name="T6" fmla="*/ 141288 w 108"/>
                <a:gd name="T7" fmla="*/ 0 h 87"/>
                <a:gd name="T8" fmla="*/ 171450 w 108"/>
                <a:gd name="T9" fmla="*/ 0 h 87"/>
                <a:gd name="T10" fmla="*/ 66675 w 108"/>
                <a:gd name="T11" fmla="*/ 82550 h 87"/>
                <a:gd name="T12" fmla="*/ 47625 w 108"/>
                <a:gd name="T13" fmla="*/ 138113 h 87"/>
                <a:gd name="T14" fmla="*/ 22225 w 108"/>
                <a:gd name="T15" fmla="*/ 138113 h 87"/>
                <a:gd name="T16" fmla="*/ 41275 w 108"/>
                <a:gd name="T17" fmla="*/ 82550 h 87"/>
                <a:gd name="T18" fmla="*/ 0 w 108"/>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87"/>
                <a:gd name="T32" fmla="*/ 108 w 108"/>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87">
                  <a:moveTo>
                    <a:pt x="0" y="0"/>
                  </a:moveTo>
                  <a:lnTo>
                    <a:pt x="19" y="0"/>
                  </a:lnTo>
                  <a:lnTo>
                    <a:pt x="38" y="42"/>
                  </a:lnTo>
                  <a:lnTo>
                    <a:pt x="89" y="0"/>
                  </a:lnTo>
                  <a:lnTo>
                    <a:pt x="108" y="0"/>
                  </a:lnTo>
                  <a:lnTo>
                    <a:pt x="42" y="52"/>
                  </a:lnTo>
                  <a:lnTo>
                    <a:pt x="30" y="87"/>
                  </a:lnTo>
                  <a:lnTo>
                    <a:pt x="14" y="87"/>
                  </a:lnTo>
                  <a:lnTo>
                    <a:pt x="26" y="52"/>
                  </a:lnTo>
                  <a:lnTo>
                    <a:pt x="0"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1" name="Freeform 525"/>
            <p:cNvSpPr>
              <a:spLocks/>
            </p:cNvSpPr>
            <p:nvPr/>
          </p:nvSpPr>
          <p:spPr bwMode="auto">
            <a:xfrm>
              <a:off x="3233743" y="7159631"/>
              <a:ext cx="180975" cy="147638"/>
            </a:xfrm>
            <a:custGeom>
              <a:avLst/>
              <a:gdLst>
                <a:gd name="T0" fmla="*/ 30163 w 48"/>
                <a:gd name="T1" fmla="*/ 98425 h 39"/>
                <a:gd name="T2" fmla="*/ 30163 w 48"/>
                <a:gd name="T3" fmla="*/ 117353 h 39"/>
                <a:gd name="T4" fmla="*/ 7163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016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3770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7" y="28"/>
                    <a:pt x="8" y="30"/>
                    <a:pt x="8" y="31"/>
                  </a:cubicBezTo>
                  <a:cubicBezTo>
                    <a:pt x="10" y="34"/>
                    <a:pt x="13" y="35"/>
                    <a:pt x="19"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8" y="11"/>
                  </a:cubicBezTo>
                  <a:cubicBezTo>
                    <a:pt x="10" y="8"/>
                    <a:pt x="12" y="5"/>
                    <a:pt x="16" y="3"/>
                  </a:cubicBezTo>
                  <a:cubicBezTo>
                    <a:pt x="20" y="1"/>
                    <a:pt x="25" y="0"/>
                    <a:pt x="31" y="0"/>
                  </a:cubicBezTo>
                  <a:cubicBezTo>
                    <a:pt x="37" y="0"/>
                    <a:pt x="41" y="1"/>
                    <a:pt x="44" y="3"/>
                  </a:cubicBezTo>
                  <a:cubicBezTo>
                    <a:pt x="47" y="5"/>
                    <a:pt x="48" y="8"/>
                    <a:pt x="47" y="12"/>
                  </a:cubicBezTo>
                  <a:cubicBezTo>
                    <a:pt x="40" y="12"/>
                    <a:pt x="40" y="12"/>
                    <a:pt x="40" y="12"/>
                  </a:cubicBezTo>
                  <a:cubicBezTo>
                    <a:pt x="40" y="10"/>
                    <a:pt x="40" y="8"/>
                    <a:pt x="40" y="7"/>
                  </a:cubicBezTo>
                  <a:cubicBezTo>
                    <a:pt x="38" y="5"/>
                    <a:pt x="35" y="4"/>
                    <a:pt x="30" y="4"/>
                  </a:cubicBezTo>
                  <a:cubicBezTo>
                    <a:pt x="25" y="4"/>
                    <a:pt x="22" y="5"/>
                    <a:pt x="20" y="6"/>
                  </a:cubicBezTo>
                  <a:cubicBezTo>
                    <a:pt x="18" y="7"/>
                    <a:pt x="16" y="9"/>
                    <a:pt x="16" y="11"/>
                  </a:cubicBezTo>
                  <a:cubicBezTo>
                    <a:pt x="15" y="12"/>
                    <a:pt x="15" y="14"/>
                    <a:pt x="17" y="15"/>
                  </a:cubicBezTo>
                  <a:cubicBezTo>
                    <a:pt x="18" y="15"/>
                    <a:pt x="21"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1"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2" name="Freeform 526"/>
            <p:cNvSpPr>
              <a:spLocks/>
            </p:cNvSpPr>
            <p:nvPr/>
          </p:nvSpPr>
          <p:spPr bwMode="auto">
            <a:xfrm>
              <a:off x="3417893" y="7164394"/>
              <a:ext cx="165100" cy="138113"/>
            </a:xfrm>
            <a:custGeom>
              <a:avLst/>
              <a:gdLst>
                <a:gd name="T0" fmla="*/ 165100 w 104"/>
                <a:gd name="T1" fmla="*/ 0 h 87"/>
                <a:gd name="T2" fmla="*/ 161925 w 104"/>
                <a:gd name="T3" fmla="*/ 14288 h 87"/>
                <a:gd name="T4" fmla="*/ 93662 w 104"/>
                <a:gd name="T5" fmla="*/ 14288 h 87"/>
                <a:gd name="T6" fmla="*/ 49212 w 104"/>
                <a:gd name="T7" fmla="*/ 138113 h 87"/>
                <a:gd name="T8" fmla="*/ 22225 w 104"/>
                <a:gd name="T9" fmla="*/ 138113 h 87"/>
                <a:gd name="T10" fmla="*/ 68263 w 104"/>
                <a:gd name="T11" fmla="*/ 14288 h 87"/>
                <a:gd name="T12" fmla="*/ 0 w 104"/>
                <a:gd name="T13" fmla="*/ 14288 h 87"/>
                <a:gd name="T14" fmla="*/ 7938 w 104"/>
                <a:gd name="T15" fmla="*/ 0 h 87"/>
                <a:gd name="T16" fmla="*/ 16510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104" y="0"/>
                  </a:moveTo>
                  <a:lnTo>
                    <a:pt x="102" y="9"/>
                  </a:lnTo>
                  <a:lnTo>
                    <a:pt x="59" y="9"/>
                  </a:lnTo>
                  <a:lnTo>
                    <a:pt x="31" y="87"/>
                  </a:lnTo>
                  <a:lnTo>
                    <a:pt x="14" y="87"/>
                  </a:lnTo>
                  <a:lnTo>
                    <a:pt x="43" y="9"/>
                  </a:lnTo>
                  <a:lnTo>
                    <a:pt x="0" y="9"/>
                  </a:lnTo>
                  <a:lnTo>
                    <a:pt x="5" y="0"/>
                  </a:lnTo>
                  <a:lnTo>
                    <a:pt x="104"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3" name="Freeform 527"/>
            <p:cNvSpPr>
              <a:spLocks/>
            </p:cNvSpPr>
            <p:nvPr/>
          </p:nvSpPr>
          <p:spPr bwMode="auto">
            <a:xfrm>
              <a:off x="3552831" y="7164394"/>
              <a:ext cx="195263" cy="138113"/>
            </a:xfrm>
            <a:custGeom>
              <a:avLst/>
              <a:gdLst>
                <a:gd name="T0" fmla="*/ 49213 w 123"/>
                <a:gd name="T1" fmla="*/ 0 h 87"/>
                <a:gd name="T2" fmla="*/ 195263 w 123"/>
                <a:gd name="T3" fmla="*/ 0 h 87"/>
                <a:gd name="T4" fmla="*/ 187325 w 123"/>
                <a:gd name="T5" fmla="*/ 19050 h 87"/>
                <a:gd name="T6" fmla="*/ 71438 w 123"/>
                <a:gd name="T7" fmla="*/ 19050 h 87"/>
                <a:gd name="T8" fmla="*/ 57150 w 123"/>
                <a:gd name="T9" fmla="*/ 60325 h 87"/>
                <a:gd name="T10" fmla="*/ 165100 w 123"/>
                <a:gd name="T11" fmla="*/ 60325 h 87"/>
                <a:gd name="T12" fmla="*/ 157163 w 123"/>
                <a:gd name="T13" fmla="*/ 74613 h 87"/>
                <a:gd name="T14" fmla="*/ 49213 w 123"/>
                <a:gd name="T15" fmla="*/ 74613 h 87"/>
                <a:gd name="T16" fmla="*/ 33338 w 123"/>
                <a:gd name="T17" fmla="*/ 123825 h 87"/>
                <a:gd name="T18" fmla="*/ 150813 w 123"/>
                <a:gd name="T19" fmla="*/ 123825 h 87"/>
                <a:gd name="T20" fmla="*/ 146050 w 123"/>
                <a:gd name="T21" fmla="*/ 138113 h 87"/>
                <a:gd name="T22" fmla="*/ 0 w 123"/>
                <a:gd name="T23" fmla="*/ 138113 h 87"/>
                <a:gd name="T24" fmla="*/ 49213 w 123"/>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87"/>
                <a:gd name="T41" fmla="*/ 123 w 123"/>
                <a:gd name="T42" fmla="*/ 87 h 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87">
                  <a:moveTo>
                    <a:pt x="31" y="0"/>
                  </a:moveTo>
                  <a:lnTo>
                    <a:pt x="123" y="0"/>
                  </a:lnTo>
                  <a:lnTo>
                    <a:pt x="118" y="12"/>
                  </a:lnTo>
                  <a:lnTo>
                    <a:pt x="45" y="12"/>
                  </a:lnTo>
                  <a:lnTo>
                    <a:pt x="36" y="38"/>
                  </a:lnTo>
                  <a:lnTo>
                    <a:pt x="104" y="38"/>
                  </a:lnTo>
                  <a:lnTo>
                    <a:pt x="99" y="47"/>
                  </a:lnTo>
                  <a:lnTo>
                    <a:pt x="31" y="47"/>
                  </a:lnTo>
                  <a:lnTo>
                    <a:pt x="21" y="78"/>
                  </a:lnTo>
                  <a:lnTo>
                    <a:pt x="95" y="78"/>
                  </a:lnTo>
                  <a:lnTo>
                    <a:pt x="92" y="87"/>
                  </a:lnTo>
                  <a:lnTo>
                    <a:pt x="0" y="87"/>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4" name="Freeform 528"/>
            <p:cNvSpPr>
              <a:spLocks/>
            </p:cNvSpPr>
            <p:nvPr/>
          </p:nvSpPr>
          <p:spPr bwMode="auto">
            <a:xfrm>
              <a:off x="3721106" y="7164394"/>
              <a:ext cx="236538" cy="138113"/>
            </a:xfrm>
            <a:custGeom>
              <a:avLst/>
              <a:gdLst>
                <a:gd name="T0" fmla="*/ 48809 w 63"/>
                <a:gd name="T1" fmla="*/ 0 h 37"/>
                <a:gd name="T2" fmla="*/ 86355 w 63"/>
                <a:gd name="T3" fmla="*/ 0 h 37"/>
                <a:gd name="T4" fmla="*/ 101373 w 63"/>
                <a:gd name="T5" fmla="*/ 115716 h 37"/>
                <a:gd name="T6" fmla="*/ 198992 w 63"/>
                <a:gd name="T7" fmla="*/ 0 h 37"/>
                <a:gd name="T8" fmla="*/ 236538 w 63"/>
                <a:gd name="T9" fmla="*/ 0 h 37"/>
                <a:gd name="T10" fmla="*/ 187729 w 63"/>
                <a:gd name="T11" fmla="*/ 138113 h 37"/>
                <a:gd name="T12" fmla="*/ 161447 w 63"/>
                <a:gd name="T13" fmla="*/ 138113 h 37"/>
                <a:gd name="T14" fmla="*/ 191483 w 63"/>
                <a:gd name="T15" fmla="*/ 55992 h 37"/>
                <a:gd name="T16" fmla="*/ 195238 w 63"/>
                <a:gd name="T17" fmla="*/ 41061 h 37"/>
                <a:gd name="T18" fmla="*/ 202747 w 63"/>
                <a:gd name="T19" fmla="*/ 22397 h 37"/>
                <a:gd name="T20" fmla="*/ 105128 w 63"/>
                <a:gd name="T21" fmla="*/ 138113 h 37"/>
                <a:gd name="T22" fmla="*/ 78846 w 63"/>
                <a:gd name="T23" fmla="*/ 138113 h 37"/>
                <a:gd name="T24" fmla="*/ 63828 w 63"/>
                <a:gd name="T25" fmla="*/ 22397 h 37"/>
                <a:gd name="T26" fmla="*/ 63828 w 63"/>
                <a:gd name="T27" fmla="*/ 26129 h 37"/>
                <a:gd name="T28" fmla="*/ 60073 w 63"/>
                <a:gd name="T29" fmla="*/ 41061 h 37"/>
                <a:gd name="T30" fmla="*/ 52564 w 63"/>
                <a:gd name="T31" fmla="*/ 55992 h 37"/>
                <a:gd name="T32" fmla="*/ 22527 w 63"/>
                <a:gd name="T33" fmla="*/ 138113 h 37"/>
                <a:gd name="T34" fmla="*/ 0 w 63"/>
                <a:gd name="T35" fmla="*/ 138113 h 37"/>
                <a:gd name="T36" fmla="*/ 48809 w 63"/>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37"/>
                <a:gd name="T59" fmla="*/ 63 w 63"/>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37">
                  <a:moveTo>
                    <a:pt x="13" y="0"/>
                  </a:moveTo>
                  <a:cubicBezTo>
                    <a:pt x="23" y="0"/>
                    <a:pt x="23" y="0"/>
                    <a:pt x="23" y="0"/>
                  </a:cubicBezTo>
                  <a:cubicBezTo>
                    <a:pt x="27" y="31"/>
                    <a:pt x="27" y="31"/>
                    <a:pt x="27" y="31"/>
                  </a:cubicBezTo>
                  <a:cubicBezTo>
                    <a:pt x="53" y="0"/>
                    <a:pt x="53" y="0"/>
                    <a:pt x="53" y="0"/>
                  </a:cubicBezTo>
                  <a:cubicBezTo>
                    <a:pt x="63" y="0"/>
                    <a:pt x="63" y="0"/>
                    <a:pt x="63" y="0"/>
                  </a:cubicBezTo>
                  <a:cubicBezTo>
                    <a:pt x="50" y="37"/>
                    <a:pt x="50" y="37"/>
                    <a:pt x="50" y="37"/>
                  </a:cubicBezTo>
                  <a:cubicBezTo>
                    <a:pt x="43" y="37"/>
                    <a:pt x="43" y="37"/>
                    <a:pt x="43" y="37"/>
                  </a:cubicBezTo>
                  <a:cubicBezTo>
                    <a:pt x="51" y="15"/>
                    <a:pt x="51" y="15"/>
                    <a:pt x="51" y="15"/>
                  </a:cubicBezTo>
                  <a:cubicBezTo>
                    <a:pt x="51" y="14"/>
                    <a:pt x="52" y="13"/>
                    <a:pt x="52" y="11"/>
                  </a:cubicBezTo>
                  <a:cubicBezTo>
                    <a:pt x="53" y="10"/>
                    <a:pt x="54" y="8"/>
                    <a:pt x="54" y="6"/>
                  </a:cubicBezTo>
                  <a:cubicBezTo>
                    <a:pt x="28" y="37"/>
                    <a:pt x="28" y="37"/>
                    <a:pt x="28" y="37"/>
                  </a:cubicBezTo>
                  <a:cubicBezTo>
                    <a:pt x="21" y="37"/>
                    <a:pt x="21" y="37"/>
                    <a:pt x="21" y="37"/>
                  </a:cubicBezTo>
                  <a:cubicBezTo>
                    <a:pt x="17" y="6"/>
                    <a:pt x="17" y="6"/>
                    <a:pt x="17" y="6"/>
                  </a:cubicBezTo>
                  <a:cubicBezTo>
                    <a:pt x="17" y="7"/>
                    <a:pt x="17" y="7"/>
                    <a:pt x="17" y="7"/>
                  </a:cubicBezTo>
                  <a:cubicBezTo>
                    <a:pt x="17" y="8"/>
                    <a:pt x="16" y="9"/>
                    <a:pt x="16" y="11"/>
                  </a:cubicBezTo>
                  <a:cubicBezTo>
                    <a:pt x="15" y="13"/>
                    <a:pt x="15" y="14"/>
                    <a:pt x="14" y="15"/>
                  </a:cubicBezTo>
                  <a:cubicBezTo>
                    <a:pt x="6" y="37"/>
                    <a:pt x="6" y="37"/>
                    <a:pt x="6" y="37"/>
                  </a:cubicBezTo>
                  <a:cubicBezTo>
                    <a:pt x="0" y="37"/>
                    <a:pt x="0" y="37"/>
                    <a:pt x="0" y="37"/>
                  </a:cubicBezTo>
                  <a:lnTo>
                    <a:pt x="13"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5" name="Freeform 529"/>
            <p:cNvSpPr>
              <a:spLocks/>
            </p:cNvSpPr>
            <p:nvPr/>
          </p:nvSpPr>
          <p:spPr bwMode="auto">
            <a:xfrm>
              <a:off x="3938594" y="7159631"/>
              <a:ext cx="180975" cy="147638"/>
            </a:xfrm>
            <a:custGeom>
              <a:avLst/>
              <a:gdLst>
                <a:gd name="T0" fmla="*/ 30163 w 48"/>
                <a:gd name="T1" fmla="*/ 98425 h 39"/>
                <a:gd name="T2" fmla="*/ 30163 w 48"/>
                <a:gd name="T3" fmla="*/ 117353 h 39"/>
                <a:gd name="T4" fmla="*/ 75406 w 48"/>
                <a:gd name="T5" fmla="*/ 132496 h 39"/>
                <a:gd name="T6" fmla="*/ 101798 w 48"/>
                <a:gd name="T7" fmla="*/ 128710 h 39"/>
                <a:gd name="T8" fmla="*/ 131961 w 48"/>
                <a:gd name="T9" fmla="*/ 109782 h 39"/>
                <a:gd name="T10" fmla="*/ 128191 w 48"/>
                <a:gd name="T11" fmla="*/ 90854 h 39"/>
                <a:gd name="T12" fmla="*/ 101798 w 48"/>
                <a:gd name="T13" fmla="*/ 83283 h 39"/>
                <a:gd name="T14" fmla="*/ 75406 w 48"/>
                <a:gd name="T15" fmla="*/ 79497 h 39"/>
                <a:gd name="T16" fmla="*/ 41473 w 48"/>
                <a:gd name="T17" fmla="*/ 68141 h 39"/>
                <a:gd name="T18" fmla="*/ 33933 w 48"/>
                <a:gd name="T19" fmla="*/ 41641 h 39"/>
                <a:gd name="T20" fmla="*/ 60325 w 48"/>
                <a:gd name="T21" fmla="*/ 11357 h 39"/>
                <a:gd name="T22" fmla="*/ 116880 w 48"/>
                <a:gd name="T23" fmla="*/ 0 h 39"/>
                <a:gd name="T24" fmla="*/ 165894 w 48"/>
                <a:gd name="T25" fmla="*/ 11357 h 39"/>
                <a:gd name="T26" fmla="*/ 177205 w 48"/>
                <a:gd name="T27" fmla="*/ 45427 h 39"/>
                <a:gd name="T28" fmla="*/ 150813 w 48"/>
                <a:gd name="T29" fmla="*/ 45427 h 39"/>
                <a:gd name="T30" fmla="*/ 150813 w 48"/>
                <a:gd name="T31" fmla="*/ 26499 h 39"/>
                <a:gd name="T32" fmla="*/ 113109 w 48"/>
                <a:gd name="T33" fmla="*/ 15142 h 39"/>
                <a:gd name="T34" fmla="*/ 75406 w 48"/>
                <a:gd name="T35" fmla="*/ 22714 h 39"/>
                <a:gd name="T36" fmla="*/ 60325 w 48"/>
                <a:gd name="T37" fmla="*/ 41641 h 39"/>
                <a:gd name="T38" fmla="*/ 64095 w 48"/>
                <a:gd name="T39" fmla="*/ 56784 h 39"/>
                <a:gd name="T40" fmla="*/ 98028 w 48"/>
                <a:gd name="T41" fmla="*/ 64355 h 39"/>
                <a:gd name="T42" fmla="*/ 124420 w 48"/>
                <a:gd name="T43" fmla="*/ 68141 h 39"/>
                <a:gd name="T44" fmla="*/ 150813 w 48"/>
                <a:gd name="T45" fmla="*/ 75712 h 39"/>
                <a:gd name="T46" fmla="*/ 162123 w 48"/>
                <a:gd name="T47" fmla="*/ 105997 h 39"/>
                <a:gd name="T48" fmla="*/ 124420 w 48"/>
                <a:gd name="T49" fmla="*/ 140067 h 39"/>
                <a:gd name="T50" fmla="*/ 64095 w 48"/>
                <a:gd name="T51" fmla="*/ 147638 h 39"/>
                <a:gd name="T52" fmla="*/ 11311 w 48"/>
                <a:gd name="T53" fmla="*/ 136281 h 39"/>
                <a:gd name="T54" fmla="*/ 7541 w 48"/>
                <a:gd name="T55" fmla="*/ 98425 h 39"/>
                <a:gd name="T56" fmla="*/ 30163 w 48"/>
                <a:gd name="T57" fmla="*/ 98425 h 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39"/>
                <a:gd name="T89" fmla="*/ 48 w 48"/>
                <a:gd name="T90" fmla="*/ 39 h 3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39">
                  <a:moveTo>
                    <a:pt x="8" y="26"/>
                  </a:moveTo>
                  <a:cubicBezTo>
                    <a:pt x="8" y="28"/>
                    <a:pt x="8" y="30"/>
                    <a:pt x="8" y="31"/>
                  </a:cubicBezTo>
                  <a:cubicBezTo>
                    <a:pt x="10" y="34"/>
                    <a:pt x="14" y="35"/>
                    <a:pt x="20" y="35"/>
                  </a:cubicBezTo>
                  <a:cubicBezTo>
                    <a:pt x="22" y="35"/>
                    <a:pt x="25" y="35"/>
                    <a:pt x="27" y="34"/>
                  </a:cubicBezTo>
                  <a:cubicBezTo>
                    <a:pt x="32" y="33"/>
                    <a:pt x="34" y="31"/>
                    <a:pt x="35" y="29"/>
                  </a:cubicBezTo>
                  <a:cubicBezTo>
                    <a:pt x="36" y="27"/>
                    <a:pt x="36" y="25"/>
                    <a:pt x="34" y="24"/>
                  </a:cubicBezTo>
                  <a:cubicBezTo>
                    <a:pt x="33" y="23"/>
                    <a:pt x="30" y="23"/>
                    <a:pt x="27" y="22"/>
                  </a:cubicBezTo>
                  <a:cubicBezTo>
                    <a:pt x="20" y="21"/>
                    <a:pt x="20" y="21"/>
                    <a:pt x="20" y="21"/>
                  </a:cubicBezTo>
                  <a:cubicBezTo>
                    <a:pt x="16" y="20"/>
                    <a:pt x="13" y="19"/>
                    <a:pt x="11" y="18"/>
                  </a:cubicBezTo>
                  <a:cubicBezTo>
                    <a:pt x="8" y="17"/>
                    <a:pt x="7" y="15"/>
                    <a:pt x="9" y="11"/>
                  </a:cubicBezTo>
                  <a:cubicBezTo>
                    <a:pt x="10" y="8"/>
                    <a:pt x="12" y="5"/>
                    <a:pt x="16" y="3"/>
                  </a:cubicBezTo>
                  <a:cubicBezTo>
                    <a:pt x="20" y="1"/>
                    <a:pt x="25" y="0"/>
                    <a:pt x="31" y="0"/>
                  </a:cubicBezTo>
                  <a:cubicBezTo>
                    <a:pt x="37" y="0"/>
                    <a:pt x="41" y="1"/>
                    <a:pt x="44" y="3"/>
                  </a:cubicBezTo>
                  <a:cubicBezTo>
                    <a:pt x="48" y="5"/>
                    <a:pt x="48" y="8"/>
                    <a:pt x="47" y="12"/>
                  </a:cubicBezTo>
                  <a:cubicBezTo>
                    <a:pt x="40" y="12"/>
                    <a:pt x="40" y="12"/>
                    <a:pt x="40" y="12"/>
                  </a:cubicBezTo>
                  <a:cubicBezTo>
                    <a:pt x="41" y="10"/>
                    <a:pt x="40" y="8"/>
                    <a:pt x="40" y="7"/>
                  </a:cubicBezTo>
                  <a:cubicBezTo>
                    <a:pt x="38" y="5"/>
                    <a:pt x="35" y="4"/>
                    <a:pt x="30" y="4"/>
                  </a:cubicBezTo>
                  <a:cubicBezTo>
                    <a:pt x="25" y="4"/>
                    <a:pt x="22" y="5"/>
                    <a:pt x="20" y="6"/>
                  </a:cubicBezTo>
                  <a:cubicBezTo>
                    <a:pt x="18" y="7"/>
                    <a:pt x="16" y="9"/>
                    <a:pt x="16" y="11"/>
                  </a:cubicBezTo>
                  <a:cubicBezTo>
                    <a:pt x="15" y="12"/>
                    <a:pt x="16" y="14"/>
                    <a:pt x="17" y="15"/>
                  </a:cubicBezTo>
                  <a:cubicBezTo>
                    <a:pt x="19" y="15"/>
                    <a:pt x="22" y="16"/>
                    <a:pt x="26" y="17"/>
                  </a:cubicBezTo>
                  <a:cubicBezTo>
                    <a:pt x="33" y="18"/>
                    <a:pt x="33" y="18"/>
                    <a:pt x="33" y="18"/>
                  </a:cubicBezTo>
                  <a:cubicBezTo>
                    <a:pt x="36" y="18"/>
                    <a:pt x="39" y="19"/>
                    <a:pt x="40" y="20"/>
                  </a:cubicBezTo>
                  <a:cubicBezTo>
                    <a:pt x="43" y="22"/>
                    <a:pt x="44" y="24"/>
                    <a:pt x="43" y="28"/>
                  </a:cubicBezTo>
                  <a:cubicBezTo>
                    <a:pt x="41" y="32"/>
                    <a:pt x="38" y="35"/>
                    <a:pt x="33" y="37"/>
                  </a:cubicBezTo>
                  <a:cubicBezTo>
                    <a:pt x="28" y="38"/>
                    <a:pt x="23" y="39"/>
                    <a:pt x="17" y="39"/>
                  </a:cubicBezTo>
                  <a:cubicBezTo>
                    <a:pt x="11" y="39"/>
                    <a:pt x="6" y="38"/>
                    <a:pt x="3" y="36"/>
                  </a:cubicBezTo>
                  <a:cubicBezTo>
                    <a:pt x="1" y="33"/>
                    <a:pt x="0" y="30"/>
                    <a:pt x="2" y="26"/>
                  </a:cubicBezTo>
                  <a:lnTo>
                    <a:pt x="8" y="26"/>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6" name="Freeform 530"/>
            <p:cNvSpPr>
              <a:spLocks/>
            </p:cNvSpPr>
            <p:nvPr/>
          </p:nvSpPr>
          <p:spPr bwMode="auto">
            <a:xfrm>
              <a:off x="4160845" y="7159631"/>
              <a:ext cx="195263" cy="147638"/>
            </a:xfrm>
            <a:custGeom>
              <a:avLst/>
              <a:gdLst>
                <a:gd name="T0" fmla="*/ 191508 w 52"/>
                <a:gd name="T1" fmla="*/ 45427 h 39"/>
                <a:gd name="T2" fmla="*/ 165223 w 52"/>
                <a:gd name="T3" fmla="*/ 45427 h 39"/>
                <a:gd name="T4" fmla="*/ 157712 w 52"/>
                <a:gd name="T5" fmla="*/ 22714 h 39"/>
                <a:gd name="T6" fmla="*/ 123917 w 52"/>
                <a:gd name="T7" fmla="*/ 15142 h 39"/>
                <a:gd name="T8" fmla="*/ 71346 w 52"/>
                <a:gd name="T9" fmla="*/ 30285 h 39"/>
                <a:gd name="T10" fmla="*/ 37551 w 52"/>
                <a:gd name="T11" fmla="*/ 75712 h 39"/>
                <a:gd name="T12" fmla="*/ 37551 w 52"/>
                <a:gd name="T13" fmla="*/ 117353 h 39"/>
                <a:gd name="T14" fmla="*/ 78856 w 52"/>
                <a:gd name="T15" fmla="*/ 132496 h 39"/>
                <a:gd name="T16" fmla="*/ 131427 w 52"/>
                <a:gd name="T17" fmla="*/ 113568 h 39"/>
                <a:gd name="T18" fmla="*/ 150202 w 52"/>
                <a:gd name="T19" fmla="*/ 90854 h 39"/>
                <a:gd name="T20" fmla="*/ 176488 w 52"/>
                <a:gd name="T21" fmla="*/ 90854 h 39"/>
                <a:gd name="T22" fmla="*/ 142692 w 52"/>
                <a:gd name="T23" fmla="*/ 128710 h 39"/>
                <a:gd name="T24" fmla="*/ 71346 w 52"/>
                <a:gd name="T25" fmla="*/ 147638 h 39"/>
                <a:gd name="T26" fmla="*/ 18775 w 52"/>
                <a:gd name="T27" fmla="*/ 132496 h 39"/>
                <a:gd name="T28" fmla="*/ 11265 w 52"/>
                <a:gd name="T29" fmla="*/ 71926 h 39"/>
                <a:gd name="T30" fmla="*/ 52571 w 52"/>
                <a:gd name="T31" fmla="*/ 22714 h 39"/>
                <a:gd name="T32" fmla="*/ 127672 w 52"/>
                <a:gd name="T33" fmla="*/ 0 h 39"/>
                <a:gd name="T34" fmla="*/ 180243 w 52"/>
                <a:gd name="T35" fmla="*/ 15142 h 39"/>
                <a:gd name="T36" fmla="*/ 191508 w 52"/>
                <a:gd name="T37" fmla="*/ 45427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39"/>
                <a:gd name="T59" fmla="*/ 52 w 52"/>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39">
                  <a:moveTo>
                    <a:pt x="51" y="12"/>
                  </a:moveTo>
                  <a:cubicBezTo>
                    <a:pt x="44" y="12"/>
                    <a:pt x="44" y="12"/>
                    <a:pt x="44" y="12"/>
                  </a:cubicBezTo>
                  <a:cubicBezTo>
                    <a:pt x="44" y="10"/>
                    <a:pt x="43" y="8"/>
                    <a:pt x="42" y="6"/>
                  </a:cubicBezTo>
                  <a:cubicBezTo>
                    <a:pt x="40" y="5"/>
                    <a:pt x="37" y="4"/>
                    <a:pt x="33" y="4"/>
                  </a:cubicBezTo>
                  <a:cubicBezTo>
                    <a:pt x="27" y="4"/>
                    <a:pt x="23" y="6"/>
                    <a:pt x="19" y="8"/>
                  </a:cubicBezTo>
                  <a:cubicBezTo>
                    <a:pt x="15" y="11"/>
                    <a:pt x="12" y="15"/>
                    <a:pt x="10" y="20"/>
                  </a:cubicBezTo>
                  <a:cubicBezTo>
                    <a:pt x="8" y="24"/>
                    <a:pt x="8" y="28"/>
                    <a:pt x="10" y="31"/>
                  </a:cubicBezTo>
                  <a:cubicBezTo>
                    <a:pt x="12" y="33"/>
                    <a:pt x="16" y="35"/>
                    <a:pt x="21" y="35"/>
                  </a:cubicBezTo>
                  <a:cubicBezTo>
                    <a:pt x="27" y="35"/>
                    <a:pt x="31" y="33"/>
                    <a:pt x="35" y="30"/>
                  </a:cubicBezTo>
                  <a:cubicBezTo>
                    <a:pt x="37" y="29"/>
                    <a:pt x="39" y="27"/>
                    <a:pt x="40" y="24"/>
                  </a:cubicBezTo>
                  <a:cubicBezTo>
                    <a:pt x="47" y="24"/>
                    <a:pt x="47" y="24"/>
                    <a:pt x="47" y="24"/>
                  </a:cubicBezTo>
                  <a:cubicBezTo>
                    <a:pt x="45" y="28"/>
                    <a:pt x="42" y="32"/>
                    <a:pt x="38" y="34"/>
                  </a:cubicBezTo>
                  <a:cubicBezTo>
                    <a:pt x="32" y="38"/>
                    <a:pt x="26" y="39"/>
                    <a:pt x="19" y="39"/>
                  </a:cubicBezTo>
                  <a:cubicBezTo>
                    <a:pt x="13" y="39"/>
                    <a:pt x="8" y="38"/>
                    <a:pt x="5" y="35"/>
                  </a:cubicBezTo>
                  <a:cubicBezTo>
                    <a:pt x="1" y="32"/>
                    <a:pt x="0" y="26"/>
                    <a:pt x="3" y="19"/>
                  </a:cubicBezTo>
                  <a:cubicBezTo>
                    <a:pt x="5" y="14"/>
                    <a:pt x="8" y="9"/>
                    <a:pt x="14" y="6"/>
                  </a:cubicBezTo>
                  <a:cubicBezTo>
                    <a:pt x="20" y="2"/>
                    <a:pt x="26" y="0"/>
                    <a:pt x="34" y="0"/>
                  </a:cubicBezTo>
                  <a:cubicBezTo>
                    <a:pt x="41" y="0"/>
                    <a:pt x="45" y="1"/>
                    <a:pt x="48" y="4"/>
                  </a:cubicBezTo>
                  <a:cubicBezTo>
                    <a:pt x="51" y="6"/>
                    <a:pt x="52" y="9"/>
                    <a:pt x="51" y="12"/>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7" name="Freeform 531"/>
            <p:cNvSpPr>
              <a:spLocks noEditPoints="1"/>
            </p:cNvSpPr>
            <p:nvPr/>
          </p:nvSpPr>
          <p:spPr bwMode="auto">
            <a:xfrm>
              <a:off x="4348170"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41194 w 39"/>
                <a:gd name="T11" fmla="*/ 15109 h 29"/>
                <a:gd name="T12" fmla="*/ 93622 w 39"/>
                <a:gd name="T13" fmla="*/ 0 h 29"/>
                <a:gd name="T14" fmla="*/ 134815 w 39"/>
                <a:gd name="T15" fmla="*/ 15109 h 29"/>
                <a:gd name="T16" fmla="*/ 142305 w 39"/>
                <a:gd name="T17" fmla="*/ 52880 h 29"/>
                <a:gd name="T18" fmla="*/ 116091 w 39"/>
                <a:gd name="T19" fmla="*/ 52880 h 29"/>
                <a:gd name="T20" fmla="*/ 119836 w 39"/>
                <a:gd name="T21" fmla="*/ 30217 h 29"/>
                <a:gd name="T22" fmla="*/ 89877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9" y="29"/>
                    <a:pt x="5" y="28"/>
                    <a:pt x="3" y="25"/>
                  </a:cubicBezTo>
                  <a:cubicBezTo>
                    <a:pt x="1" y="23"/>
                    <a:pt x="0" y="19"/>
                    <a:pt x="2" y="15"/>
                  </a:cubicBezTo>
                  <a:cubicBezTo>
                    <a:pt x="3" y="11"/>
                    <a:pt x="6" y="7"/>
                    <a:pt x="11" y="4"/>
                  </a:cubicBezTo>
                  <a:cubicBezTo>
                    <a:pt x="15" y="2"/>
                    <a:pt x="20" y="0"/>
                    <a:pt x="25" y="0"/>
                  </a:cubicBezTo>
                  <a:cubicBezTo>
                    <a:pt x="30" y="0"/>
                    <a:pt x="34" y="1"/>
                    <a:pt x="36" y="4"/>
                  </a:cubicBezTo>
                  <a:cubicBezTo>
                    <a:pt x="39" y="6"/>
                    <a:pt x="39" y="9"/>
                    <a:pt x="38" y="14"/>
                  </a:cubicBezTo>
                  <a:close/>
                  <a:moveTo>
                    <a:pt x="31" y="14"/>
                  </a:moveTo>
                  <a:cubicBezTo>
                    <a:pt x="32" y="12"/>
                    <a:pt x="32" y="10"/>
                    <a:pt x="32" y="8"/>
                  </a:cubicBezTo>
                  <a:cubicBezTo>
                    <a:pt x="31" y="5"/>
                    <a:pt x="28" y="4"/>
                    <a:pt x="24" y="4"/>
                  </a:cubicBezTo>
                  <a:cubicBezTo>
                    <a:pt x="20" y="4"/>
                    <a:pt x="16" y="5"/>
                    <a:pt x="14" y="7"/>
                  </a:cubicBezTo>
                  <a:cubicBezTo>
                    <a:pt x="11" y="10"/>
                    <a:pt x="9" y="12"/>
                    <a:pt x="8" y="15"/>
                  </a:cubicBezTo>
                  <a:cubicBezTo>
                    <a:pt x="7" y="18"/>
                    <a:pt x="7" y="20"/>
                    <a:pt x="8" y="22"/>
                  </a:cubicBezTo>
                  <a:cubicBezTo>
                    <a:pt x="10"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8" name="Freeform 532"/>
            <p:cNvSpPr>
              <a:spLocks/>
            </p:cNvSpPr>
            <p:nvPr/>
          </p:nvSpPr>
          <p:spPr bwMode="auto">
            <a:xfrm>
              <a:off x="4494220" y="7197731"/>
              <a:ext cx="104775" cy="104775"/>
            </a:xfrm>
            <a:custGeom>
              <a:avLst/>
              <a:gdLst>
                <a:gd name="T0" fmla="*/ 33678 w 28"/>
                <a:gd name="T1" fmla="*/ 3742 h 28"/>
                <a:gd name="T2" fmla="*/ 59871 w 28"/>
                <a:gd name="T3" fmla="*/ 3742 h 28"/>
                <a:gd name="T4" fmla="*/ 52388 w 28"/>
                <a:gd name="T5" fmla="*/ 22452 h 28"/>
                <a:gd name="T6" fmla="*/ 71097 w 28"/>
                <a:gd name="T7" fmla="*/ 7484 h 28"/>
                <a:gd name="T8" fmla="*/ 97291 w 28"/>
                <a:gd name="T9" fmla="*/ 0 h 28"/>
                <a:gd name="T10" fmla="*/ 101033 w 28"/>
                <a:gd name="T11" fmla="*/ 0 h 28"/>
                <a:gd name="T12" fmla="*/ 104775 w 28"/>
                <a:gd name="T13" fmla="*/ 3742 h 28"/>
                <a:gd name="T14" fmla="*/ 97291 w 28"/>
                <a:gd name="T15" fmla="*/ 18710 h 28"/>
                <a:gd name="T16" fmla="*/ 93549 w 28"/>
                <a:gd name="T17" fmla="*/ 18710 h 28"/>
                <a:gd name="T18" fmla="*/ 89807 w 28"/>
                <a:gd name="T19" fmla="*/ 18710 h 28"/>
                <a:gd name="T20" fmla="*/ 59871 w 28"/>
                <a:gd name="T21" fmla="*/ 26194 h 28"/>
                <a:gd name="T22" fmla="*/ 44904 w 28"/>
                <a:gd name="T23" fmla="*/ 48646 h 28"/>
                <a:gd name="T24" fmla="*/ 22452 w 28"/>
                <a:gd name="T25" fmla="*/ 104775 h 28"/>
                <a:gd name="T26" fmla="*/ 0 w 28"/>
                <a:gd name="T27" fmla="*/ 104775 h 28"/>
                <a:gd name="T28" fmla="*/ 33678 w 28"/>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8"/>
                <a:gd name="T47" fmla="*/ 28 w 28"/>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8">
                  <a:moveTo>
                    <a:pt x="9" y="1"/>
                  </a:moveTo>
                  <a:cubicBezTo>
                    <a:pt x="16" y="1"/>
                    <a:pt x="16" y="1"/>
                    <a:pt x="16" y="1"/>
                  </a:cubicBezTo>
                  <a:cubicBezTo>
                    <a:pt x="14" y="6"/>
                    <a:pt x="14" y="6"/>
                    <a:pt x="14" y="6"/>
                  </a:cubicBezTo>
                  <a:cubicBezTo>
                    <a:pt x="15" y="5"/>
                    <a:pt x="16" y="4"/>
                    <a:pt x="19" y="2"/>
                  </a:cubicBezTo>
                  <a:cubicBezTo>
                    <a:pt x="21" y="1"/>
                    <a:pt x="24" y="0"/>
                    <a:pt x="26" y="0"/>
                  </a:cubicBezTo>
                  <a:cubicBezTo>
                    <a:pt x="26" y="0"/>
                    <a:pt x="26" y="0"/>
                    <a:pt x="27" y="0"/>
                  </a:cubicBezTo>
                  <a:cubicBezTo>
                    <a:pt x="27" y="0"/>
                    <a:pt x="27" y="0"/>
                    <a:pt x="28" y="1"/>
                  </a:cubicBezTo>
                  <a:cubicBezTo>
                    <a:pt x="26" y="5"/>
                    <a:pt x="26" y="5"/>
                    <a:pt x="26" y="5"/>
                  </a:cubicBezTo>
                  <a:cubicBezTo>
                    <a:pt x="26" y="5"/>
                    <a:pt x="26" y="5"/>
                    <a:pt x="25" y="5"/>
                  </a:cubicBezTo>
                  <a:cubicBezTo>
                    <a:pt x="25" y="5"/>
                    <a:pt x="25" y="5"/>
                    <a:pt x="24" y="5"/>
                  </a:cubicBezTo>
                  <a:cubicBezTo>
                    <a:pt x="21" y="5"/>
                    <a:pt x="18" y="6"/>
                    <a:pt x="16" y="7"/>
                  </a:cubicBezTo>
                  <a:cubicBezTo>
                    <a:pt x="14" y="9"/>
                    <a:pt x="12" y="11"/>
                    <a:pt x="12" y="13"/>
                  </a:cubicBezTo>
                  <a:cubicBezTo>
                    <a:pt x="6" y="28"/>
                    <a:pt x="6" y="28"/>
                    <a:pt x="6" y="28"/>
                  </a:cubicBezTo>
                  <a:cubicBezTo>
                    <a:pt x="0" y="28"/>
                    <a:pt x="0" y="28"/>
                    <a:pt x="0" y="28"/>
                  </a:cubicBezTo>
                  <a:lnTo>
                    <a:pt x="9"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29" name="Freeform 533"/>
            <p:cNvSpPr>
              <a:spLocks noEditPoints="1"/>
            </p:cNvSpPr>
            <p:nvPr/>
          </p:nvSpPr>
          <p:spPr bwMode="auto">
            <a:xfrm>
              <a:off x="4565658" y="7197731"/>
              <a:ext cx="165100" cy="146050"/>
            </a:xfrm>
            <a:custGeom>
              <a:avLst/>
              <a:gdLst>
                <a:gd name="T0" fmla="*/ 52532 w 44"/>
                <a:gd name="T1" fmla="*/ 3745 h 39"/>
                <a:gd name="T2" fmla="*/ 75045 w 44"/>
                <a:gd name="T3" fmla="*/ 3745 h 39"/>
                <a:gd name="T4" fmla="*/ 71293 w 44"/>
                <a:gd name="T5" fmla="*/ 18724 h 39"/>
                <a:gd name="T6" fmla="*/ 90055 w 44"/>
                <a:gd name="T7" fmla="*/ 7490 h 39"/>
                <a:gd name="T8" fmla="*/ 120073 w 44"/>
                <a:gd name="T9" fmla="*/ 0 h 39"/>
                <a:gd name="T10" fmla="*/ 157595 w 44"/>
                <a:gd name="T11" fmla="*/ 14979 h 39"/>
                <a:gd name="T12" fmla="*/ 161348 w 44"/>
                <a:gd name="T13" fmla="*/ 52428 h 39"/>
                <a:gd name="T14" fmla="*/ 116320 w 44"/>
                <a:gd name="T15" fmla="*/ 101112 h 39"/>
                <a:gd name="T16" fmla="*/ 78798 w 44"/>
                <a:gd name="T17" fmla="*/ 108601 h 39"/>
                <a:gd name="T18" fmla="*/ 52532 w 44"/>
                <a:gd name="T19" fmla="*/ 104856 h 39"/>
                <a:gd name="T20" fmla="*/ 41275 w 44"/>
                <a:gd name="T21" fmla="*/ 93622 h 39"/>
                <a:gd name="T22" fmla="*/ 22514 w 44"/>
                <a:gd name="T23" fmla="*/ 146050 h 39"/>
                <a:gd name="T24" fmla="*/ 0 w 44"/>
                <a:gd name="T25" fmla="*/ 146050 h 39"/>
                <a:gd name="T26" fmla="*/ 52532 w 44"/>
                <a:gd name="T27" fmla="*/ 3745 h 39"/>
                <a:gd name="T28" fmla="*/ 135082 w 44"/>
                <a:gd name="T29" fmla="*/ 52428 h 39"/>
                <a:gd name="T30" fmla="*/ 138834 w 44"/>
                <a:gd name="T31" fmla="*/ 33704 h 39"/>
                <a:gd name="T32" fmla="*/ 108816 w 44"/>
                <a:gd name="T33" fmla="*/ 14979 h 39"/>
                <a:gd name="T34" fmla="*/ 67541 w 44"/>
                <a:gd name="T35" fmla="*/ 33704 h 39"/>
                <a:gd name="T36" fmla="*/ 56284 w 44"/>
                <a:gd name="T37" fmla="*/ 59918 h 39"/>
                <a:gd name="T38" fmla="*/ 52532 w 44"/>
                <a:gd name="T39" fmla="*/ 78642 h 39"/>
                <a:gd name="T40" fmla="*/ 82550 w 44"/>
                <a:gd name="T41" fmla="*/ 93622 h 39"/>
                <a:gd name="T42" fmla="*/ 112568 w 44"/>
                <a:gd name="T43" fmla="*/ 82387 h 39"/>
                <a:gd name="T44" fmla="*/ 135082 w 44"/>
                <a:gd name="T45" fmla="*/ 52428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39"/>
                <a:gd name="T71" fmla="*/ 44 w 4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39">
                  <a:moveTo>
                    <a:pt x="14" y="1"/>
                  </a:moveTo>
                  <a:cubicBezTo>
                    <a:pt x="20" y="1"/>
                    <a:pt x="20" y="1"/>
                    <a:pt x="20" y="1"/>
                  </a:cubicBezTo>
                  <a:cubicBezTo>
                    <a:pt x="19" y="5"/>
                    <a:pt x="19" y="5"/>
                    <a:pt x="19" y="5"/>
                  </a:cubicBezTo>
                  <a:cubicBezTo>
                    <a:pt x="20" y="4"/>
                    <a:pt x="22" y="3"/>
                    <a:pt x="24" y="2"/>
                  </a:cubicBezTo>
                  <a:cubicBezTo>
                    <a:pt x="26" y="1"/>
                    <a:pt x="29" y="0"/>
                    <a:pt x="32" y="0"/>
                  </a:cubicBezTo>
                  <a:cubicBezTo>
                    <a:pt x="36" y="0"/>
                    <a:pt x="40" y="2"/>
                    <a:pt x="42" y="4"/>
                  </a:cubicBezTo>
                  <a:cubicBezTo>
                    <a:pt x="44" y="6"/>
                    <a:pt x="44" y="10"/>
                    <a:pt x="43" y="14"/>
                  </a:cubicBezTo>
                  <a:cubicBezTo>
                    <a:pt x="40" y="20"/>
                    <a:pt x="37" y="24"/>
                    <a:pt x="31" y="27"/>
                  </a:cubicBezTo>
                  <a:cubicBezTo>
                    <a:pt x="28" y="28"/>
                    <a:pt x="25" y="29"/>
                    <a:pt x="21" y="29"/>
                  </a:cubicBezTo>
                  <a:cubicBezTo>
                    <a:pt x="18" y="29"/>
                    <a:pt x="16" y="29"/>
                    <a:pt x="14" y="28"/>
                  </a:cubicBezTo>
                  <a:cubicBezTo>
                    <a:pt x="13" y="27"/>
                    <a:pt x="12" y="26"/>
                    <a:pt x="11" y="25"/>
                  </a:cubicBezTo>
                  <a:cubicBezTo>
                    <a:pt x="6" y="39"/>
                    <a:pt x="6" y="39"/>
                    <a:pt x="6" y="39"/>
                  </a:cubicBezTo>
                  <a:cubicBezTo>
                    <a:pt x="0" y="39"/>
                    <a:pt x="0" y="39"/>
                    <a:pt x="0" y="39"/>
                  </a:cubicBezTo>
                  <a:lnTo>
                    <a:pt x="14" y="1"/>
                  </a:lnTo>
                  <a:close/>
                  <a:moveTo>
                    <a:pt x="36" y="14"/>
                  </a:moveTo>
                  <a:cubicBezTo>
                    <a:pt x="37" y="12"/>
                    <a:pt x="37" y="10"/>
                    <a:pt x="37" y="9"/>
                  </a:cubicBezTo>
                  <a:cubicBezTo>
                    <a:pt x="36" y="6"/>
                    <a:pt x="33" y="4"/>
                    <a:pt x="29" y="4"/>
                  </a:cubicBezTo>
                  <a:cubicBezTo>
                    <a:pt x="25" y="4"/>
                    <a:pt x="21" y="6"/>
                    <a:pt x="18" y="9"/>
                  </a:cubicBezTo>
                  <a:cubicBezTo>
                    <a:pt x="17" y="11"/>
                    <a:pt x="16" y="13"/>
                    <a:pt x="15" y="16"/>
                  </a:cubicBezTo>
                  <a:cubicBezTo>
                    <a:pt x="14" y="18"/>
                    <a:pt x="14" y="19"/>
                    <a:pt x="14" y="21"/>
                  </a:cubicBezTo>
                  <a:cubicBezTo>
                    <a:pt x="15" y="24"/>
                    <a:pt x="17" y="25"/>
                    <a:pt x="22" y="25"/>
                  </a:cubicBezTo>
                  <a:cubicBezTo>
                    <a:pt x="25" y="25"/>
                    <a:pt x="27" y="24"/>
                    <a:pt x="30" y="22"/>
                  </a:cubicBezTo>
                  <a:cubicBezTo>
                    <a:pt x="33" y="21"/>
                    <a:pt x="35" y="18"/>
                    <a:pt x="36"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0" name="Freeform 534"/>
            <p:cNvSpPr>
              <a:spLocks noEditPoints="1"/>
            </p:cNvSpPr>
            <p:nvPr/>
          </p:nvSpPr>
          <p:spPr bwMode="auto">
            <a:xfrm>
              <a:off x="4733933" y="7197731"/>
              <a:ext cx="146050" cy="109538"/>
            </a:xfrm>
            <a:custGeom>
              <a:avLst/>
              <a:gdLst>
                <a:gd name="T0" fmla="*/ 142305 w 39"/>
                <a:gd name="T1" fmla="*/ 52880 h 29"/>
                <a:gd name="T2" fmla="*/ 108601 w 39"/>
                <a:gd name="T3" fmla="*/ 94429 h 29"/>
                <a:gd name="T4" fmla="*/ 52428 w 39"/>
                <a:gd name="T5" fmla="*/ 109538 h 29"/>
                <a:gd name="T6" fmla="*/ 11235 w 39"/>
                <a:gd name="T7" fmla="*/ 94429 h 29"/>
                <a:gd name="T8" fmla="*/ 7490 w 39"/>
                <a:gd name="T9" fmla="*/ 56658 h 29"/>
                <a:gd name="T10" fmla="*/ 37449 w 39"/>
                <a:gd name="T11" fmla="*/ 15109 h 29"/>
                <a:gd name="T12" fmla="*/ 93622 w 39"/>
                <a:gd name="T13" fmla="*/ 0 h 29"/>
                <a:gd name="T14" fmla="*/ 134815 w 39"/>
                <a:gd name="T15" fmla="*/ 15109 h 29"/>
                <a:gd name="T16" fmla="*/ 142305 w 39"/>
                <a:gd name="T17" fmla="*/ 52880 h 29"/>
                <a:gd name="T18" fmla="*/ 116091 w 39"/>
                <a:gd name="T19" fmla="*/ 52880 h 29"/>
                <a:gd name="T20" fmla="*/ 116091 w 39"/>
                <a:gd name="T21" fmla="*/ 30217 h 29"/>
                <a:gd name="T22" fmla="*/ 86132 w 39"/>
                <a:gd name="T23" fmla="*/ 15109 h 29"/>
                <a:gd name="T24" fmla="*/ 52428 w 39"/>
                <a:gd name="T25" fmla="*/ 26440 h 29"/>
                <a:gd name="T26" fmla="*/ 29959 w 39"/>
                <a:gd name="T27" fmla="*/ 56658 h 29"/>
                <a:gd name="T28" fmla="*/ 29959 w 39"/>
                <a:gd name="T29" fmla="*/ 83098 h 29"/>
                <a:gd name="T30" fmla="*/ 59918 w 39"/>
                <a:gd name="T31" fmla="*/ 94429 h 29"/>
                <a:gd name="T32" fmla="*/ 97367 w 39"/>
                <a:gd name="T33" fmla="*/ 83098 h 29"/>
                <a:gd name="T34" fmla="*/ 116091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8" y="14"/>
                  </a:moveTo>
                  <a:cubicBezTo>
                    <a:pt x="36" y="18"/>
                    <a:pt x="33" y="22"/>
                    <a:pt x="29" y="25"/>
                  </a:cubicBezTo>
                  <a:cubicBezTo>
                    <a:pt x="25" y="28"/>
                    <a:pt x="20" y="29"/>
                    <a:pt x="14" y="29"/>
                  </a:cubicBezTo>
                  <a:cubicBezTo>
                    <a:pt x="8" y="29"/>
                    <a:pt x="5" y="28"/>
                    <a:pt x="3" y="25"/>
                  </a:cubicBezTo>
                  <a:cubicBezTo>
                    <a:pt x="0" y="23"/>
                    <a:pt x="0" y="19"/>
                    <a:pt x="2" y="15"/>
                  </a:cubicBezTo>
                  <a:cubicBezTo>
                    <a:pt x="3" y="11"/>
                    <a:pt x="6" y="7"/>
                    <a:pt x="10" y="4"/>
                  </a:cubicBezTo>
                  <a:cubicBezTo>
                    <a:pt x="15" y="2"/>
                    <a:pt x="20" y="0"/>
                    <a:pt x="25" y="0"/>
                  </a:cubicBezTo>
                  <a:cubicBezTo>
                    <a:pt x="30" y="0"/>
                    <a:pt x="34" y="1"/>
                    <a:pt x="36" y="4"/>
                  </a:cubicBezTo>
                  <a:cubicBezTo>
                    <a:pt x="39" y="6"/>
                    <a:pt x="39" y="9"/>
                    <a:pt x="38" y="14"/>
                  </a:cubicBezTo>
                  <a:close/>
                  <a:moveTo>
                    <a:pt x="31" y="14"/>
                  </a:moveTo>
                  <a:cubicBezTo>
                    <a:pt x="32" y="12"/>
                    <a:pt x="32" y="10"/>
                    <a:pt x="31" y="8"/>
                  </a:cubicBezTo>
                  <a:cubicBezTo>
                    <a:pt x="31" y="5"/>
                    <a:pt x="28" y="4"/>
                    <a:pt x="23" y="4"/>
                  </a:cubicBezTo>
                  <a:cubicBezTo>
                    <a:pt x="20"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1" name="Freeform 535"/>
            <p:cNvSpPr>
              <a:spLocks/>
            </p:cNvSpPr>
            <p:nvPr/>
          </p:nvSpPr>
          <p:spPr bwMode="auto">
            <a:xfrm>
              <a:off x="4873633" y="7197731"/>
              <a:ext cx="107950" cy="104775"/>
            </a:xfrm>
            <a:custGeom>
              <a:avLst/>
              <a:gdLst>
                <a:gd name="T0" fmla="*/ 37224 w 29"/>
                <a:gd name="T1" fmla="*/ 3742 h 28"/>
                <a:gd name="T2" fmla="*/ 59559 w 29"/>
                <a:gd name="T3" fmla="*/ 3742 h 28"/>
                <a:gd name="T4" fmla="*/ 52114 w 29"/>
                <a:gd name="T5" fmla="*/ 22452 h 28"/>
                <a:gd name="T6" fmla="*/ 70726 w 29"/>
                <a:gd name="T7" fmla="*/ 7484 h 28"/>
                <a:gd name="T8" fmla="*/ 100505 w 29"/>
                <a:gd name="T9" fmla="*/ 0 h 28"/>
                <a:gd name="T10" fmla="*/ 100505 w 29"/>
                <a:gd name="T11" fmla="*/ 0 h 28"/>
                <a:gd name="T12" fmla="*/ 107950 w 29"/>
                <a:gd name="T13" fmla="*/ 3742 h 28"/>
                <a:gd name="T14" fmla="*/ 100505 w 29"/>
                <a:gd name="T15" fmla="*/ 18710 h 28"/>
                <a:gd name="T16" fmla="*/ 96783 w 29"/>
                <a:gd name="T17" fmla="*/ 18710 h 28"/>
                <a:gd name="T18" fmla="*/ 93060 w 29"/>
                <a:gd name="T19" fmla="*/ 18710 h 28"/>
                <a:gd name="T20" fmla="*/ 63281 w 29"/>
                <a:gd name="T21" fmla="*/ 26194 h 28"/>
                <a:gd name="T22" fmla="*/ 44669 w 29"/>
                <a:gd name="T23" fmla="*/ 48646 h 28"/>
                <a:gd name="T24" fmla="*/ 22334 w 29"/>
                <a:gd name="T25" fmla="*/ 104775 h 28"/>
                <a:gd name="T26" fmla="*/ 0 w 29"/>
                <a:gd name="T27" fmla="*/ 104775 h 28"/>
                <a:gd name="T28" fmla="*/ 37224 w 29"/>
                <a:gd name="T29" fmla="*/ 3742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28"/>
                <a:gd name="T47" fmla="*/ 29 w 29"/>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28">
                  <a:moveTo>
                    <a:pt x="10" y="1"/>
                  </a:moveTo>
                  <a:cubicBezTo>
                    <a:pt x="16" y="1"/>
                    <a:pt x="16" y="1"/>
                    <a:pt x="16" y="1"/>
                  </a:cubicBezTo>
                  <a:cubicBezTo>
                    <a:pt x="14" y="6"/>
                    <a:pt x="14" y="6"/>
                    <a:pt x="14" y="6"/>
                  </a:cubicBezTo>
                  <a:cubicBezTo>
                    <a:pt x="15" y="5"/>
                    <a:pt x="17" y="4"/>
                    <a:pt x="19" y="2"/>
                  </a:cubicBezTo>
                  <a:cubicBezTo>
                    <a:pt x="22" y="1"/>
                    <a:pt x="24" y="0"/>
                    <a:pt x="27" y="0"/>
                  </a:cubicBezTo>
                  <a:cubicBezTo>
                    <a:pt x="27" y="0"/>
                    <a:pt x="27" y="0"/>
                    <a:pt x="27" y="0"/>
                  </a:cubicBezTo>
                  <a:cubicBezTo>
                    <a:pt x="27" y="0"/>
                    <a:pt x="28" y="0"/>
                    <a:pt x="29" y="1"/>
                  </a:cubicBezTo>
                  <a:cubicBezTo>
                    <a:pt x="27" y="5"/>
                    <a:pt x="27" y="5"/>
                    <a:pt x="27" y="5"/>
                  </a:cubicBezTo>
                  <a:cubicBezTo>
                    <a:pt x="26" y="5"/>
                    <a:pt x="26" y="5"/>
                    <a:pt x="26" y="5"/>
                  </a:cubicBezTo>
                  <a:cubicBezTo>
                    <a:pt x="26" y="5"/>
                    <a:pt x="25" y="5"/>
                    <a:pt x="25" y="5"/>
                  </a:cubicBezTo>
                  <a:cubicBezTo>
                    <a:pt x="22" y="5"/>
                    <a:pt x="19" y="6"/>
                    <a:pt x="17" y="7"/>
                  </a:cubicBezTo>
                  <a:cubicBezTo>
                    <a:pt x="14" y="9"/>
                    <a:pt x="13" y="11"/>
                    <a:pt x="12" y="13"/>
                  </a:cubicBezTo>
                  <a:cubicBezTo>
                    <a:pt x="6" y="28"/>
                    <a:pt x="6" y="28"/>
                    <a:pt x="6"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2" name="Freeform 536"/>
            <p:cNvSpPr>
              <a:spLocks noEditPoints="1"/>
            </p:cNvSpPr>
            <p:nvPr/>
          </p:nvSpPr>
          <p:spPr bwMode="auto">
            <a:xfrm>
              <a:off x="4956184" y="7197731"/>
              <a:ext cx="146050" cy="109538"/>
            </a:xfrm>
            <a:custGeom>
              <a:avLst/>
              <a:gdLst>
                <a:gd name="T0" fmla="*/ 101112 w 39"/>
                <a:gd name="T1" fmla="*/ 45326 h 29"/>
                <a:gd name="T2" fmla="*/ 112346 w 39"/>
                <a:gd name="T3" fmla="*/ 37772 h 29"/>
                <a:gd name="T4" fmla="*/ 116091 w 39"/>
                <a:gd name="T5" fmla="*/ 33995 h 29"/>
                <a:gd name="T6" fmla="*/ 112346 w 39"/>
                <a:gd name="T7" fmla="*/ 18886 h 29"/>
                <a:gd name="T8" fmla="*/ 89877 w 39"/>
                <a:gd name="T9" fmla="*/ 15109 h 29"/>
                <a:gd name="T10" fmla="*/ 59918 w 39"/>
                <a:gd name="T11" fmla="*/ 22663 h 29"/>
                <a:gd name="T12" fmla="*/ 48683 w 39"/>
                <a:gd name="T13" fmla="*/ 33995 h 29"/>
                <a:gd name="T14" fmla="*/ 26214 w 39"/>
                <a:gd name="T15" fmla="*/ 33995 h 29"/>
                <a:gd name="T16" fmla="*/ 52428 w 39"/>
                <a:gd name="T17" fmla="*/ 7554 h 29"/>
                <a:gd name="T18" fmla="*/ 93622 w 39"/>
                <a:gd name="T19" fmla="*/ 0 h 29"/>
                <a:gd name="T20" fmla="*/ 134815 w 39"/>
                <a:gd name="T21" fmla="*/ 7554 h 29"/>
                <a:gd name="T22" fmla="*/ 142305 w 39"/>
                <a:gd name="T23" fmla="*/ 30217 h 29"/>
                <a:gd name="T24" fmla="*/ 119836 w 39"/>
                <a:gd name="T25" fmla="*/ 90652 h 29"/>
                <a:gd name="T26" fmla="*/ 119836 w 39"/>
                <a:gd name="T27" fmla="*/ 94429 h 29"/>
                <a:gd name="T28" fmla="*/ 127326 w 39"/>
                <a:gd name="T29" fmla="*/ 94429 h 29"/>
                <a:gd name="T30" fmla="*/ 131071 w 39"/>
                <a:gd name="T31" fmla="*/ 94429 h 29"/>
                <a:gd name="T32" fmla="*/ 134815 w 39"/>
                <a:gd name="T33" fmla="*/ 94429 h 29"/>
                <a:gd name="T34" fmla="*/ 131071 w 39"/>
                <a:gd name="T35" fmla="*/ 105761 h 29"/>
                <a:gd name="T36" fmla="*/ 119836 w 39"/>
                <a:gd name="T37" fmla="*/ 109538 h 29"/>
                <a:gd name="T38" fmla="*/ 112346 w 39"/>
                <a:gd name="T39" fmla="*/ 109538 h 29"/>
                <a:gd name="T40" fmla="*/ 97367 w 39"/>
                <a:gd name="T41" fmla="*/ 101984 h 29"/>
                <a:gd name="T42" fmla="*/ 97367 w 39"/>
                <a:gd name="T43" fmla="*/ 94429 h 29"/>
                <a:gd name="T44" fmla="*/ 71153 w 39"/>
                <a:gd name="T45" fmla="*/ 105761 h 29"/>
                <a:gd name="T46" fmla="*/ 37449 w 39"/>
                <a:gd name="T47" fmla="*/ 109538 h 29"/>
                <a:gd name="T48" fmla="*/ 7490 w 39"/>
                <a:gd name="T49" fmla="*/ 101984 h 29"/>
                <a:gd name="T50" fmla="*/ 3745 w 39"/>
                <a:gd name="T51" fmla="*/ 79321 h 29"/>
                <a:gd name="T52" fmla="*/ 26214 w 39"/>
                <a:gd name="T53" fmla="*/ 56658 h 29"/>
                <a:gd name="T54" fmla="*/ 59918 w 39"/>
                <a:gd name="T55" fmla="*/ 49103 h 29"/>
                <a:gd name="T56" fmla="*/ 101112 w 39"/>
                <a:gd name="T57" fmla="*/ 45326 h 29"/>
                <a:gd name="T58" fmla="*/ 48683 w 39"/>
                <a:gd name="T59" fmla="*/ 94429 h 29"/>
                <a:gd name="T60" fmla="*/ 74897 w 39"/>
                <a:gd name="T61" fmla="*/ 90652 h 29"/>
                <a:gd name="T62" fmla="*/ 104856 w 39"/>
                <a:gd name="T63" fmla="*/ 67989 h 29"/>
                <a:gd name="T64" fmla="*/ 108601 w 39"/>
                <a:gd name="T65" fmla="*/ 52880 h 29"/>
                <a:gd name="T66" fmla="*/ 97367 w 39"/>
                <a:gd name="T67" fmla="*/ 56658 h 29"/>
                <a:gd name="T68" fmla="*/ 82387 w 39"/>
                <a:gd name="T69" fmla="*/ 60435 h 29"/>
                <a:gd name="T70" fmla="*/ 67408 w 39"/>
                <a:gd name="T71" fmla="*/ 60435 h 29"/>
                <a:gd name="T72" fmla="*/ 44938 w 39"/>
                <a:gd name="T73" fmla="*/ 64212 h 29"/>
                <a:gd name="T74" fmla="*/ 29959 w 39"/>
                <a:gd name="T75" fmla="*/ 79321 h 29"/>
                <a:gd name="T76" fmla="*/ 33704 w 39"/>
                <a:gd name="T77" fmla="*/ 90652 h 29"/>
                <a:gd name="T78" fmla="*/ 48683 w 39"/>
                <a:gd name="T79" fmla="*/ 94429 h 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29"/>
                <a:gd name="T122" fmla="*/ 39 w 39"/>
                <a:gd name="T123" fmla="*/ 29 h 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29">
                  <a:moveTo>
                    <a:pt x="27" y="12"/>
                  </a:moveTo>
                  <a:cubicBezTo>
                    <a:pt x="28" y="12"/>
                    <a:pt x="29" y="11"/>
                    <a:pt x="30" y="10"/>
                  </a:cubicBezTo>
                  <a:cubicBezTo>
                    <a:pt x="31" y="10"/>
                    <a:pt x="31" y="9"/>
                    <a:pt x="31" y="9"/>
                  </a:cubicBezTo>
                  <a:cubicBezTo>
                    <a:pt x="32" y="7"/>
                    <a:pt x="31" y="6"/>
                    <a:pt x="30" y="5"/>
                  </a:cubicBezTo>
                  <a:cubicBezTo>
                    <a:pt x="29" y="5"/>
                    <a:pt x="27" y="4"/>
                    <a:pt x="24" y="4"/>
                  </a:cubicBezTo>
                  <a:cubicBezTo>
                    <a:pt x="20" y="4"/>
                    <a:pt x="18" y="5"/>
                    <a:pt x="16" y="6"/>
                  </a:cubicBezTo>
                  <a:cubicBezTo>
                    <a:pt x="15" y="7"/>
                    <a:pt x="14" y="8"/>
                    <a:pt x="13" y="9"/>
                  </a:cubicBezTo>
                  <a:cubicBezTo>
                    <a:pt x="7" y="9"/>
                    <a:pt x="7" y="9"/>
                    <a:pt x="7" y="9"/>
                  </a:cubicBezTo>
                  <a:cubicBezTo>
                    <a:pt x="9" y="6"/>
                    <a:pt x="11" y="4"/>
                    <a:pt x="14" y="2"/>
                  </a:cubicBezTo>
                  <a:cubicBezTo>
                    <a:pt x="18" y="1"/>
                    <a:pt x="22" y="0"/>
                    <a:pt x="25" y="0"/>
                  </a:cubicBezTo>
                  <a:cubicBezTo>
                    <a:pt x="30" y="0"/>
                    <a:pt x="33" y="1"/>
                    <a:pt x="36" y="2"/>
                  </a:cubicBezTo>
                  <a:cubicBezTo>
                    <a:pt x="38" y="3"/>
                    <a:pt x="39" y="5"/>
                    <a:pt x="38" y="8"/>
                  </a:cubicBezTo>
                  <a:cubicBezTo>
                    <a:pt x="32" y="24"/>
                    <a:pt x="32" y="24"/>
                    <a:pt x="32" y="24"/>
                  </a:cubicBezTo>
                  <a:cubicBezTo>
                    <a:pt x="32" y="24"/>
                    <a:pt x="32" y="24"/>
                    <a:pt x="32" y="25"/>
                  </a:cubicBezTo>
                  <a:cubicBezTo>
                    <a:pt x="32" y="25"/>
                    <a:pt x="33" y="25"/>
                    <a:pt x="34" y="25"/>
                  </a:cubicBezTo>
                  <a:cubicBezTo>
                    <a:pt x="34" y="25"/>
                    <a:pt x="34" y="25"/>
                    <a:pt x="35" y="25"/>
                  </a:cubicBezTo>
                  <a:cubicBezTo>
                    <a:pt x="35" y="25"/>
                    <a:pt x="35" y="25"/>
                    <a:pt x="36" y="25"/>
                  </a:cubicBezTo>
                  <a:cubicBezTo>
                    <a:pt x="35" y="28"/>
                    <a:pt x="35" y="28"/>
                    <a:pt x="35" y="28"/>
                  </a:cubicBezTo>
                  <a:cubicBezTo>
                    <a:pt x="34" y="28"/>
                    <a:pt x="33" y="29"/>
                    <a:pt x="32" y="29"/>
                  </a:cubicBezTo>
                  <a:cubicBezTo>
                    <a:pt x="32" y="29"/>
                    <a:pt x="31" y="29"/>
                    <a:pt x="30" y="29"/>
                  </a:cubicBezTo>
                  <a:cubicBezTo>
                    <a:pt x="28" y="29"/>
                    <a:pt x="26" y="28"/>
                    <a:pt x="26" y="27"/>
                  </a:cubicBezTo>
                  <a:cubicBezTo>
                    <a:pt x="26" y="26"/>
                    <a:pt x="25" y="26"/>
                    <a:pt x="26" y="25"/>
                  </a:cubicBezTo>
                  <a:cubicBezTo>
                    <a:pt x="24" y="26"/>
                    <a:pt x="22" y="27"/>
                    <a:pt x="19" y="28"/>
                  </a:cubicBezTo>
                  <a:cubicBezTo>
                    <a:pt x="16" y="29"/>
                    <a:pt x="13" y="29"/>
                    <a:pt x="10" y="29"/>
                  </a:cubicBezTo>
                  <a:cubicBezTo>
                    <a:pt x="7" y="29"/>
                    <a:pt x="4" y="28"/>
                    <a:pt x="2" y="27"/>
                  </a:cubicBezTo>
                  <a:cubicBezTo>
                    <a:pt x="1" y="25"/>
                    <a:pt x="0" y="23"/>
                    <a:pt x="1" y="21"/>
                  </a:cubicBezTo>
                  <a:cubicBezTo>
                    <a:pt x="2" y="19"/>
                    <a:pt x="4" y="17"/>
                    <a:pt x="7" y="15"/>
                  </a:cubicBezTo>
                  <a:cubicBezTo>
                    <a:pt x="9" y="14"/>
                    <a:pt x="12" y="13"/>
                    <a:pt x="16" y="13"/>
                  </a:cubicBezTo>
                  <a:lnTo>
                    <a:pt x="27" y="12"/>
                  </a:lnTo>
                  <a:close/>
                  <a:moveTo>
                    <a:pt x="13" y="25"/>
                  </a:moveTo>
                  <a:cubicBezTo>
                    <a:pt x="15" y="25"/>
                    <a:pt x="18" y="25"/>
                    <a:pt x="20" y="24"/>
                  </a:cubicBezTo>
                  <a:cubicBezTo>
                    <a:pt x="24" y="23"/>
                    <a:pt x="27" y="21"/>
                    <a:pt x="28" y="18"/>
                  </a:cubicBezTo>
                  <a:cubicBezTo>
                    <a:pt x="29" y="14"/>
                    <a:pt x="29" y="14"/>
                    <a:pt x="29" y="14"/>
                  </a:cubicBezTo>
                  <a:cubicBezTo>
                    <a:pt x="28" y="15"/>
                    <a:pt x="27" y="15"/>
                    <a:pt x="26" y="15"/>
                  </a:cubicBezTo>
                  <a:cubicBezTo>
                    <a:pt x="24" y="15"/>
                    <a:pt x="23" y="16"/>
                    <a:pt x="22" y="16"/>
                  </a:cubicBezTo>
                  <a:cubicBezTo>
                    <a:pt x="18" y="16"/>
                    <a:pt x="18" y="16"/>
                    <a:pt x="18" y="16"/>
                  </a:cubicBezTo>
                  <a:cubicBezTo>
                    <a:pt x="15" y="16"/>
                    <a:pt x="14" y="17"/>
                    <a:pt x="12" y="17"/>
                  </a:cubicBezTo>
                  <a:cubicBezTo>
                    <a:pt x="10" y="18"/>
                    <a:pt x="9" y="19"/>
                    <a:pt x="8" y="21"/>
                  </a:cubicBezTo>
                  <a:cubicBezTo>
                    <a:pt x="7" y="22"/>
                    <a:pt x="8" y="23"/>
                    <a:pt x="9" y="24"/>
                  </a:cubicBezTo>
                  <a:cubicBezTo>
                    <a:pt x="10" y="25"/>
                    <a:pt x="11" y="25"/>
                    <a:pt x="13" y="25"/>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3" name="Freeform 537"/>
            <p:cNvSpPr>
              <a:spLocks/>
            </p:cNvSpPr>
            <p:nvPr/>
          </p:nvSpPr>
          <p:spPr bwMode="auto">
            <a:xfrm>
              <a:off x="5113346" y="7172331"/>
              <a:ext cx="77788" cy="134938"/>
            </a:xfrm>
            <a:custGeom>
              <a:avLst/>
              <a:gdLst>
                <a:gd name="T0" fmla="*/ 40746 w 21"/>
                <a:gd name="T1" fmla="*/ 0 h 36"/>
                <a:gd name="T2" fmla="*/ 62971 w 21"/>
                <a:gd name="T3" fmla="*/ 0 h 36"/>
                <a:gd name="T4" fmla="*/ 55563 w 21"/>
                <a:gd name="T5" fmla="*/ 29986 h 36"/>
                <a:gd name="T6" fmla="*/ 77788 w 21"/>
                <a:gd name="T7" fmla="*/ 29986 h 36"/>
                <a:gd name="T8" fmla="*/ 70380 w 21"/>
                <a:gd name="T9" fmla="*/ 44979 h 36"/>
                <a:gd name="T10" fmla="*/ 48154 w 21"/>
                <a:gd name="T11" fmla="*/ 44979 h 36"/>
                <a:gd name="T12" fmla="*/ 25929 w 21"/>
                <a:gd name="T13" fmla="*/ 108700 h 36"/>
                <a:gd name="T14" fmla="*/ 29634 w 21"/>
                <a:gd name="T15" fmla="*/ 116197 h 36"/>
                <a:gd name="T16" fmla="*/ 37042 w 21"/>
                <a:gd name="T17" fmla="*/ 119945 h 36"/>
                <a:gd name="T18" fmla="*/ 40746 w 21"/>
                <a:gd name="T19" fmla="*/ 119945 h 36"/>
                <a:gd name="T20" fmla="*/ 44450 w 21"/>
                <a:gd name="T21" fmla="*/ 119945 h 36"/>
                <a:gd name="T22" fmla="*/ 40746 w 21"/>
                <a:gd name="T23" fmla="*/ 131190 h 36"/>
                <a:gd name="T24" fmla="*/ 33338 w 21"/>
                <a:gd name="T25" fmla="*/ 131190 h 36"/>
                <a:gd name="T26" fmla="*/ 22225 w 21"/>
                <a:gd name="T27" fmla="*/ 134938 h 36"/>
                <a:gd name="T28" fmla="*/ 0 w 21"/>
                <a:gd name="T29" fmla="*/ 127441 h 36"/>
                <a:gd name="T30" fmla="*/ 0 w 21"/>
                <a:gd name="T31" fmla="*/ 112448 h 36"/>
                <a:gd name="T32" fmla="*/ 25929 w 21"/>
                <a:gd name="T33" fmla="*/ 44979 h 36"/>
                <a:gd name="T34" fmla="*/ 7408 w 21"/>
                <a:gd name="T35" fmla="*/ 44979 h 36"/>
                <a:gd name="T36" fmla="*/ 11113 w 21"/>
                <a:gd name="T37" fmla="*/ 29986 h 36"/>
                <a:gd name="T38" fmla="*/ 29634 w 21"/>
                <a:gd name="T39" fmla="*/ 29986 h 36"/>
                <a:gd name="T40" fmla="*/ 40746 w 21"/>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6"/>
                <a:gd name="T65" fmla="*/ 21 w 21"/>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6">
                  <a:moveTo>
                    <a:pt x="11" y="0"/>
                  </a:moveTo>
                  <a:cubicBezTo>
                    <a:pt x="17" y="0"/>
                    <a:pt x="17" y="0"/>
                    <a:pt x="17" y="0"/>
                  </a:cubicBezTo>
                  <a:cubicBezTo>
                    <a:pt x="15" y="8"/>
                    <a:pt x="15" y="8"/>
                    <a:pt x="15" y="8"/>
                  </a:cubicBezTo>
                  <a:cubicBezTo>
                    <a:pt x="21" y="8"/>
                    <a:pt x="21" y="8"/>
                    <a:pt x="21" y="8"/>
                  </a:cubicBezTo>
                  <a:cubicBezTo>
                    <a:pt x="19" y="12"/>
                    <a:pt x="19" y="12"/>
                    <a:pt x="19" y="12"/>
                  </a:cubicBezTo>
                  <a:cubicBezTo>
                    <a:pt x="13" y="12"/>
                    <a:pt x="13" y="12"/>
                    <a:pt x="13" y="12"/>
                  </a:cubicBezTo>
                  <a:cubicBezTo>
                    <a:pt x="7" y="29"/>
                    <a:pt x="7" y="29"/>
                    <a:pt x="7" y="29"/>
                  </a:cubicBezTo>
                  <a:cubicBezTo>
                    <a:pt x="7" y="30"/>
                    <a:pt x="7" y="31"/>
                    <a:pt x="8" y="31"/>
                  </a:cubicBezTo>
                  <a:cubicBezTo>
                    <a:pt x="8" y="32"/>
                    <a:pt x="9" y="32"/>
                    <a:pt x="10" y="32"/>
                  </a:cubicBezTo>
                  <a:cubicBezTo>
                    <a:pt x="10" y="32"/>
                    <a:pt x="11" y="32"/>
                    <a:pt x="11" y="32"/>
                  </a:cubicBezTo>
                  <a:cubicBezTo>
                    <a:pt x="11" y="32"/>
                    <a:pt x="12" y="32"/>
                    <a:pt x="12" y="32"/>
                  </a:cubicBezTo>
                  <a:cubicBezTo>
                    <a:pt x="11" y="35"/>
                    <a:pt x="11" y="35"/>
                    <a:pt x="11" y="35"/>
                  </a:cubicBezTo>
                  <a:cubicBezTo>
                    <a:pt x="10" y="35"/>
                    <a:pt x="9" y="35"/>
                    <a:pt x="9" y="35"/>
                  </a:cubicBezTo>
                  <a:cubicBezTo>
                    <a:pt x="8" y="36"/>
                    <a:pt x="7" y="36"/>
                    <a:pt x="6" y="36"/>
                  </a:cubicBezTo>
                  <a:cubicBezTo>
                    <a:pt x="3" y="36"/>
                    <a:pt x="1" y="35"/>
                    <a:pt x="0" y="34"/>
                  </a:cubicBezTo>
                  <a:cubicBezTo>
                    <a:pt x="0" y="33"/>
                    <a:pt x="0" y="31"/>
                    <a:pt x="0" y="30"/>
                  </a:cubicBezTo>
                  <a:cubicBezTo>
                    <a:pt x="7" y="12"/>
                    <a:pt x="7" y="12"/>
                    <a:pt x="7" y="12"/>
                  </a:cubicBezTo>
                  <a:cubicBezTo>
                    <a:pt x="2" y="12"/>
                    <a:pt x="2" y="12"/>
                    <a:pt x="2" y="12"/>
                  </a:cubicBezTo>
                  <a:cubicBezTo>
                    <a:pt x="3" y="8"/>
                    <a:pt x="3" y="8"/>
                    <a:pt x="3" y="8"/>
                  </a:cubicBezTo>
                  <a:cubicBezTo>
                    <a:pt x="8" y="8"/>
                    <a:pt x="8" y="8"/>
                    <a:pt x="8" y="8"/>
                  </a:cubicBezTo>
                  <a:lnTo>
                    <a:pt x="1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4" name="Freeform 538"/>
            <p:cNvSpPr>
              <a:spLocks noEditPoints="1"/>
            </p:cNvSpPr>
            <p:nvPr/>
          </p:nvSpPr>
          <p:spPr bwMode="auto">
            <a:xfrm>
              <a:off x="5176846" y="7164394"/>
              <a:ext cx="74613" cy="138113"/>
            </a:xfrm>
            <a:custGeom>
              <a:avLst/>
              <a:gdLst>
                <a:gd name="T0" fmla="*/ 38100 w 47"/>
                <a:gd name="T1" fmla="*/ 36513 h 87"/>
                <a:gd name="T2" fmla="*/ 60325 w 47"/>
                <a:gd name="T3" fmla="*/ 36513 h 87"/>
                <a:gd name="T4" fmla="*/ 26988 w 47"/>
                <a:gd name="T5" fmla="*/ 138113 h 87"/>
                <a:gd name="T6" fmla="*/ 0 w 47"/>
                <a:gd name="T7" fmla="*/ 138113 h 87"/>
                <a:gd name="T8" fmla="*/ 38100 w 47"/>
                <a:gd name="T9" fmla="*/ 36513 h 87"/>
                <a:gd name="T10" fmla="*/ 49213 w 47"/>
                <a:gd name="T11" fmla="*/ 0 h 87"/>
                <a:gd name="T12" fmla="*/ 74613 w 47"/>
                <a:gd name="T13" fmla="*/ 0 h 87"/>
                <a:gd name="T14" fmla="*/ 68263 w 47"/>
                <a:gd name="T15" fmla="*/ 19050 h 87"/>
                <a:gd name="T16" fmla="*/ 44450 w 47"/>
                <a:gd name="T17" fmla="*/ 19050 h 87"/>
                <a:gd name="T18" fmla="*/ 49213 w 47"/>
                <a:gd name="T19" fmla="*/ 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7"/>
                <a:gd name="T32" fmla="*/ 47 w 4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7">
                  <a:moveTo>
                    <a:pt x="24" y="23"/>
                  </a:moveTo>
                  <a:lnTo>
                    <a:pt x="38" y="23"/>
                  </a:lnTo>
                  <a:lnTo>
                    <a:pt x="17" y="87"/>
                  </a:lnTo>
                  <a:lnTo>
                    <a:pt x="0" y="87"/>
                  </a:lnTo>
                  <a:lnTo>
                    <a:pt x="24" y="23"/>
                  </a:lnTo>
                  <a:close/>
                  <a:moveTo>
                    <a:pt x="31" y="0"/>
                  </a:moveTo>
                  <a:lnTo>
                    <a:pt x="47" y="0"/>
                  </a:lnTo>
                  <a:lnTo>
                    <a:pt x="43" y="12"/>
                  </a:lnTo>
                  <a:lnTo>
                    <a:pt x="28" y="12"/>
                  </a:lnTo>
                  <a:lnTo>
                    <a:pt x="31" y="0"/>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5" name="Freeform 539"/>
            <p:cNvSpPr>
              <a:spLocks noEditPoints="1"/>
            </p:cNvSpPr>
            <p:nvPr/>
          </p:nvSpPr>
          <p:spPr bwMode="auto">
            <a:xfrm>
              <a:off x="5232409" y="7197731"/>
              <a:ext cx="147638" cy="109538"/>
            </a:xfrm>
            <a:custGeom>
              <a:avLst/>
              <a:gdLst>
                <a:gd name="T0" fmla="*/ 140067 w 39"/>
                <a:gd name="T1" fmla="*/ 52880 h 29"/>
                <a:gd name="T2" fmla="*/ 109782 w 39"/>
                <a:gd name="T3" fmla="*/ 94429 h 29"/>
                <a:gd name="T4" fmla="*/ 52998 w 39"/>
                <a:gd name="T5" fmla="*/ 109538 h 29"/>
                <a:gd name="T6" fmla="*/ 7571 w 39"/>
                <a:gd name="T7" fmla="*/ 94429 h 29"/>
                <a:gd name="T8" fmla="*/ 3786 w 39"/>
                <a:gd name="T9" fmla="*/ 56658 h 29"/>
                <a:gd name="T10" fmla="*/ 37856 w 39"/>
                <a:gd name="T11" fmla="*/ 15109 h 29"/>
                <a:gd name="T12" fmla="*/ 94640 w 39"/>
                <a:gd name="T13" fmla="*/ 0 h 29"/>
                <a:gd name="T14" fmla="*/ 136281 w 39"/>
                <a:gd name="T15" fmla="*/ 15109 h 29"/>
                <a:gd name="T16" fmla="*/ 140067 w 39"/>
                <a:gd name="T17" fmla="*/ 52880 h 29"/>
                <a:gd name="T18" fmla="*/ 117353 w 39"/>
                <a:gd name="T19" fmla="*/ 52880 h 29"/>
                <a:gd name="T20" fmla="*/ 117353 w 39"/>
                <a:gd name="T21" fmla="*/ 30217 h 29"/>
                <a:gd name="T22" fmla="*/ 87069 w 39"/>
                <a:gd name="T23" fmla="*/ 15109 h 29"/>
                <a:gd name="T24" fmla="*/ 52998 w 39"/>
                <a:gd name="T25" fmla="*/ 26440 h 29"/>
                <a:gd name="T26" fmla="*/ 30285 w 39"/>
                <a:gd name="T27" fmla="*/ 56658 h 29"/>
                <a:gd name="T28" fmla="*/ 30285 w 39"/>
                <a:gd name="T29" fmla="*/ 83098 h 29"/>
                <a:gd name="T30" fmla="*/ 60569 w 39"/>
                <a:gd name="T31" fmla="*/ 94429 h 29"/>
                <a:gd name="T32" fmla="*/ 98425 w 39"/>
                <a:gd name="T33" fmla="*/ 83098 h 29"/>
                <a:gd name="T34" fmla="*/ 117353 w 39"/>
                <a:gd name="T35" fmla="*/ 5288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9"/>
                <a:gd name="T56" fmla="*/ 39 w 39"/>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9">
                  <a:moveTo>
                    <a:pt x="37" y="14"/>
                  </a:moveTo>
                  <a:cubicBezTo>
                    <a:pt x="36" y="18"/>
                    <a:pt x="33" y="22"/>
                    <a:pt x="29" y="25"/>
                  </a:cubicBezTo>
                  <a:cubicBezTo>
                    <a:pt x="25" y="28"/>
                    <a:pt x="20" y="29"/>
                    <a:pt x="14" y="29"/>
                  </a:cubicBezTo>
                  <a:cubicBezTo>
                    <a:pt x="8" y="29"/>
                    <a:pt x="5" y="28"/>
                    <a:pt x="2" y="25"/>
                  </a:cubicBezTo>
                  <a:cubicBezTo>
                    <a:pt x="0" y="23"/>
                    <a:pt x="0" y="19"/>
                    <a:pt x="1" y="15"/>
                  </a:cubicBezTo>
                  <a:cubicBezTo>
                    <a:pt x="3" y="11"/>
                    <a:pt x="6" y="7"/>
                    <a:pt x="10" y="4"/>
                  </a:cubicBezTo>
                  <a:cubicBezTo>
                    <a:pt x="15" y="2"/>
                    <a:pt x="19" y="0"/>
                    <a:pt x="25" y="0"/>
                  </a:cubicBezTo>
                  <a:cubicBezTo>
                    <a:pt x="30" y="0"/>
                    <a:pt x="34" y="1"/>
                    <a:pt x="36" y="4"/>
                  </a:cubicBezTo>
                  <a:cubicBezTo>
                    <a:pt x="39" y="6"/>
                    <a:pt x="39" y="9"/>
                    <a:pt x="37" y="14"/>
                  </a:cubicBezTo>
                  <a:close/>
                  <a:moveTo>
                    <a:pt x="31" y="14"/>
                  </a:moveTo>
                  <a:cubicBezTo>
                    <a:pt x="32" y="12"/>
                    <a:pt x="32" y="10"/>
                    <a:pt x="31" y="8"/>
                  </a:cubicBezTo>
                  <a:cubicBezTo>
                    <a:pt x="30" y="5"/>
                    <a:pt x="28" y="4"/>
                    <a:pt x="23" y="4"/>
                  </a:cubicBezTo>
                  <a:cubicBezTo>
                    <a:pt x="19" y="4"/>
                    <a:pt x="16" y="5"/>
                    <a:pt x="14" y="7"/>
                  </a:cubicBezTo>
                  <a:cubicBezTo>
                    <a:pt x="11" y="10"/>
                    <a:pt x="9" y="12"/>
                    <a:pt x="8" y="15"/>
                  </a:cubicBezTo>
                  <a:cubicBezTo>
                    <a:pt x="7" y="18"/>
                    <a:pt x="7" y="20"/>
                    <a:pt x="8" y="22"/>
                  </a:cubicBezTo>
                  <a:cubicBezTo>
                    <a:pt x="9" y="24"/>
                    <a:pt x="12" y="25"/>
                    <a:pt x="16" y="25"/>
                  </a:cubicBezTo>
                  <a:cubicBezTo>
                    <a:pt x="20" y="25"/>
                    <a:pt x="23" y="24"/>
                    <a:pt x="26" y="22"/>
                  </a:cubicBezTo>
                  <a:cubicBezTo>
                    <a:pt x="28" y="20"/>
                    <a:pt x="30" y="17"/>
                    <a:pt x="31" y="14"/>
                  </a:cubicBezTo>
                  <a:close/>
                </a:path>
              </a:pathLst>
            </a:custGeom>
            <a:solidFill>
              <a:srgbClr val="009FE2"/>
            </a:solidFill>
            <a:ln w="9525">
              <a:noFill/>
              <a:round/>
              <a:headEnd/>
              <a:tailEnd/>
            </a:ln>
          </p:spPr>
          <p:txBody>
            <a:bodyPr/>
            <a:lstStyle/>
            <a:p>
              <a:pPr defTabSz="457200"/>
              <a:endParaRPr lang="ja-JP" altLang="en-US">
                <a:solidFill>
                  <a:prstClr val="black"/>
                </a:solidFill>
              </a:endParaRPr>
            </a:p>
          </p:txBody>
        </p:sp>
        <p:sp>
          <p:nvSpPr>
            <p:cNvPr id="36" name="Freeform 540"/>
            <p:cNvSpPr>
              <a:spLocks/>
            </p:cNvSpPr>
            <p:nvPr/>
          </p:nvSpPr>
          <p:spPr bwMode="auto">
            <a:xfrm>
              <a:off x="5375284" y="7197731"/>
              <a:ext cx="146050" cy="104775"/>
            </a:xfrm>
            <a:custGeom>
              <a:avLst/>
              <a:gdLst>
                <a:gd name="T0" fmla="*/ 37449 w 39"/>
                <a:gd name="T1" fmla="*/ 3742 h 28"/>
                <a:gd name="T2" fmla="*/ 59918 w 39"/>
                <a:gd name="T3" fmla="*/ 3742 h 28"/>
                <a:gd name="T4" fmla="*/ 56173 w 39"/>
                <a:gd name="T5" fmla="*/ 18710 h 28"/>
                <a:gd name="T6" fmla="*/ 82387 w 39"/>
                <a:gd name="T7" fmla="*/ 3742 h 28"/>
                <a:gd name="T8" fmla="*/ 108601 w 39"/>
                <a:gd name="T9" fmla="*/ 0 h 28"/>
                <a:gd name="T10" fmla="*/ 142305 w 39"/>
                <a:gd name="T11" fmla="*/ 14968 h 28"/>
                <a:gd name="T12" fmla="*/ 142305 w 39"/>
                <a:gd name="T13" fmla="*/ 41162 h 28"/>
                <a:gd name="T14" fmla="*/ 116091 w 39"/>
                <a:gd name="T15" fmla="*/ 104775 h 28"/>
                <a:gd name="T16" fmla="*/ 93622 w 39"/>
                <a:gd name="T17" fmla="*/ 104775 h 28"/>
                <a:gd name="T18" fmla="*/ 116091 w 39"/>
                <a:gd name="T19" fmla="*/ 41162 h 28"/>
                <a:gd name="T20" fmla="*/ 116091 w 39"/>
                <a:gd name="T21" fmla="*/ 26194 h 28"/>
                <a:gd name="T22" fmla="*/ 97367 w 39"/>
                <a:gd name="T23" fmla="*/ 18710 h 28"/>
                <a:gd name="T24" fmla="*/ 82387 w 39"/>
                <a:gd name="T25" fmla="*/ 18710 h 28"/>
                <a:gd name="T26" fmla="*/ 63663 w 39"/>
                <a:gd name="T27" fmla="*/ 26194 h 28"/>
                <a:gd name="T28" fmla="*/ 52428 w 39"/>
                <a:gd name="T29" fmla="*/ 37420 h 28"/>
                <a:gd name="T30" fmla="*/ 44938 w 39"/>
                <a:gd name="T31" fmla="*/ 52388 h 28"/>
                <a:gd name="T32" fmla="*/ 26214 w 39"/>
                <a:gd name="T33" fmla="*/ 104775 h 28"/>
                <a:gd name="T34" fmla="*/ 0 w 39"/>
                <a:gd name="T35" fmla="*/ 104775 h 28"/>
                <a:gd name="T36" fmla="*/ 37449 w 39"/>
                <a:gd name="T37" fmla="*/ 3742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28"/>
                <a:gd name="T59" fmla="*/ 39 w 39"/>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28">
                  <a:moveTo>
                    <a:pt x="10" y="1"/>
                  </a:moveTo>
                  <a:cubicBezTo>
                    <a:pt x="16" y="1"/>
                    <a:pt x="16" y="1"/>
                    <a:pt x="16" y="1"/>
                  </a:cubicBezTo>
                  <a:cubicBezTo>
                    <a:pt x="15" y="5"/>
                    <a:pt x="15" y="5"/>
                    <a:pt x="15" y="5"/>
                  </a:cubicBezTo>
                  <a:cubicBezTo>
                    <a:pt x="17" y="3"/>
                    <a:pt x="19" y="2"/>
                    <a:pt x="22" y="1"/>
                  </a:cubicBezTo>
                  <a:cubicBezTo>
                    <a:pt x="24" y="1"/>
                    <a:pt x="26" y="0"/>
                    <a:pt x="29" y="0"/>
                  </a:cubicBezTo>
                  <a:cubicBezTo>
                    <a:pt x="34" y="0"/>
                    <a:pt x="37" y="2"/>
                    <a:pt x="38" y="4"/>
                  </a:cubicBezTo>
                  <a:cubicBezTo>
                    <a:pt x="39" y="6"/>
                    <a:pt x="39" y="8"/>
                    <a:pt x="38" y="11"/>
                  </a:cubicBezTo>
                  <a:cubicBezTo>
                    <a:pt x="31" y="28"/>
                    <a:pt x="31" y="28"/>
                    <a:pt x="31" y="28"/>
                  </a:cubicBezTo>
                  <a:cubicBezTo>
                    <a:pt x="25" y="28"/>
                    <a:pt x="25" y="28"/>
                    <a:pt x="25" y="28"/>
                  </a:cubicBezTo>
                  <a:cubicBezTo>
                    <a:pt x="31" y="11"/>
                    <a:pt x="31" y="11"/>
                    <a:pt x="31" y="11"/>
                  </a:cubicBezTo>
                  <a:cubicBezTo>
                    <a:pt x="32" y="9"/>
                    <a:pt x="32" y="8"/>
                    <a:pt x="31" y="7"/>
                  </a:cubicBezTo>
                  <a:cubicBezTo>
                    <a:pt x="31" y="5"/>
                    <a:pt x="29" y="5"/>
                    <a:pt x="26" y="5"/>
                  </a:cubicBezTo>
                  <a:cubicBezTo>
                    <a:pt x="25" y="5"/>
                    <a:pt x="23" y="5"/>
                    <a:pt x="22" y="5"/>
                  </a:cubicBezTo>
                  <a:cubicBezTo>
                    <a:pt x="20" y="5"/>
                    <a:pt x="18" y="6"/>
                    <a:pt x="17" y="7"/>
                  </a:cubicBezTo>
                  <a:cubicBezTo>
                    <a:pt x="15" y="8"/>
                    <a:pt x="14" y="9"/>
                    <a:pt x="14" y="10"/>
                  </a:cubicBezTo>
                  <a:cubicBezTo>
                    <a:pt x="13" y="11"/>
                    <a:pt x="12" y="12"/>
                    <a:pt x="12" y="14"/>
                  </a:cubicBezTo>
                  <a:cubicBezTo>
                    <a:pt x="7" y="28"/>
                    <a:pt x="7" y="28"/>
                    <a:pt x="7" y="28"/>
                  </a:cubicBezTo>
                  <a:cubicBezTo>
                    <a:pt x="0" y="28"/>
                    <a:pt x="0" y="28"/>
                    <a:pt x="0" y="28"/>
                  </a:cubicBezTo>
                  <a:lnTo>
                    <a:pt x="10" y="1"/>
                  </a:lnTo>
                  <a:close/>
                </a:path>
              </a:pathLst>
            </a:custGeom>
            <a:solidFill>
              <a:srgbClr val="009FE2"/>
            </a:solidFill>
            <a:ln w="9525">
              <a:noFill/>
              <a:round/>
              <a:headEnd/>
              <a:tailEnd/>
            </a:ln>
          </p:spPr>
          <p:txBody>
            <a:bodyPr/>
            <a:lstStyle/>
            <a:p>
              <a:pPr defTabSz="457200"/>
              <a:endParaRPr lang="ja-JP" altLang="en-US">
                <a:solidFill>
                  <a:prstClr val="black"/>
                </a:solidFill>
              </a:endParaRPr>
            </a:p>
          </p:txBody>
        </p:sp>
      </p:grpSp>
    </p:spTree>
    <p:extLst>
      <p:ext uri="{BB962C8B-B14F-4D97-AF65-F5344CB8AC3E}">
        <p14:creationId xmlns:p14="http://schemas.microsoft.com/office/powerpoint/2010/main" val="3120374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正方形/長方形 3"/>
          <p:cNvSpPr/>
          <p:nvPr userDrawn="1"/>
        </p:nvSpPr>
        <p:spPr>
          <a:xfrm>
            <a:off x="0" y="0"/>
            <a:ext cx="990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pic>
        <p:nvPicPr>
          <p:cNvPr id="5" name="Picture 66" descr="top2_fu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16113"/>
            <a:ext cx="99060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9"/>
          <p:cNvSpPr>
            <a:spLocks noChangeArrowheads="1"/>
          </p:cNvSpPr>
          <p:nvPr userDrawn="1"/>
        </p:nvSpPr>
        <p:spPr bwMode="auto">
          <a:xfrm>
            <a:off x="193675" y="4437063"/>
            <a:ext cx="234950" cy="720725"/>
          </a:xfrm>
          <a:prstGeom prst="rect">
            <a:avLst/>
          </a:prstGeom>
          <a:solidFill>
            <a:srgbClr val="6566B4"/>
          </a:solidFill>
          <a:ln w="9525" algn="ctr">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pic>
        <p:nvPicPr>
          <p:cNvPr id="7" name="図 14" descr="setlogo_e.jpg"/>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313" y="228600"/>
            <a:ext cx="1525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15" descr="j_logo.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0388" y="5832475"/>
            <a:ext cx="33845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562313" y="4451369"/>
            <a:ext cx="8340989" cy="693747"/>
          </a:xfrm>
        </p:spPr>
        <p:txBody>
          <a:bodyPr lIns="0" tIns="0" rIns="0" bIns="0">
            <a:normAutofit/>
          </a:bodyPr>
          <a:lstStyle>
            <a:lvl1pPr>
              <a:defRPr sz="2000">
                <a:solidFill>
                  <a:schemeClr val="tx1"/>
                </a:solidFill>
              </a:defRPr>
            </a:lvl1pPr>
          </a:lstStyle>
          <a:p>
            <a:r>
              <a:rPr lang="ja-JP" altLang="en-US" dirty="0"/>
              <a:t>マスタ タイトルの書式設定</a:t>
            </a:r>
          </a:p>
        </p:txBody>
      </p:sp>
      <p:sp>
        <p:nvSpPr>
          <p:cNvPr id="3" name="サブタイトル 2"/>
          <p:cNvSpPr>
            <a:spLocks noGrp="1"/>
          </p:cNvSpPr>
          <p:nvPr>
            <p:ph type="subTitle" idx="1"/>
          </p:nvPr>
        </p:nvSpPr>
        <p:spPr>
          <a:xfrm>
            <a:off x="245868" y="179348"/>
            <a:ext cx="6447587" cy="438155"/>
          </a:xfrm>
        </p:spPr>
        <p:txBody>
          <a:bodyPr lIns="0"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 サブタイトルの書式設定</a:t>
            </a:r>
          </a:p>
        </p:txBody>
      </p:sp>
      <p:sp>
        <p:nvSpPr>
          <p:cNvPr id="9" name="日付プレースホルダ 3"/>
          <p:cNvSpPr>
            <a:spLocks noGrp="1"/>
          </p:cNvSpPr>
          <p:nvPr>
            <p:ph type="dt" sz="half" idx="10"/>
          </p:nvPr>
        </p:nvSpPr>
        <p:spPr>
          <a:xfrm>
            <a:off x="561975" y="5473700"/>
            <a:ext cx="3362325" cy="292100"/>
          </a:xfrm>
          <a:prstGeom prst="rect">
            <a:avLst/>
          </a:prstGeom>
        </p:spPr>
        <p:txBody>
          <a:bodyPr vert="horz" lIns="0" tIns="0" rIns="0" bIns="0" rtlCol="0" anchor="b" anchorCtr="0"/>
          <a:lstStyle>
            <a:lvl1pPr fontAlgn="auto">
              <a:spcBef>
                <a:spcPts val="0"/>
              </a:spcBef>
              <a:spcAft>
                <a:spcPts val="0"/>
              </a:spcAft>
              <a:defRPr sz="1800">
                <a:solidFill>
                  <a:schemeClr val="tx1"/>
                </a:solidFill>
                <a:latin typeface="+mn-lt"/>
                <a:ea typeface="+mn-ea"/>
                <a:cs typeface="Arial" pitchFamily="34" charset="0"/>
              </a:defRPr>
            </a:lvl1pPr>
          </a:lstStyle>
          <a:p>
            <a:pPr>
              <a:defRPr/>
            </a:pPr>
            <a:fld id="{A221E1B3-2C73-4F13-A50A-586C5135DCB3}" type="datetime1">
              <a:rPr lang="ja-JP" altLang="en-US"/>
              <a:pPr>
                <a:defRPr/>
              </a:pPr>
              <a:t>2017/2/15</a:t>
            </a:fld>
            <a:endParaRPr lang="ja-JP" altLang="en-US" dirty="0"/>
          </a:p>
        </p:txBody>
      </p:sp>
    </p:spTree>
    <p:extLst>
      <p:ext uri="{BB962C8B-B14F-4D97-AF65-F5344CB8AC3E}">
        <p14:creationId xmlns:p14="http://schemas.microsoft.com/office/powerpoint/2010/main" val="3191166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 タイトルの書式設定</a:t>
            </a:r>
          </a:p>
        </p:txBody>
      </p:sp>
      <p:sp>
        <p:nvSpPr>
          <p:cNvPr id="38" name="コンテンツ プレースホルダ 37"/>
          <p:cNvSpPr>
            <a:spLocks noGrp="1"/>
          </p:cNvSpPr>
          <p:nvPr>
            <p:ph sz="quarter" idx="10"/>
          </p:nvPr>
        </p:nvSpPr>
        <p:spPr>
          <a:xfrm>
            <a:off x="164468" y="944724"/>
            <a:ext cx="9577064" cy="558062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00147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 タイトルの書式設定</a:t>
            </a:r>
          </a:p>
        </p:txBody>
      </p:sp>
      <p:sp>
        <p:nvSpPr>
          <p:cNvPr id="3" name="コンテンツ プレースホルダ 2"/>
          <p:cNvSpPr>
            <a:spLocks noGrp="1"/>
          </p:cNvSpPr>
          <p:nvPr>
            <p:ph idx="1"/>
          </p:nvPr>
        </p:nvSpPr>
        <p:spPr/>
        <p:txBody>
          <a:bodyPr/>
          <a:lstStyle>
            <a:lvl1pPr>
              <a:buNone/>
              <a:defRPr sz="1600">
                <a:latin typeface="ＭＳ Ｐゴシック" pitchFamily="50" charset="-128"/>
                <a:ea typeface="ＭＳ Ｐゴシック" pitchFamily="50" charset="-128"/>
              </a:defRPr>
            </a:lvl1pPr>
            <a:lvl2pPr marL="0" indent="11113">
              <a:defRPr/>
            </a:lvl2pPr>
            <a:lvl3pPr>
              <a:defRPr>
                <a:latin typeface="ＭＳ Ｐゴシック" pitchFamily="50" charset="-128"/>
                <a:ea typeface="ＭＳ Ｐゴシック" pitchFamily="50" charset="-128"/>
              </a:defRPr>
            </a:lvl3pPr>
            <a:lvl4pPr>
              <a:defRPr>
                <a:latin typeface="ＭＳ Ｐゴシック" pitchFamily="50" charset="-128"/>
                <a:ea typeface="ＭＳ Ｐゴシック" pitchFamily="50" charset="-128"/>
              </a:defRPr>
            </a:lvl4pPr>
            <a:lvl5pPr>
              <a:defRPr>
                <a:latin typeface="ＭＳ Ｐゴシック" pitchFamily="50" charset="-128"/>
                <a:ea typeface="ＭＳ Ｐゴシック"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26705553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 タイトルの書式設定</a:t>
            </a:r>
          </a:p>
        </p:txBody>
      </p:sp>
      <p:sp>
        <p:nvSpPr>
          <p:cNvPr id="3" name="コンテンツ プレースホルダ 2"/>
          <p:cNvSpPr>
            <a:spLocks noGrp="1"/>
          </p:cNvSpPr>
          <p:nvPr>
            <p:ph idx="1"/>
          </p:nvPr>
        </p:nvSpPr>
        <p:spPr>
          <a:xfrm>
            <a:off x="166757" y="946118"/>
            <a:ext cx="4588466" cy="558649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コンテンツ プレースホルダ 2"/>
          <p:cNvSpPr>
            <a:spLocks noGrp="1"/>
          </p:cNvSpPr>
          <p:nvPr>
            <p:ph idx="12"/>
          </p:nvPr>
        </p:nvSpPr>
        <p:spPr>
          <a:xfrm>
            <a:off x="5111225" y="946116"/>
            <a:ext cx="4588466" cy="558649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79515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 タイトルの書式設定</a:t>
            </a:r>
          </a:p>
        </p:txBody>
      </p:sp>
      <p:sp>
        <p:nvSpPr>
          <p:cNvPr id="3" name="コンテンツ プレースホルダ 2"/>
          <p:cNvSpPr>
            <a:spLocks noGrp="1"/>
          </p:cNvSpPr>
          <p:nvPr>
            <p:ph idx="1"/>
          </p:nvPr>
        </p:nvSpPr>
        <p:spPr/>
        <p:txBody>
          <a:bodyPr/>
          <a:lstStyle>
            <a:lvl1pPr>
              <a:buNone/>
              <a:defRPr sz="1400">
                <a:solidFill>
                  <a:schemeClr val="tx1">
                    <a:lumMod val="75000"/>
                    <a:lumOff val="25000"/>
                  </a:schemeClr>
                </a:solidFill>
                <a:latin typeface="+mn-ea"/>
                <a:ea typeface="+mn-ea"/>
              </a:defRPr>
            </a:lvl1pPr>
            <a:lvl2pPr marL="0" indent="0">
              <a:defRPr>
                <a:solidFill>
                  <a:schemeClr val="tx1">
                    <a:lumMod val="75000"/>
                    <a:lumOff val="25000"/>
                  </a:schemeClr>
                </a:solidFill>
              </a:defRPr>
            </a:lvl2pPr>
            <a:lvl3pPr marL="357188" indent="-171450">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3760045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正方形/長方形 3"/>
          <p:cNvSpPr/>
          <p:nvPr userDrawn="1"/>
        </p:nvSpPr>
        <p:spPr>
          <a:xfrm>
            <a:off x="0" y="0"/>
            <a:ext cx="9906000" cy="66690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pic>
        <p:nvPicPr>
          <p:cNvPr id="5" name="図 12" descr="setlogo_e.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313" y="228600"/>
            <a:ext cx="1525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auto">
          <a:xfrm>
            <a:off x="200025" y="2924175"/>
            <a:ext cx="234950" cy="757238"/>
          </a:xfrm>
          <a:prstGeom prst="rect">
            <a:avLst/>
          </a:prstGeom>
          <a:solidFill>
            <a:srgbClr val="6566B4"/>
          </a:solidFill>
          <a:ln w="9525" algn="ctr">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40" name="タイトル 39"/>
          <p:cNvSpPr>
            <a:spLocks noGrp="1"/>
          </p:cNvSpPr>
          <p:nvPr>
            <p:ph type="title"/>
          </p:nvPr>
        </p:nvSpPr>
        <p:spPr>
          <a:xfrm>
            <a:off x="428232" y="2940031"/>
            <a:ext cx="8275682" cy="704994"/>
          </a:xfrm>
        </p:spPr>
        <p:txBody>
          <a:bodyPr lIns="180000"/>
          <a:lstStyle>
            <a:lvl1pPr marL="0" indent="0">
              <a:tabLst/>
              <a:defRPr/>
            </a:lvl1pPr>
          </a:lstStyle>
          <a:p>
            <a:r>
              <a:rPr lang="ja-JP" altLang="en-US" dirty="0"/>
              <a:t>マスタ タイトルの書式設定</a:t>
            </a:r>
          </a:p>
        </p:txBody>
      </p:sp>
      <p:sp>
        <p:nvSpPr>
          <p:cNvPr id="8" name="コンテンツ プレースホルダ 2"/>
          <p:cNvSpPr>
            <a:spLocks noGrp="1"/>
          </p:cNvSpPr>
          <p:nvPr>
            <p:ph idx="1"/>
          </p:nvPr>
        </p:nvSpPr>
        <p:spPr>
          <a:xfrm>
            <a:off x="467502" y="3897053"/>
            <a:ext cx="9271746" cy="2635554"/>
          </a:xfrm>
        </p:spPr>
        <p:txBody>
          <a:bodyPr/>
          <a:lstStyle>
            <a:lvl1pPr>
              <a:buNone/>
              <a:defRPr sz="1600">
                <a:solidFill>
                  <a:schemeClr val="tx1">
                    <a:lumMod val="75000"/>
                    <a:lumOff val="25000"/>
                  </a:schemeClr>
                </a:solidFill>
                <a:latin typeface="+mn-ea"/>
                <a:ea typeface="+mn-ea"/>
              </a:defRPr>
            </a:lvl1pPr>
            <a:lvl2pPr marL="185738" indent="-185738">
              <a:defRPr>
                <a:solidFill>
                  <a:schemeClr val="tx1">
                    <a:lumMod val="75000"/>
                    <a:lumOff val="25000"/>
                  </a:schemeClr>
                </a:solidFill>
              </a:defRPr>
            </a:lvl2pPr>
            <a:lvl3pPr marL="357188" indent="-171450">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2929766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5" name="正方形/長方形 4"/>
          <p:cNvSpPr/>
          <p:nvPr userDrawn="1"/>
        </p:nvSpPr>
        <p:spPr>
          <a:xfrm>
            <a:off x="0" y="0"/>
            <a:ext cx="9906000" cy="66690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title"/>
          </p:nvPr>
        </p:nvSpPr>
        <p:spPr/>
        <p:txBody>
          <a:bodyPr/>
          <a:lstStyle/>
          <a:p>
            <a:r>
              <a:rPr lang="ja-JP" altLang="en-US"/>
              <a:t>マスタ タイトルの書式設定</a:t>
            </a:r>
          </a:p>
        </p:txBody>
      </p:sp>
      <p:sp>
        <p:nvSpPr>
          <p:cNvPr id="4" name="コンテンツ プレースホルダ 2"/>
          <p:cNvSpPr>
            <a:spLocks noGrp="1"/>
          </p:cNvSpPr>
          <p:nvPr>
            <p:ph idx="1"/>
          </p:nvPr>
        </p:nvSpPr>
        <p:spPr>
          <a:xfrm>
            <a:off x="166757" y="944724"/>
            <a:ext cx="9572493" cy="558788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23154883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お問い合わせ">
    <p:spTree>
      <p:nvGrpSpPr>
        <p:cNvPr id="1" name=""/>
        <p:cNvGrpSpPr/>
        <p:nvPr/>
      </p:nvGrpSpPr>
      <p:grpSpPr>
        <a:xfrm>
          <a:off x="0" y="0"/>
          <a:ext cx="0" cy="0"/>
          <a:chOff x="0" y="0"/>
          <a:chExt cx="0" cy="0"/>
        </a:xfrm>
      </p:grpSpPr>
      <p:sp>
        <p:nvSpPr>
          <p:cNvPr id="7" name="Rectangle 38"/>
          <p:cNvSpPr>
            <a:spLocks noChangeArrowheads="1"/>
          </p:cNvSpPr>
          <p:nvPr userDrawn="1"/>
        </p:nvSpPr>
        <p:spPr bwMode="auto">
          <a:xfrm>
            <a:off x="819150" y="4195763"/>
            <a:ext cx="4992688" cy="1287462"/>
          </a:xfrm>
          <a:prstGeom prst="rect">
            <a:avLst/>
          </a:prstGeom>
          <a:noFill/>
          <a:ln w="9525" algn="ctr">
            <a:noFill/>
            <a:miter lim="800000"/>
            <a:headEnd/>
            <a:tailEnd/>
          </a:ln>
          <a:effectLst/>
        </p:spPr>
        <p:txBody>
          <a:bodyPr wrap="none" tIns="0"/>
          <a:lstStyle/>
          <a:p>
            <a:pPr>
              <a:spcBef>
                <a:spcPts val="600"/>
              </a:spcBef>
              <a:defRPr/>
            </a:pPr>
            <a:r>
              <a:rPr lang="ja-JP" altLang="ja-JP" sz="1600">
                <a:solidFill>
                  <a:srgbClr val="595959"/>
                </a:solidFill>
                <a:latin typeface="HGP創英角ｺﾞｼｯｸUB" pitchFamily="50" charset="-128"/>
                <a:ea typeface="HGP創英角ｺﾞｼｯｸUB" pitchFamily="50" charset="-128"/>
                <a:cs typeface="ＭＳ Ｐゴシック" pitchFamily="50" charset="-128"/>
              </a:rPr>
              <a:t>〒</a:t>
            </a: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105-0022</a:t>
            </a:r>
            <a:br>
              <a:rPr lang="en-US" altLang="ja-JP" sz="1600">
                <a:solidFill>
                  <a:srgbClr val="595959"/>
                </a:solidFill>
                <a:latin typeface="HGP創英角ｺﾞｼｯｸUB" pitchFamily="50" charset="-128"/>
                <a:ea typeface="HGP創英角ｺﾞｼｯｸUB" pitchFamily="50" charset="-128"/>
                <a:cs typeface="ＭＳ Ｐゴシック" pitchFamily="50" charset="-128"/>
              </a:rPr>
            </a:br>
            <a:r>
              <a:rPr lang="ja-JP" sz="1600">
                <a:solidFill>
                  <a:srgbClr val="595959"/>
                </a:solidFill>
                <a:latin typeface="HGP創英角ｺﾞｼｯｸUB" pitchFamily="50" charset="-128"/>
                <a:ea typeface="HGP創英角ｺﾞｼｯｸUB" pitchFamily="50" charset="-128"/>
                <a:cs typeface="ＭＳ Ｐゴシック" pitchFamily="50" charset="-128"/>
              </a:rPr>
              <a:t>東京都港区海岸</a:t>
            </a: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1-16-1</a:t>
            </a:r>
            <a:br>
              <a:rPr lang="en-US" altLang="ja-JP" sz="1600">
                <a:solidFill>
                  <a:srgbClr val="595959"/>
                </a:solidFill>
                <a:latin typeface="HGP創英角ｺﾞｼｯｸUB" pitchFamily="50" charset="-128"/>
                <a:ea typeface="HGP創英角ｺﾞｼｯｸUB" pitchFamily="50" charset="-128"/>
                <a:cs typeface="ＭＳ Ｐゴシック" pitchFamily="50" charset="-128"/>
              </a:rPr>
            </a:br>
            <a:r>
              <a:rPr lang="ja-JP" sz="1600">
                <a:solidFill>
                  <a:srgbClr val="595959"/>
                </a:solidFill>
                <a:latin typeface="HGP創英角ｺﾞｼｯｸUB" pitchFamily="50" charset="-128"/>
                <a:ea typeface="HGP創英角ｺﾞｼｯｸUB" pitchFamily="50" charset="-128"/>
                <a:cs typeface="ＭＳ Ｐゴシック" pitchFamily="50" charset="-128"/>
              </a:rPr>
              <a:t>ニューピア竹芝サウスタワー</a:t>
            </a: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18</a:t>
            </a:r>
            <a:r>
              <a:rPr lang="ja-JP" sz="1600">
                <a:solidFill>
                  <a:srgbClr val="595959"/>
                </a:solidFill>
                <a:latin typeface="HGP創英角ｺﾞｼｯｸUB" pitchFamily="50" charset="-128"/>
                <a:ea typeface="HGP創英角ｺﾞｼｯｸUB" pitchFamily="50" charset="-128"/>
                <a:cs typeface="ＭＳ Ｐゴシック" pitchFamily="50" charset="-128"/>
              </a:rPr>
              <a:t>階</a:t>
            </a:r>
            <a:endParaRPr lang="en-US" altLang="ja-JP" sz="1600">
              <a:solidFill>
                <a:srgbClr val="595959"/>
              </a:solidFill>
              <a:latin typeface="HGP創英角ｺﾞｼｯｸUB" pitchFamily="50" charset="-128"/>
              <a:ea typeface="HGP創英角ｺﾞｼｯｸUB" pitchFamily="50" charset="-128"/>
              <a:cs typeface="ＭＳ Ｐゴシック" pitchFamily="50" charset="-128"/>
            </a:endParaRPr>
          </a:p>
          <a:p>
            <a:pPr>
              <a:spcBef>
                <a:spcPts val="600"/>
              </a:spcBef>
              <a:defRPr/>
            </a:pP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Tel</a:t>
            </a:r>
            <a:r>
              <a:rPr lang="ja-JP" sz="1600">
                <a:solidFill>
                  <a:srgbClr val="595959"/>
                </a:solidFill>
                <a:latin typeface="HGP創英角ｺﾞｼｯｸUB" pitchFamily="50" charset="-128"/>
                <a:ea typeface="HGP創英角ｺﾞｼｯｸUB" pitchFamily="50" charset="-128"/>
                <a:cs typeface="ＭＳ Ｐゴシック" pitchFamily="50" charset="-128"/>
              </a:rPr>
              <a:t>：	</a:t>
            </a:r>
            <a:br>
              <a:rPr lang="ja-JP" sz="1600">
                <a:solidFill>
                  <a:srgbClr val="595959"/>
                </a:solidFill>
                <a:latin typeface="HGP創英角ｺﾞｼｯｸUB" pitchFamily="50" charset="-128"/>
                <a:ea typeface="HGP創英角ｺﾞｼｯｸUB" pitchFamily="50" charset="-128"/>
                <a:cs typeface="ＭＳ Ｐゴシック" pitchFamily="50" charset="-128"/>
              </a:rPr>
            </a:b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Email:	</a:t>
            </a:r>
            <a:endParaRPr lang="ja-JP" altLang="ja-JP">
              <a:solidFill>
                <a:srgbClr val="595959"/>
              </a:solidFill>
              <a:ea typeface="HGP創英角ｺﾞｼｯｸUB" pitchFamily="50" charset="-128"/>
              <a:cs typeface="ＭＳ Ｐゴシック" pitchFamily="50" charset="-128"/>
            </a:endParaRPr>
          </a:p>
        </p:txBody>
      </p:sp>
      <p:pic>
        <p:nvPicPr>
          <p:cNvPr id="8" name="図 12" descr="j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5825" y="2933700"/>
            <a:ext cx="39147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ChangeArrowheads="1"/>
          </p:cNvSpPr>
          <p:nvPr userDrawn="1"/>
        </p:nvSpPr>
        <p:spPr bwMode="auto">
          <a:xfrm>
            <a:off x="434975" y="2889250"/>
            <a:ext cx="233363" cy="2592388"/>
          </a:xfrm>
          <a:prstGeom prst="rect">
            <a:avLst/>
          </a:prstGeom>
          <a:solidFill>
            <a:srgbClr val="6566B4"/>
          </a:solidFill>
          <a:ln w="9525" algn="ctr">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pic>
        <p:nvPicPr>
          <p:cNvPr id="11" name="Picture 5" descr="_hea_img_0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638800"/>
            <a:ext cx="9906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テキスト プレースホルダ 44"/>
          <p:cNvSpPr>
            <a:spLocks noGrp="1"/>
          </p:cNvSpPr>
          <p:nvPr>
            <p:ph type="body" sz="quarter" idx="11"/>
          </p:nvPr>
        </p:nvSpPr>
        <p:spPr>
          <a:xfrm>
            <a:off x="8077904" y="5359609"/>
            <a:ext cx="1621763" cy="182563"/>
          </a:xfrm>
        </p:spPr>
        <p:txBody>
          <a:bodyPr>
            <a:noAutofit/>
          </a:bodyPr>
          <a:lstStyle>
            <a:lvl1pPr algn="r">
              <a:buNone/>
              <a:defRPr sz="800">
                <a:solidFill>
                  <a:schemeClr val="tx1">
                    <a:lumMod val="65000"/>
                    <a:lumOff val="35000"/>
                  </a:schemeClr>
                </a:solidFill>
                <a:latin typeface="Courier New" pitchFamily="49" charset="0"/>
                <a:ea typeface="ＭＳ Ｐゴシック" pitchFamily="50" charset="-128"/>
                <a:cs typeface="Courier New" pitchFamily="49" charset="0"/>
              </a:defRPr>
            </a:lvl1pPr>
          </a:lstStyle>
          <a:p>
            <a:pPr lvl="0"/>
            <a:endParaRPr lang="ja-JP" altLang="en-US" dirty="0"/>
          </a:p>
        </p:txBody>
      </p:sp>
      <p:sp>
        <p:nvSpPr>
          <p:cNvPr id="47" name="テキスト プレースホルダ 46"/>
          <p:cNvSpPr>
            <a:spLocks noGrp="1"/>
          </p:cNvSpPr>
          <p:nvPr>
            <p:ph type="body" sz="quarter" idx="12"/>
          </p:nvPr>
        </p:nvSpPr>
        <p:spPr>
          <a:xfrm>
            <a:off x="6653899" y="4556321"/>
            <a:ext cx="3045793" cy="803286"/>
          </a:xfrm>
          <a:ln>
            <a:solidFill>
              <a:schemeClr val="tx1">
                <a:lumMod val="50000"/>
                <a:lumOff val="50000"/>
              </a:schemeClr>
            </a:solidFill>
          </a:ln>
        </p:spPr>
        <p:txBody>
          <a:bodyPr>
            <a:noAutofit/>
          </a:bodyPr>
          <a:lstStyle>
            <a:lvl1pPr marL="0" indent="0">
              <a:lnSpc>
                <a:spcPct val="90000"/>
              </a:lnSpc>
              <a:buNone/>
              <a:defRPr sz="900">
                <a:solidFill>
                  <a:schemeClr val="tx1">
                    <a:lumMod val="65000"/>
                    <a:lumOff val="35000"/>
                  </a:schemeClr>
                </a:solidFill>
                <a:latin typeface="ＭＳ Ｐゴシック" pitchFamily="50" charset="-128"/>
                <a:ea typeface="ＭＳ Ｐゴシック" pitchFamily="50" charset="-128"/>
              </a:defRPr>
            </a:lvl1pPr>
            <a:lvl2pPr>
              <a:buNone/>
              <a:defRPr/>
            </a:lvl2pPr>
            <a:lvl3pPr>
              <a:buNone/>
              <a:defRPr/>
            </a:lvl3pPr>
            <a:lvl4pPr>
              <a:buNone/>
              <a:defRPr/>
            </a:lvl4pPr>
            <a:lvl5pPr>
              <a:buNone/>
              <a:defRPr/>
            </a:lvl5pPr>
          </a:lstStyle>
          <a:p>
            <a:pPr lvl="0"/>
            <a:endParaRPr lang="ja-JP" altLang="en-US" dirty="0"/>
          </a:p>
        </p:txBody>
      </p:sp>
      <p:sp>
        <p:nvSpPr>
          <p:cNvPr id="46" name="テキスト プレースホルダ 45"/>
          <p:cNvSpPr>
            <a:spLocks noGrp="1"/>
          </p:cNvSpPr>
          <p:nvPr>
            <p:ph type="body" sz="quarter" idx="13"/>
          </p:nvPr>
        </p:nvSpPr>
        <p:spPr>
          <a:xfrm>
            <a:off x="818809" y="3265740"/>
            <a:ext cx="4524503" cy="883340"/>
          </a:xfrm>
        </p:spPr>
        <p:txBody>
          <a:bodyPr>
            <a:noAutofit/>
          </a:bodyPr>
          <a:lstStyle>
            <a:lvl1pPr marL="0" indent="0">
              <a:spcBef>
                <a:spcPts val="0"/>
              </a:spcBef>
              <a:buNone/>
              <a:defRPr sz="2400">
                <a:solidFill>
                  <a:schemeClr val="tx1">
                    <a:lumMod val="65000"/>
                    <a:lumOff val="35000"/>
                  </a:schemeClr>
                </a:solidFill>
              </a:defRPr>
            </a:lvl1pPr>
          </a:lstStyle>
          <a:p>
            <a:pPr lvl="0"/>
            <a:endParaRPr lang="ja-JP" altLang="en-US" dirty="0"/>
          </a:p>
        </p:txBody>
      </p:sp>
      <p:sp>
        <p:nvSpPr>
          <p:cNvPr id="15" name="タイトル 1"/>
          <p:cNvSpPr>
            <a:spLocks noGrp="1"/>
          </p:cNvSpPr>
          <p:nvPr>
            <p:ph type="title"/>
          </p:nvPr>
        </p:nvSpPr>
        <p:spPr>
          <a:xfrm>
            <a:off x="0" y="1"/>
            <a:ext cx="8275638" cy="836613"/>
          </a:xfrm>
        </p:spPr>
        <p:txBody>
          <a:bodyPr/>
          <a:lstStyle/>
          <a:p>
            <a:r>
              <a:rPr lang="ja-JP" altLang="en-US" dirty="0"/>
              <a:t>マスタ タイトルの書式設定</a:t>
            </a:r>
          </a:p>
        </p:txBody>
      </p:sp>
      <p:sp>
        <p:nvSpPr>
          <p:cNvPr id="9" name="テキスト プレースホルダ 45"/>
          <p:cNvSpPr>
            <a:spLocks noGrp="1"/>
          </p:cNvSpPr>
          <p:nvPr>
            <p:ph type="body" sz="quarter" idx="14"/>
          </p:nvPr>
        </p:nvSpPr>
        <p:spPr>
          <a:xfrm>
            <a:off x="1520888" y="5002110"/>
            <a:ext cx="3822425" cy="756084"/>
          </a:xfrm>
        </p:spPr>
        <p:txBody>
          <a:bodyPr lIns="0" tIns="0" rIns="0" bIns="0">
            <a:noAutofit/>
          </a:bodyPr>
          <a:lstStyle>
            <a:lvl1pPr marL="0" indent="0">
              <a:spcBef>
                <a:spcPts val="0"/>
              </a:spcBef>
              <a:buNone/>
              <a:defRPr sz="1600">
                <a:solidFill>
                  <a:schemeClr val="tx1">
                    <a:lumMod val="65000"/>
                    <a:lumOff val="35000"/>
                  </a:schemeClr>
                </a:solidFill>
              </a:defRPr>
            </a:lvl1pPr>
          </a:lstStyle>
          <a:p>
            <a:pPr lvl="0"/>
            <a:endParaRPr lang="ja-JP" altLang="en-US" dirty="0"/>
          </a:p>
        </p:txBody>
      </p:sp>
    </p:spTree>
    <p:extLst>
      <p:ext uri="{BB962C8B-B14F-4D97-AF65-F5344CB8AC3E}">
        <p14:creationId xmlns:p14="http://schemas.microsoft.com/office/powerpoint/2010/main" val="2338040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5" name="テキスト プレースホルダ 38"/>
          <p:cNvSpPr>
            <a:spLocks noGrp="1"/>
          </p:cNvSpPr>
          <p:nvPr>
            <p:ph type="body" sz="quarter" idx="13"/>
          </p:nvPr>
        </p:nvSpPr>
        <p:spPr>
          <a:xfrm>
            <a:off x="7566290" y="6643710"/>
            <a:ext cx="1830920" cy="214290"/>
          </a:xfrm>
        </p:spPr>
        <p:txBody>
          <a:bodyPr anchor="ctr">
            <a:noAutofit/>
          </a:bodyPr>
          <a:lstStyle>
            <a:lvl1pPr algn="r">
              <a:buNone/>
              <a:defRPr sz="1400">
                <a:solidFill>
                  <a:srgbClr val="FF0000"/>
                </a:solidFill>
              </a:defRPr>
            </a:lvl1pPr>
          </a:lstStyle>
          <a:p>
            <a:pPr lvl="0"/>
            <a:r>
              <a:rPr lang="ja-JP" altLang="en-US"/>
              <a:t>マスタ テキストの書式設定</a:t>
            </a:r>
          </a:p>
        </p:txBody>
      </p:sp>
      <p:sp>
        <p:nvSpPr>
          <p:cNvPr id="8" name="タイトル 7"/>
          <p:cNvSpPr>
            <a:spLocks noGrp="1"/>
          </p:cNvSpPr>
          <p:nvPr>
            <p:ph type="title"/>
          </p:nvPr>
        </p:nvSpPr>
        <p:spPr/>
        <p:txBody>
          <a:bodyPr/>
          <a:lstStyle/>
          <a:p>
            <a:r>
              <a:rPr lang="ja-JP" altLang="en-US"/>
              <a:t>マスタ タイトルの書式設定</a:t>
            </a:r>
          </a:p>
        </p:txBody>
      </p:sp>
      <p:sp>
        <p:nvSpPr>
          <p:cNvPr id="13" name="コンテンツ プレースホルダ 2"/>
          <p:cNvSpPr>
            <a:spLocks noGrp="1"/>
          </p:cNvSpPr>
          <p:nvPr>
            <p:ph idx="1"/>
          </p:nvPr>
        </p:nvSpPr>
        <p:spPr>
          <a:xfrm>
            <a:off x="166757" y="944724"/>
            <a:ext cx="9572493" cy="558788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9663197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プロダクト／サービス">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8157356" cy="836613"/>
          </a:xfrm>
          <a:solidFill>
            <a:schemeClr val="tx1"/>
          </a:solidFill>
          <a:ln>
            <a:solidFill>
              <a:schemeClr val="tx1"/>
            </a:solidFill>
          </a:ln>
          <a:effectLst/>
        </p:spPr>
        <p:txBody>
          <a:bodyPr/>
          <a:lstStyle>
            <a:lvl1pPr marL="1165225" indent="0">
              <a:defRPr>
                <a:solidFill>
                  <a:schemeClr val="bg1"/>
                </a:solidFill>
              </a:defRPr>
            </a:lvl1pPr>
          </a:lstStyle>
          <a:p>
            <a:r>
              <a:rPr lang="ja-JP" altLang="en-US" dirty="0"/>
              <a:t>マスタ タイトルの書式設定</a:t>
            </a:r>
          </a:p>
        </p:txBody>
      </p:sp>
      <p:sp>
        <p:nvSpPr>
          <p:cNvPr id="3" name="コンテンツ プレースホルダ 2"/>
          <p:cNvSpPr>
            <a:spLocks noGrp="1"/>
          </p:cNvSpPr>
          <p:nvPr>
            <p:ph idx="1"/>
          </p:nvPr>
        </p:nvSpPr>
        <p:spPr/>
        <p:txBody>
          <a:bodyPr/>
          <a:lstStyle>
            <a:lvl1pPr marL="0" indent="0">
              <a:defRPr/>
            </a:lvl1pPr>
            <a:lvl2pPr marL="177800" indent="7938">
              <a:defRPr/>
            </a:lvl2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9" name="テキスト プレースホルダ 48"/>
          <p:cNvSpPr>
            <a:spLocks noGrp="1"/>
          </p:cNvSpPr>
          <p:nvPr>
            <p:ph type="body" sz="quarter" idx="15"/>
          </p:nvPr>
        </p:nvSpPr>
        <p:spPr>
          <a:xfrm>
            <a:off x="87643" y="69806"/>
            <a:ext cx="1305328" cy="693747"/>
          </a:xfrm>
          <a:solidFill>
            <a:schemeClr val="bg1"/>
          </a:solidFill>
          <a:ln>
            <a:solidFill>
              <a:schemeClr val="tx1">
                <a:lumMod val="50000"/>
                <a:lumOff val="50000"/>
              </a:schemeClr>
            </a:solidFill>
          </a:ln>
          <a:effectLst>
            <a:innerShdw blurRad="63500" dist="12700" dir="13500000">
              <a:prstClr val="black">
                <a:alpha val="50000"/>
              </a:prstClr>
            </a:innerShdw>
          </a:effectLst>
        </p:spPr>
        <p:txBody>
          <a:bodyPr lIns="0" tIns="0" rIns="0" bIns="0" anchor="ctr">
            <a:normAutofit/>
          </a:bodyPr>
          <a:lstStyle>
            <a:lvl1pPr marL="0" indent="0">
              <a:buNone/>
              <a:defRPr sz="1200"/>
            </a:lvl1pPr>
          </a:lstStyle>
          <a:p>
            <a:pPr lvl="0"/>
            <a:endParaRPr lang="ja-JP" altLang="en-US" dirty="0"/>
          </a:p>
        </p:txBody>
      </p:sp>
    </p:spTree>
    <p:extLst>
      <p:ext uri="{BB962C8B-B14F-4D97-AF65-F5344CB8AC3E}">
        <p14:creationId xmlns:p14="http://schemas.microsoft.com/office/powerpoint/2010/main" val="33903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 タイトルの書式設定</a:t>
            </a:r>
          </a:p>
        </p:txBody>
      </p:sp>
      <p:sp>
        <p:nvSpPr>
          <p:cNvPr id="3" name="コンテンツ プレースホルダ 2"/>
          <p:cNvSpPr>
            <a:spLocks noGrp="1"/>
          </p:cNvSpPr>
          <p:nvPr>
            <p:ph idx="1"/>
          </p:nvPr>
        </p:nvSpPr>
        <p:spPr>
          <a:xfrm>
            <a:off x="166757" y="946118"/>
            <a:ext cx="4588466" cy="558649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コンテンツ プレースホルダ 2"/>
          <p:cNvSpPr>
            <a:spLocks noGrp="1"/>
          </p:cNvSpPr>
          <p:nvPr>
            <p:ph idx="12"/>
          </p:nvPr>
        </p:nvSpPr>
        <p:spPr>
          <a:xfrm>
            <a:off x="5111225" y="946116"/>
            <a:ext cx="4588466" cy="558649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49916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5" name="テキスト プレースホルダ 38"/>
          <p:cNvSpPr>
            <a:spLocks noGrp="1"/>
          </p:cNvSpPr>
          <p:nvPr>
            <p:ph type="body" sz="quarter" idx="13"/>
          </p:nvPr>
        </p:nvSpPr>
        <p:spPr>
          <a:xfrm>
            <a:off x="7566290" y="6643710"/>
            <a:ext cx="1830920" cy="214290"/>
          </a:xfrm>
        </p:spPr>
        <p:txBody>
          <a:bodyPr anchor="ctr">
            <a:noAutofit/>
          </a:bodyPr>
          <a:lstStyle>
            <a:lvl1pPr algn="r">
              <a:buNone/>
              <a:defRPr sz="1400">
                <a:solidFill>
                  <a:srgbClr val="FF0000"/>
                </a:solidFill>
              </a:defRPr>
            </a:lvl1pPr>
          </a:lstStyle>
          <a:p>
            <a:pPr lvl="0"/>
            <a:r>
              <a:rPr lang="ja-JP" altLang="en-US"/>
              <a:t>マスタ テキストの書式設定</a:t>
            </a:r>
          </a:p>
        </p:txBody>
      </p:sp>
      <p:sp>
        <p:nvSpPr>
          <p:cNvPr id="8" name="タイトル 7"/>
          <p:cNvSpPr>
            <a:spLocks noGrp="1"/>
          </p:cNvSpPr>
          <p:nvPr>
            <p:ph type="title"/>
          </p:nvPr>
        </p:nvSpPr>
        <p:spPr/>
        <p:txBody>
          <a:bodyPr/>
          <a:lstStyle/>
          <a:p>
            <a:r>
              <a:rPr lang="ja-JP" altLang="en-US"/>
              <a:t>マスタ タイトルの書式設定</a:t>
            </a:r>
          </a:p>
        </p:txBody>
      </p:sp>
      <p:sp>
        <p:nvSpPr>
          <p:cNvPr id="13" name="コンテンツ プレースホルダ 2"/>
          <p:cNvSpPr>
            <a:spLocks noGrp="1"/>
          </p:cNvSpPr>
          <p:nvPr>
            <p:ph idx="1"/>
          </p:nvPr>
        </p:nvSpPr>
        <p:spPr>
          <a:xfrm>
            <a:off x="166757" y="944724"/>
            <a:ext cx="9572493" cy="558788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296874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5" name="正方形/長方形 4"/>
          <p:cNvSpPr/>
          <p:nvPr userDrawn="1"/>
        </p:nvSpPr>
        <p:spPr>
          <a:xfrm>
            <a:off x="0" y="0"/>
            <a:ext cx="9906000" cy="66690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title"/>
          </p:nvPr>
        </p:nvSpPr>
        <p:spPr/>
        <p:txBody>
          <a:bodyPr/>
          <a:lstStyle/>
          <a:p>
            <a:r>
              <a:rPr lang="ja-JP" altLang="en-US"/>
              <a:t>マスタ タイトルの書式設定</a:t>
            </a:r>
          </a:p>
        </p:txBody>
      </p:sp>
      <p:sp>
        <p:nvSpPr>
          <p:cNvPr id="4" name="コンテンツ プレースホルダ 2"/>
          <p:cNvSpPr>
            <a:spLocks noGrp="1"/>
          </p:cNvSpPr>
          <p:nvPr>
            <p:ph idx="1"/>
          </p:nvPr>
        </p:nvSpPr>
        <p:spPr>
          <a:xfrm>
            <a:off x="166757" y="944724"/>
            <a:ext cx="9572493" cy="558788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0627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プロダクト／サービス">
    <p:spTree>
      <p:nvGrpSpPr>
        <p:cNvPr id="1" name=""/>
        <p:cNvGrpSpPr/>
        <p:nvPr/>
      </p:nvGrpSpPr>
      <p:grpSpPr>
        <a:xfrm>
          <a:off x="0" y="0"/>
          <a:ext cx="0" cy="0"/>
          <a:chOff x="0" y="0"/>
          <a:chExt cx="0" cy="0"/>
        </a:xfrm>
      </p:grpSpPr>
      <p:sp>
        <p:nvSpPr>
          <p:cNvPr id="5" name="Rectangle 42"/>
          <p:cNvSpPr>
            <a:spLocks noChangeArrowheads="1"/>
          </p:cNvSpPr>
          <p:nvPr userDrawn="1"/>
        </p:nvSpPr>
        <p:spPr bwMode="auto">
          <a:xfrm>
            <a:off x="0" y="0"/>
            <a:ext cx="271463" cy="836613"/>
          </a:xfrm>
          <a:prstGeom prst="rect">
            <a:avLst/>
          </a:prstGeom>
          <a:solidFill>
            <a:srgbClr val="6566B4"/>
          </a:solidFill>
          <a:ln w="9525" algn="ctr">
            <a:noFill/>
            <a:miter lim="800000"/>
            <a:headEnd/>
            <a:tailEnd/>
          </a:ln>
          <a:effectLst/>
        </p:spPr>
        <p:txBody>
          <a:bodyPr wrap="none" anchor="ctr"/>
          <a:lstStyle/>
          <a:p>
            <a:pPr>
              <a:defRPr/>
            </a:pPr>
            <a:endParaRPr lang="ja-JP" altLang="en-US" dirty="0"/>
          </a:p>
        </p:txBody>
      </p:sp>
      <p:sp>
        <p:nvSpPr>
          <p:cNvPr id="6" name="Rectangle 36"/>
          <p:cNvSpPr>
            <a:spLocks noChangeArrowheads="1"/>
          </p:cNvSpPr>
          <p:nvPr userDrawn="1"/>
        </p:nvSpPr>
        <p:spPr bwMode="auto">
          <a:xfrm>
            <a:off x="0" y="836613"/>
            <a:ext cx="9906000" cy="71437"/>
          </a:xfrm>
          <a:prstGeom prst="rect">
            <a:avLst/>
          </a:prstGeom>
          <a:gradFill rotWithShape="1">
            <a:gsLst>
              <a:gs pos="0">
                <a:schemeClr val="bg1">
                  <a:gamma/>
                  <a:shade val="69804"/>
                  <a:invGamma/>
                </a:schemeClr>
              </a:gs>
              <a:gs pos="100000">
                <a:schemeClr val="bg1"/>
              </a:gs>
            </a:gsLst>
            <a:lin ang="5400000" scaled="1"/>
          </a:gradFill>
          <a:ln w="19050" algn="ctr">
            <a:noFill/>
            <a:miter lim="800000"/>
            <a:headEnd/>
            <a:tailEnd/>
          </a:ln>
          <a:effectLst/>
        </p:spPr>
        <p:txBody>
          <a:bodyPr wrap="none" lIns="90000" tIns="46800" rIns="90000" bIns="46800" anchor="ctr"/>
          <a:lstStyle/>
          <a:p>
            <a:pPr>
              <a:defRPr/>
            </a:pPr>
            <a:endParaRPr lang="ja-JP" altLang="en-US" dirty="0"/>
          </a:p>
        </p:txBody>
      </p:sp>
      <p:sp>
        <p:nvSpPr>
          <p:cNvPr id="7" name="Line 43"/>
          <p:cNvSpPr>
            <a:spLocks noChangeShapeType="1"/>
          </p:cNvSpPr>
          <p:nvPr userDrawn="1"/>
        </p:nvSpPr>
        <p:spPr bwMode="auto">
          <a:xfrm>
            <a:off x="0" y="836613"/>
            <a:ext cx="9906000" cy="0"/>
          </a:xfrm>
          <a:prstGeom prst="line">
            <a:avLst/>
          </a:prstGeom>
          <a:noFill/>
          <a:ln w="9525">
            <a:solidFill>
              <a:srgbClr val="6566B4"/>
            </a:solidFill>
            <a:round/>
            <a:headEnd/>
            <a:tailEnd/>
          </a:ln>
          <a:effectLst/>
        </p:spPr>
        <p:txBody>
          <a:bodyPr wrap="none" anchor="ctr"/>
          <a:lstStyle/>
          <a:p>
            <a:pPr>
              <a:defRPr/>
            </a:pPr>
            <a:endParaRPr lang="ja-JP" altLang="en-US" dirty="0"/>
          </a:p>
        </p:txBody>
      </p:sp>
      <p:sp>
        <p:nvSpPr>
          <p:cNvPr id="2" name="タイトル 1"/>
          <p:cNvSpPr>
            <a:spLocks noGrp="1"/>
          </p:cNvSpPr>
          <p:nvPr>
            <p:ph type="title"/>
          </p:nvPr>
        </p:nvSpPr>
        <p:spPr>
          <a:solidFill>
            <a:srgbClr val="008CE2"/>
          </a:solidFill>
          <a:ln>
            <a:solidFill>
              <a:schemeClr val="accent1"/>
            </a:solidFill>
          </a:ln>
          <a:effectLst/>
        </p:spPr>
        <p:txBody>
          <a:bodyPr/>
          <a:lstStyle>
            <a:lvl1pPr marL="1165225" indent="0">
              <a:defRPr>
                <a:solidFill>
                  <a:schemeClr val="bg1"/>
                </a:solidFill>
              </a:defRPr>
            </a:lvl1pPr>
          </a:lstStyle>
          <a:p>
            <a:r>
              <a:rPr lang="ja-JP" altLang="en-US" dirty="0"/>
              <a:t>マスタ タイトルの書式設定</a:t>
            </a:r>
          </a:p>
        </p:txBody>
      </p:sp>
      <p:sp>
        <p:nvSpPr>
          <p:cNvPr id="3" name="コンテンツ プレースホルダ 2"/>
          <p:cNvSpPr>
            <a:spLocks noGrp="1"/>
          </p:cNvSpPr>
          <p:nvPr>
            <p:ph idx="1"/>
          </p:nvPr>
        </p:nvSpPr>
        <p:spPr/>
        <p:txBody>
          <a:bodyPr/>
          <a:lstStyle>
            <a:lvl1pPr marL="0" indent="0">
              <a:defRPr>
                <a:solidFill>
                  <a:schemeClr val="tx1">
                    <a:lumMod val="75000"/>
                    <a:lumOff val="25000"/>
                  </a:schemeClr>
                </a:solidFill>
              </a:defRPr>
            </a:lvl1pPr>
            <a:lvl2pPr marL="177800" indent="7938">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9" name="テキスト プレースホルダ 48"/>
          <p:cNvSpPr>
            <a:spLocks noGrp="1"/>
          </p:cNvSpPr>
          <p:nvPr>
            <p:ph type="body" sz="quarter" idx="15"/>
          </p:nvPr>
        </p:nvSpPr>
        <p:spPr>
          <a:xfrm>
            <a:off x="87643" y="69804"/>
            <a:ext cx="1305329" cy="693747"/>
          </a:xfrm>
          <a:solidFill>
            <a:schemeClr val="bg1"/>
          </a:solidFill>
          <a:ln>
            <a:solidFill>
              <a:schemeClr val="tx1">
                <a:lumMod val="50000"/>
                <a:lumOff val="50000"/>
              </a:schemeClr>
            </a:solidFill>
          </a:ln>
          <a:effectLst>
            <a:innerShdw blurRad="63500" dist="12700" dir="13500000">
              <a:prstClr val="black">
                <a:alpha val="50000"/>
              </a:prstClr>
            </a:innerShdw>
          </a:effectLst>
        </p:spPr>
        <p:txBody>
          <a:bodyPr lIns="0" tIns="0" rIns="0" bIns="0" anchor="ctr">
            <a:normAutofit/>
          </a:bodyPr>
          <a:lstStyle>
            <a:lvl1pPr marL="0" indent="0">
              <a:buNone/>
              <a:defRPr sz="1200"/>
            </a:lvl1pPr>
          </a:lstStyle>
          <a:p>
            <a:pPr lvl="0"/>
            <a:endParaRPr lang="ja-JP" altLang="en-US" dirty="0"/>
          </a:p>
        </p:txBody>
      </p:sp>
    </p:spTree>
    <p:extLst>
      <p:ext uri="{BB962C8B-B14F-4D97-AF65-F5344CB8AC3E}">
        <p14:creationId xmlns:p14="http://schemas.microsoft.com/office/powerpoint/2010/main" val="332211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正方形/長方形 3"/>
          <p:cNvSpPr/>
          <p:nvPr userDrawn="1"/>
        </p:nvSpPr>
        <p:spPr>
          <a:xfrm>
            <a:off x="0" y="0"/>
            <a:ext cx="9906000" cy="66690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sp>
        <p:nvSpPr>
          <p:cNvPr id="5" name="Rectangle 99"/>
          <p:cNvSpPr>
            <a:spLocks noChangeArrowheads="1"/>
          </p:cNvSpPr>
          <p:nvPr userDrawn="1"/>
        </p:nvSpPr>
        <p:spPr bwMode="auto">
          <a:xfrm>
            <a:off x="193675" y="2940050"/>
            <a:ext cx="234950" cy="720725"/>
          </a:xfrm>
          <a:prstGeom prst="rect">
            <a:avLst/>
          </a:prstGeom>
          <a:solidFill>
            <a:srgbClr val="008CE2"/>
          </a:solidFill>
          <a:ln w="9525" algn="ctr">
            <a:noFill/>
            <a:miter lim="800000"/>
            <a:headEnd/>
            <a:tailEnd/>
          </a:ln>
          <a:effectLst/>
        </p:spPr>
        <p:txBody>
          <a:bodyPr wrap="none" anchor="ctr"/>
          <a:lstStyle/>
          <a:p>
            <a:pPr>
              <a:defRPr/>
            </a:pPr>
            <a:endParaRPr lang="ja-JP" altLang="en-US"/>
          </a:p>
        </p:txBody>
      </p:sp>
      <p:pic>
        <p:nvPicPr>
          <p:cNvPr id="6" name="図 17" descr="setlogo_e.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313" y="228600"/>
            <a:ext cx="1525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タイトル 39"/>
          <p:cNvSpPr>
            <a:spLocks noGrp="1"/>
          </p:cNvSpPr>
          <p:nvPr>
            <p:ph type="title"/>
          </p:nvPr>
        </p:nvSpPr>
        <p:spPr>
          <a:xfrm>
            <a:off x="428232" y="2940031"/>
            <a:ext cx="8275682" cy="704994"/>
          </a:xfrm>
        </p:spPr>
        <p:txBody>
          <a:bodyPr lIns="180000"/>
          <a:lstStyle>
            <a:lvl1pPr marL="0" indent="0">
              <a:tabLst/>
              <a:defRPr/>
            </a:lvl1pPr>
          </a:lstStyle>
          <a:p>
            <a:r>
              <a:rPr lang="ja-JP" altLang="en-US" dirty="0"/>
              <a:t>マスタ タイトルの書式設定</a:t>
            </a:r>
          </a:p>
        </p:txBody>
      </p:sp>
      <p:sp>
        <p:nvSpPr>
          <p:cNvPr id="8" name="コンテンツ プレースホルダ 2"/>
          <p:cNvSpPr>
            <a:spLocks noGrp="1"/>
          </p:cNvSpPr>
          <p:nvPr>
            <p:ph idx="1"/>
          </p:nvPr>
        </p:nvSpPr>
        <p:spPr>
          <a:xfrm>
            <a:off x="467502" y="3897053"/>
            <a:ext cx="9271746" cy="2635554"/>
          </a:xfrm>
        </p:spPr>
        <p:txBody>
          <a:bodyPr/>
          <a:lstStyle>
            <a:lvl1pPr>
              <a:buNone/>
              <a:defRPr sz="1600">
                <a:solidFill>
                  <a:schemeClr val="tx1">
                    <a:lumMod val="75000"/>
                    <a:lumOff val="25000"/>
                  </a:schemeClr>
                </a:solidFill>
                <a:latin typeface="+mn-ea"/>
                <a:ea typeface="+mn-ea"/>
              </a:defRPr>
            </a:lvl1pPr>
            <a:lvl2pPr marL="185738" indent="-185738">
              <a:defRPr>
                <a:solidFill>
                  <a:schemeClr val="tx1">
                    <a:lumMod val="75000"/>
                    <a:lumOff val="25000"/>
                  </a:schemeClr>
                </a:solidFill>
              </a:defRPr>
            </a:lvl2pPr>
            <a:lvl3pPr marL="357188" indent="-171450">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62492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お問い合わせ">
    <p:spTree>
      <p:nvGrpSpPr>
        <p:cNvPr id="1" name=""/>
        <p:cNvGrpSpPr/>
        <p:nvPr/>
      </p:nvGrpSpPr>
      <p:grpSpPr>
        <a:xfrm>
          <a:off x="0" y="0"/>
          <a:ext cx="0" cy="0"/>
          <a:chOff x="0" y="0"/>
          <a:chExt cx="0" cy="0"/>
        </a:xfrm>
      </p:grpSpPr>
      <p:sp>
        <p:nvSpPr>
          <p:cNvPr id="7" name="正方形/長方形 6"/>
          <p:cNvSpPr/>
          <p:nvPr userDrawn="1"/>
        </p:nvSpPr>
        <p:spPr>
          <a:xfrm>
            <a:off x="0" y="0"/>
            <a:ext cx="9906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p>
        </p:txBody>
      </p:sp>
      <p:sp>
        <p:nvSpPr>
          <p:cNvPr id="8" name="Rectangle 4"/>
          <p:cNvSpPr>
            <a:spLocks noChangeArrowheads="1"/>
          </p:cNvSpPr>
          <p:nvPr userDrawn="1"/>
        </p:nvSpPr>
        <p:spPr bwMode="auto">
          <a:xfrm>
            <a:off x="466725" y="3789363"/>
            <a:ext cx="234950" cy="2652712"/>
          </a:xfrm>
          <a:prstGeom prst="rect">
            <a:avLst/>
          </a:prstGeom>
          <a:solidFill>
            <a:srgbClr val="008CE2"/>
          </a:solidFill>
          <a:ln w="9525" algn="ctr">
            <a:noFill/>
            <a:miter lim="800000"/>
            <a:headEnd/>
            <a:tailEnd/>
          </a:ln>
          <a:effectLst/>
        </p:spPr>
        <p:txBody>
          <a:bodyPr wrap="none" anchor="ctr"/>
          <a:lstStyle/>
          <a:p>
            <a:pPr>
              <a:defRPr/>
            </a:pPr>
            <a:endParaRPr lang="ja-JP" altLang="en-US"/>
          </a:p>
        </p:txBody>
      </p:sp>
      <p:sp>
        <p:nvSpPr>
          <p:cNvPr id="10" name="Rectangle 38"/>
          <p:cNvSpPr>
            <a:spLocks noChangeArrowheads="1"/>
          </p:cNvSpPr>
          <p:nvPr userDrawn="1"/>
        </p:nvSpPr>
        <p:spPr bwMode="auto">
          <a:xfrm>
            <a:off x="819150" y="5095875"/>
            <a:ext cx="4992688" cy="1287463"/>
          </a:xfrm>
          <a:prstGeom prst="rect">
            <a:avLst/>
          </a:prstGeom>
          <a:noFill/>
          <a:ln w="9525" algn="ctr">
            <a:noFill/>
            <a:miter lim="800000"/>
            <a:headEnd/>
            <a:tailEnd/>
          </a:ln>
          <a:effectLst/>
        </p:spPr>
        <p:txBody>
          <a:bodyPr wrap="none" tIns="0"/>
          <a:lstStyle/>
          <a:p>
            <a:pPr>
              <a:spcBef>
                <a:spcPts val="600"/>
              </a:spcBef>
              <a:defRPr/>
            </a:pPr>
            <a:r>
              <a:rPr lang="ja-JP" altLang="ja-JP" sz="1600">
                <a:solidFill>
                  <a:srgbClr val="595959"/>
                </a:solidFill>
                <a:latin typeface="HGP創英角ｺﾞｼｯｸUB" pitchFamily="50" charset="-128"/>
                <a:ea typeface="HGP創英角ｺﾞｼｯｸUB" pitchFamily="50" charset="-128"/>
                <a:cs typeface="ＭＳ Ｐゴシック" pitchFamily="50" charset="-128"/>
              </a:rPr>
              <a:t>〒</a:t>
            </a: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105-0022</a:t>
            </a:r>
            <a:br>
              <a:rPr lang="en-US" altLang="ja-JP" sz="1600">
                <a:solidFill>
                  <a:srgbClr val="595959"/>
                </a:solidFill>
                <a:latin typeface="HGP創英角ｺﾞｼｯｸUB" pitchFamily="50" charset="-128"/>
                <a:ea typeface="HGP創英角ｺﾞｼｯｸUB" pitchFamily="50" charset="-128"/>
                <a:cs typeface="ＭＳ Ｐゴシック" pitchFamily="50" charset="-128"/>
              </a:rPr>
            </a:br>
            <a:r>
              <a:rPr lang="ja-JP" sz="1600">
                <a:solidFill>
                  <a:srgbClr val="595959"/>
                </a:solidFill>
                <a:latin typeface="HGP創英角ｺﾞｼｯｸUB" pitchFamily="50" charset="-128"/>
                <a:ea typeface="HGP創英角ｺﾞｼｯｸUB" pitchFamily="50" charset="-128"/>
                <a:cs typeface="ＭＳ Ｐゴシック" pitchFamily="50" charset="-128"/>
              </a:rPr>
              <a:t>東京都港区海岸</a:t>
            </a: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1-16-1</a:t>
            </a:r>
            <a:br>
              <a:rPr lang="en-US" altLang="ja-JP" sz="1600">
                <a:solidFill>
                  <a:srgbClr val="595959"/>
                </a:solidFill>
                <a:latin typeface="HGP創英角ｺﾞｼｯｸUB" pitchFamily="50" charset="-128"/>
                <a:ea typeface="HGP創英角ｺﾞｼｯｸUB" pitchFamily="50" charset="-128"/>
                <a:cs typeface="ＭＳ Ｐゴシック" pitchFamily="50" charset="-128"/>
              </a:rPr>
            </a:br>
            <a:r>
              <a:rPr lang="ja-JP" sz="1600">
                <a:solidFill>
                  <a:srgbClr val="595959"/>
                </a:solidFill>
                <a:latin typeface="HGP創英角ｺﾞｼｯｸUB" pitchFamily="50" charset="-128"/>
                <a:ea typeface="HGP創英角ｺﾞｼｯｸUB" pitchFamily="50" charset="-128"/>
                <a:cs typeface="ＭＳ Ｐゴシック" pitchFamily="50" charset="-128"/>
              </a:rPr>
              <a:t>ニューピア竹芝サウスタワー</a:t>
            </a: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18</a:t>
            </a:r>
            <a:r>
              <a:rPr lang="ja-JP" sz="1600">
                <a:solidFill>
                  <a:srgbClr val="595959"/>
                </a:solidFill>
                <a:latin typeface="HGP創英角ｺﾞｼｯｸUB" pitchFamily="50" charset="-128"/>
                <a:ea typeface="HGP創英角ｺﾞｼｯｸUB" pitchFamily="50" charset="-128"/>
                <a:cs typeface="ＭＳ Ｐゴシック" pitchFamily="50" charset="-128"/>
              </a:rPr>
              <a:t>階</a:t>
            </a:r>
            <a:endParaRPr lang="en-US" altLang="ja-JP" sz="1600">
              <a:solidFill>
                <a:srgbClr val="595959"/>
              </a:solidFill>
              <a:latin typeface="HGP創英角ｺﾞｼｯｸUB" pitchFamily="50" charset="-128"/>
              <a:ea typeface="HGP創英角ｺﾞｼｯｸUB" pitchFamily="50" charset="-128"/>
              <a:cs typeface="ＭＳ Ｐゴシック" pitchFamily="50" charset="-128"/>
            </a:endParaRPr>
          </a:p>
          <a:p>
            <a:pPr>
              <a:spcBef>
                <a:spcPts val="600"/>
              </a:spcBef>
              <a:defRPr/>
            </a:pP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Tel</a:t>
            </a:r>
            <a:r>
              <a:rPr lang="ja-JP" sz="1600">
                <a:solidFill>
                  <a:srgbClr val="595959"/>
                </a:solidFill>
                <a:latin typeface="HGP創英角ｺﾞｼｯｸUB" pitchFamily="50" charset="-128"/>
                <a:ea typeface="HGP創英角ｺﾞｼｯｸUB" pitchFamily="50" charset="-128"/>
                <a:cs typeface="ＭＳ Ｐゴシック" pitchFamily="50" charset="-128"/>
              </a:rPr>
              <a:t>：	</a:t>
            </a:r>
            <a:br>
              <a:rPr lang="ja-JP" sz="1600">
                <a:solidFill>
                  <a:srgbClr val="595959"/>
                </a:solidFill>
                <a:latin typeface="HGP創英角ｺﾞｼｯｸUB" pitchFamily="50" charset="-128"/>
                <a:ea typeface="HGP創英角ｺﾞｼｯｸUB" pitchFamily="50" charset="-128"/>
                <a:cs typeface="ＭＳ Ｐゴシック" pitchFamily="50" charset="-128"/>
              </a:rPr>
            </a:br>
            <a:r>
              <a:rPr lang="en-US" altLang="ja-JP" sz="1600">
                <a:solidFill>
                  <a:srgbClr val="595959"/>
                </a:solidFill>
                <a:latin typeface="HGP創英角ｺﾞｼｯｸUB" pitchFamily="50" charset="-128"/>
                <a:ea typeface="HGP創英角ｺﾞｼｯｸUB" pitchFamily="50" charset="-128"/>
                <a:cs typeface="ＭＳ Ｐゴシック" pitchFamily="50" charset="-128"/>
              </a:rPr>
              <a:t>Email:	</a:t>
            </a:r>
            <a:endParaRPr lang="ja-JP" altLang="ja-JP">
              <a:solidFill>
                <a:srgbClr val="595959"/>
              </a:solidFill>
              <a:ea typeface="HGP創英角ｺﾞｼｯｸUB" pitchFamily="50" charset="-128"/>
              <a:cs typeface="ＭＳ Ｐゴシック" pitchFamily="50" charset="-128"/>
            </a:endParaRPr>
          </a:p>
        </p:txBody>
      </p:sp>
      <p:pic>
        <p:nvPicPr>
          <p:cNvPr id="11" name="図 18" descr="j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5825" y="3833813"/>
            <a:ext cx="39147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図 19" descr="setlogo_e.jpg"/>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313" y="228600"/>
            <a:ext cx="1525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28497" y="3104964"/>
            <a:ext cx="7722858" cy="620688"/>
          </a:xfrm>
        </p:spPr>
        <p:txBody>
          <a:bodyPr lIns="90000"/>
          <a:lstStyle/>
          <a:p>
            <a:r>
              <a:rPr lang="ja-JP" altLang="en-US" dirty="0"/>
              <a:t>マスタ タイトルの書式設定</a:t>
            </a:r>
          </a:p>
        </p:txBody>
      </p:sp>
      <p:sp>
        <p:nvSpPr>
          <p:cNvPr id="45" name="テキスト プレースホルダ 44"/>
          <p:cNvSpPr>
            <a:spLocks noGrp="1"/>
          </p:cNvSpPr>
          <p:nvPr>
            <p:ph type="body" sz="quarter" idx="11"/>
          </p:nvPr>
        </p:nvSpPr>
        <p:spPr>
          <a:xfrm>
            <a:off x="8077904" y="6259709"/>
            <a:ext cx="1621763" cy="182563"/>
          </a:xfrm>
        </p:spPr>
        <p:txBody>
          <a:bodyPr>
            <a:noAutofit/>
          </a:bodyPr>
          <a:lstStyle>
            <a:lvl1pPr algn="r">
              <a:buNone/>
              <a:defRPr sz="800">
                <a:solidFill>
                  <a:schemeClr val="tx1">
                    <a:lumMod val="65000"/>
                    <a:lumOff val="35000"/>
                  </a:schemeClr>
                </a:solidFill>
                <a:latin typeface="Courier New" pitchFamily="49" charset="0"/>
                <a:ea typeface="+mn-ea"/>
                <a:cs typeface="Courier New" pitchFamily="49" charset="0"/>
              </a:defRPr>
            </a:lvl1pPr>
          </a:lstStyle>
          <a:p>
            <a:pPr lvl="0"/>
            <a:endParaRPr lang="ja-JP" altLang="en-US" dirty="0"/>
          </a:p>
        </p:txBody>
      </p:sp>
      <p:sp>
        <p:nvSpPr>
          <p:cNvPr id="47" name="テキスト プレースホルダ 46"/>
          <p:cNvSpPr>
            <a:spLocks noGrp="1"/>
          </p:cNvSpPr>
          <p:nvPr>
            <p:ph type="body" sz="quarter" idx="12"/>
          </p:nvPr>
        </p:nvSpPr>
        <p:spPr>
          <a:xfrm>
            <a:off x="6653899" y="5456421"/>
            <a:ext cx="3045793" cy="803286"/>
          </a:xfrm>
          <a:ln>
            <a:solidFill>
              <a:schemeClr val="tx1">
                <a:lumMod val="50000"/>
                <a:lumOff val="50000"/>
              </a:schemeClr>
            </a:solidFill>
          </a:ln>
        </p:spPr>
        <p:txBody>
          <a:bodyPr>
            <a:noAutofit/>
          </a:bodyPr>
          <a:lstStyle>
            <a:lvl1pPr marL="0" indent="0">
              <a:lnSpc>
                <a:spcPct val="90000"/>
              </a:lnSpc>
              <a:buNone/>
              <a:defRPr sz="900">
                <a:solidFill>
                  <a:schemeClr val="tx1">
                    <a:lumMod val="65000"/>
                    <a:lumOff val="35000"/>
                  </a:schemeClr>
                </a:solidFill>
                <a:latin typeface="+mn-ea"/>
                <a:ea typeface="+mn-ea"/>
              </a:defRPr>
            </a:lvl1pPr>
            <a:lvl2pPr>
              <a:buNone/>
              <a:defRPr/>
            </a:lvl2pPr>
            <a:lvl3pPr>
              <a:buNone/>
              <a:defRPr/>
            </a:lvl3pPr>
            <a:lvl4pPr>
              <a:buNone/>
              <a:defRPr/>
            </a:lvl4pPr>
            <a:lvl5pPr>
              <a:buNone/>
              <a:defRPr/>
            </a:lvl5pPr>
          </a:lstStyle>
          <a:p>
            <a:pPr lvl="0"/>
            <a:endParaRPr lang="ja-JP" altLang="en-US" dirty="0"/>
          </a:p>
        </p:txBody>
      </p:sp>
      <p:sp>
        <p:nvSpPr>
          <p:cNvPr id="46" name="テキスト プレースホルダ 45"/>
          <p:cNvSpPr>
            <a:spLocks noGrp="1"/>
          </p:cNvSpPr>
          <p:nvPr>
            <p:ph type="body" sz="quarter" idx="13"/>
          </p:nvPr>
        </p:nvSpPr>
        <p:spPr>
          <a:xfrm>
            <a:off x="818809" y="4165840"/>
            <a:ext cx="4524503" cy="883340"/>
          </a:xfrm>
        </p:spPr>
        <p:txBody>
          <a:bodyPr>
            <a:noAutofit/>
          </a:bodyPr>
          <a:lstStyle>
            <a:lvl1pPr marL="0" indent="0">
              <a:spcBef>
                <a:spcPts val="0"/>
              </a:spcBef>
              <a:buNone/>
              <a:defRPr sz="2400">
                <a:solidFill>
                  <a:schemeClr val="tx1">
                    <a:lumMod val="65000"/>
                    <a:lumOff val="35000"/>
                  </a:schemeClr>
                </a:solidFill>
              </a:defRPr>
            </a:lvl1pPr>
          </a:lstStyle>
          <a:p>
            <a:pPr lvl="0"/>
            <a:endParaRPr lang="ja-JP" altLang="en-US" dirty="0"/>
          </a:p>
        </p:txBody>
      </p:sp>
      <p:sp>
        <p:nvSpPr>
          <p:cNvPr id="9" name="テキスト プレースホルダ 45"/>
          <p:cNvSpPr>
            <a:spLocks noGrp="1"/>
          </p:cNvSpPr>
          <p:nvPr>
            <p:ph type="body" sz="quarter" idx="14"/>
          </p:nvPr>
        </p:nvSpPr>
        <p:spPr>
          <a:xfrm>
            <a:off x="1520888" y="5902210"/>
            <a:ext cx="3822425" cy="756084"/>
          </a:xfrm>
        </p:spPr>
        <p:txBody>
          <a:bodyPr lIns="0" tIns="0" rIns="0" bIns="0">
            <a:noAutofit/>
          </a:bodyPr>
          <a:lstStyle>
            <a:lvl1pPr marL="0" indent="0">
              <a:spcBef>
                <a:spcPts val="0"/>
              </a:spcBef>
              <a:buNone/>
              <a:defRPr sz="1600">
                <a:solidFill>
                  <a:schemeClr val="tx1">
                    <a:lumMod val="65000"/>
                    <a:lumOff val="35000"/>
                  </a:schemeClr>
                </a:solidFill>
              </a:defRPr>
            </a:lvl1pPr>
          </a:lstStyle>
          <a:p>
            <a:pPr lvl="0"/>
            <a:endParaRPr lang="ja-JP" altLang="en-US" dirty="0"/>
          </a:p>
        </p:txBody>
      </p:sp>
    </p:spTree>
    <p:extLst>
      <p:ext uri="{BB962C8B-B14F-4D97-AF65-F5344CB8AC3E}">
        <p14:creationId xmlns:p14="http://schemas.microsoft.com/office/powerpoint/2010/main" val="252061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image" Target="../media/image1.jpe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5.jpeg"/><Relationship Id="rId5" Type="http://schemas.openxmlformats.org/officeDocument/2006/relationships/slideLayout" Target="../slideLayouts/slideLayout30.xml"/><Relationship Id="rId10"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99"/>
          <p:cNvSpPr>
            <a:spLocks noChangeArrowheads="1"/>
          </p:cNvSpPr>
          <p:nvPr userDrawn="1"/>
        </p:nvSpPr>
        <p:spPr bwMode="auto">
          <a:xfrm>
            <a:off x="0" y="0"/>
            <a:ext cx="233363" cy="842963"/>
          </a:xfrm>
          <a:prstGeom prst="rect">
            <a:avLst/>
          </a:prstGeom>
          <a:solidFill>
            <a:srgbClr val="008CE2"/>
          </a:solidFill>
          <a:ln w="9525" algn="ctr">
            <a:noFill/>
            <a:miter lim="800000"/>
            <a:headEnd/>
            <a:tailEnd/>
          </a:ln>
          <a:effectLst/>
        </p:spPr>
        <p:txBody>
          <a:bodyPr wrap="none" anchor="ctr"/>
          <a:lstStyle/>
          <a:p>
            <a:pPr>
              <a:defRPr/>
            </a:pPr>
            <a:endParaRPr lang="ja-JP" altLang="en-US"/>
          </a:p>
        </p:txBody>
      </p:sp>
      <p:sp>
        <p:nvSpPr>
          <p:cNvPr id="1027" name="テキスト プレースホルダ 2"/>
          <p:cNvSpPr>
            <a:spLocks noGrp="1"/>
          </p:cNvSpPr>
          <p:nvPr>
            <p:ph type="body" idx="1"/>
          </p:nvPr>
        </p:nvSpPr>
        <p:spPr bwMode="auto">
          <a:xfrm>
            <a:off x="166688" y="946150"/>
            <a:ext cx="9572625"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pic>
        <p:nvPicPr>
          <p:cNvPr id="1028" name="図 14" descr="setlogo_e.jpg"/>
          <p:cNvPicPr>
            <a:picLocks noChangeAspect="1"/>
          </p:cNvPicPr>
          <p:nvPr userDrawn="1"/>
        </p:nvPicPr>
        <p:blipFill>
          <a:blip r:embed="rId2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313" y="228600"/>
            <a:ext cx="1525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タイトル プレースホルダ 1"/>
          <p:cNvSpPr>
            <a:spLocks noGrp="1"/>
          </p:cNvSpPr>
          <p:nvPr>
            <p:ph type="title"/>
          </p:nvPr>
        </p:nvSpPr>
        <p:spPr bwMode="auto">
          <a:xfrm>
            <a:off x="0" y="0"/>
            <a:ext cx="8151813"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91440" bIns="45720" numCol="1" anchor="ctr" anchorCtr="0" compatLnSpc="1">
            <a:prstTxWarp prst="textNoShape">
              <a:avLst/>
            </a:prstTxWarp>
          </a:bodyPr>
          <a:lstStyle/>
          <a:p>
            <a:pPr lvl="0"/>
            <a:r>
              <a:rPr lang="ja-JP" altLang="en-US"/>
              <a:t>マスタ タイトルの書式設定</a:t>
            </a:r>
          </a:p>
        </p:txBody>
      </p:sp>
      <p:sp>
        <p:nvSpPr>
          <p:cNvPr id="17" name="Rectangle 41"/>
          <p:cNvSpPr>
            <a:spLocks noChangeArrowheads="1"/>
          </p:cNvSpPr>
          <p:nvPr userDrawn="1"/>
        </p:nvSpPr>
        <p:spPr bwMode="auto">
          <a:xfrm>
            <a:off x="0" y="0"/>
            <a:ext cx="9906000" cy="6632575"/>
          </a:xfrm>
          <a:prstGeom prst="rect">
            <a:avLst/>
          </a:prstGeom>
          <a:noFill/>
          <a:ln w="9525" algn="ctr">
            <a:solidFill>
              <a:schemeClr val="accent1"/>
            </a:solidFill>
            <a:miter lim="800000"/>
            <a:headEnd/>
            <a:tailEnd/>
          </a:ln>
          <a:effectLst/>
        </p:spPr>
        <p:txBody>
          <a:bodyPr wrap="none" anchor="ctr"/>
          <a:lstStyle/>
          <a:p>
            <a:pPr>
              <a:defRPr/>
            </a:pPr>
            <a:endParaRPr lang="ja-JP" altLang="en-US" dirty="0"/>
          </a:p>
        </p:txBody>
      </p:sp>
      <p:sp>
        <p:nvSpPr>
          <p:cNvPr id="21" name="スライド番号プレースホルダ 6"/>
          <p:cNvSpPr txBox="1">
            <a:spLocks/>
          </p:cNvSpPr>
          <p:nvPr userDrawn="1"/>
        </p:nvSpPr>
        <p:spPr>
          <a:xfrm>
            <a:off x="9264650" y="6642100"/>
            <a:ext cx="641350" cy="215900"/>
          </a:xfrm>
          <a:prstGeom prst="rect">
            <a:avLst/>
          </a:prstGeom>
        </p:spPr>
        <p:txBody>
          <a:bodyPr anchor="b"/>
          <a:lstStyle>
            <a:lvl1pPr algn="r">
              <a:defRPr sz="900">
                <a:solidFill>
                  <a:schemeClr val="tx2"/>
                </a:solidFill>
                <a:latin typeface="Arial" pitchFamily="34" charset="0"/>
                <a:cs typeface="Arial" pitchFamily="34" charset="0"/>
              </a:defRPr>
            </a:lvl1pPr>
          </a:lstStyle>
          <a:p>
            <a:pPr fontAlgn="auto">
              <a:spcBef>
                <a:spcPts val="0"/>
              </a:spcBef>
              <a:spcAft>
                <a:spcPts val="0"/>
              </a:spcAft>
              <a:defRPr/>
            </a:pPr>
            <a:fld id="{8D71082F-F641-4AFB-ADF4-5A31B6ED4881}" type="slidenum">
              <a:rPr lang="ja-JP" altLang="en-US" smtClean="0">
                <a:solidFill>
                  <a:schemeClr val="tx1">
                    <a:lumMod val="50000"/>
                    <a:lumOff val="50000"/>
                  </a:schemeClr>
                </a:solidFill>
                <a:ea typeface="+mn-ea"/>
              </a:rPr>
              <a:pPr fontAlgn="auto">
                <a:spcBef>
                  <a:spcPts val="0"/>
                </a:spcBef>
                <a:spcAft>
                  <a:spcPts val="0"/>
                </a:spcAft>
                <a:defRPr/>
              </a:pPr>
              <a:t>‹#›</a:t>
            </a:fld>
            <a:endParaRPr lang="ja-JP" altLang="en-US" dirty="0">
              <a:solidFill>
                <a:schemeClr val="tx1">
                  <a:lumMod val="50000"/>
                  <a:lumOff val="50000"/>
                </a:schemeClr>
              </a:solidFill>
              <a:ea typeface="+mn-ea"/>
            </a:endParaRPr>
          </a:p>
        </p:txBody>
      </p:sp>
      <p:sp>
        <p:nvSpPr>
          <p:cNvPr id="22" name="フッター プレースホルダ 4"/>
          <p:cNvSpPr txBox="1">
            <a:spLocks/>
          </p:cNvSpPr>
          <p:nvPr userDrawn="1"/>
        </p:nvSpPr>
        <p:spPr>
          <a:xfrm>
            <a:off x="0" y="6643688"/>
            <a:ext cx="5181600" cy="214312"/>
          </a:xfrm>
          <a:prstGeom prst="rect">
            <a:avLst/>
          </a:prstGeom>
        </p:spPr>
        <p:txBody>
          <a:bodyPr anchor="b"/>
          <a:lstStyle>
            <a:lvl1pPr algn="r">
              <a:defRPr sz="900">
                <a:solidFill>
                  <a:schemeClr val="tx2"/>
                </a:solidFill>
                <a:latin typeface="Arial" pitchFamily="34" charset="0"/>
                <a:cs typeface="Arial" pitchFamily="34" charset="0"/>
              </a:defRPr>
            </a:lvl1pPr>
          </a:lstStyle>
          <a:p>
            <a:pPr algn="l" fontAlgn="auto">
              <a:spcBef>
                <a:spcPts val="0"/>
              </a:spcBef>
              <a:spcAft>
                <a:spcPts val="0"/>
              </a:spcAft>
              <a:defRPr/>
            </a:pPr>
            <a:r>
              <a:rPr lang="en-US" altLang="ja-JP" dirty="0">
                <a:solidFill>
                  <a:schemeClr val="tx1">
                    <a:lumMod val="50000"/>
                    <a:lumOff val="50000"/>
                  </a:schemeClr>
                </a:solidFill>
                <a:ea typeface="+mn-ea"/>
              </a:rPr>
              <a:t>Copyright (C) JMA Systems Corporation. All Rights Reserved.</a:t>
            </a:r>
            <a:endParaRPr lang="ja-JP" altLang="en-US" dirty="0">
              <a:solidFill>
                <a:schemeClr val="tx1">
                  <a:lumMod val="50000"/>
                  <a:lumOff val="50000"/>
                </a:schemeClr>
              </a:solidFill>
              <a:ea typeface="+mn-ea"/>
            </a:endParaRPr>
          </a:p>
        </p:txBody>
      </p:sp>
      <p:sp>
        <p:nvSpPr>
          <p:cNvPr id="12" name="Rectangle 36"/>
          <p:cNvSpPr>
            <a:spLocks noChangeArrowheads="1"/>
          </p:cNvSpPr>
          <p:nvPr userDrawn="1"/>
        </p:nvSpPr>
        <p:spPr bwMode="auto">
          <a:xfrm>
            <a:off x="0" y="836613"/>
            <a:ext cx="9906000" cy="71437"/>
          </a:xfrm>
          <a:prstGeom prst="rect">
            <a:avLst/>
          </a:prstGeom>
          <a:gradFill rotWithShape="1">
            <a:gsLst>
              <a:gs pos="0">
                <a:schemeClr val="bg1">
                  <a:gamma/>
                  <a:shade val="69804"/>
                  <a:invGamma/>
                </a:schemeClr>
              </a:gs>
              <a:gs pos="100000">
                <a:schemeClr val="bg1"/>
              </a:gs>
            </a:gsLst>
            <a:lin ang="5400000" scaled="1"/>
          </a:gradFill>
          <a:ln w="19050" algn="ctr">
            <a:noFill/>
            <a:miter lim="800000"/>
            <a:headEnd/>
            <a:tailEnd/>
          </a:ln>
          <a:effectLst/>
        </p:spPr>
        <p:txBody>
          <a:bodyPr wrap="none" lIns="90000" tIns="46800" rIns="90000" bIns="46800" anchor="ctr"/>
          <a:lstStyle/>
          <a:p>
            <a:pPr>
              <a:defRPr/>
            </a:pPr>
            <a:endParaRPr lang="ja-JP" altLang="en-US" dirty="0"/>
          </a:p>
        </p:txBody>
      </p:sp>
      <p:sp>
        <p:nvSpPr>
          <p:cNvPr id="14" name="Line 43"/>
          <p:cNvSpPr>
            <a:spLocks noChangeShapeType="1"/>
          </p:cNvSpPr>
          <p:nvPr userDrawn="1"/>
        </p:nvSpPr>
        <p:spPr bwMode="auto">
          <a:xfrm>
            <a:off x="0" y="836613"/>
            <a:ext cx="9906000" cy="0"/>
          </a:xfrm>
          <a:prstGeom prst="line">
            <a:avLst/>
          </a:prstGeom>
          <a:noFill/>
          <a:ln w="9525">
            <a:solidFill>
              <a:schemeClr val="accent1"/>
            </a:solidFill>
            <a:round/>
            <a:headEnd/>
            <a:tailEnd/>
          </a:ln>
          <a:effectLst/>
        </p:spPr>
        <p:txBody>
          <a:bodyPr wrap="none" anchor="ctr"/>
          <a:lstStyle/>
          <a:p>
            <a:pPr>
              <a:defRPr/>
            </a:pPr>
            <a:endParaRPr lang="ja-JP" altLang="en-US" dirty="0"/>
          </a:p>
        </p:txBody>
      </p:sp>
    </p:spTree>
  </p:cSld>
  <p:clrMap bg1="lt1" tx1="dk1" bg2="lt2" tx2="dk2" accent1="accent1" accent2="accent2" accent3="accent3" accent4="accent4" accent5="accent5" accent6="accent6" hlink="hlink" folHlink="folHlink"/>
  <p:sldLayoutIdLst>
    <p:sldLayoutId id="2147484327" r:id="rId1"/>
    <p:sldLayoutId id="2147484321" r:id="rId2"/>
    <p:sldLayoutId id="2147484320" r:id="rId3"/>
    <p:sldLayoutId id="2147484319" r:id="rId4"/>
    <p:sldLayoutId id="2147484318" r:id="rId5"/>
    <p:sldLayoutId id="2147484328" r:id="rId6"/>
    <p:sldLayoutId id="2147484329" r:id="rId7"/>
    <p:sldLayoutId id="2147484330" r:id="rId8"/>
    <p:sldLayoutId id="2147484331"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 id="2147484348" r:id="rId22"/>
    <p:sldLayoutId id="2147484349" r:id="rId23"/>
    <p:sldLayoutId id="2147484350" r:id="rId24"/>
    <p:sldLayoutId id="2147484351" r:id="rId25"/>
  </p:sldLayoutIdLst>
  <p:hf sldNum="0" hdr="0" ftr="0" dt="0"/>
  <p:txStyles>
    <p:titleStyle>
      <a:lvl1pPr algn="l" rtl="0" eaLnBrk="0" fontAlgn="base" hangingPunct="0">
        <a:spcBef>
          <a:spcPct val="0"/>
        </a:spcBef>
        <a:spcAft>
          <a:spcPct val="0"/>
        </a:spcAft>
        <a:defRPr kumimoji="1" sz="2400" kern="1200">
          <a:solidFill>
            <a:srgbClr val="008CE2"/>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2400">
          <a:solidFill>
            <a:srgbClr val="008CE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00">
          <a:solidFill>
            <a:srgbClr val="008CE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00">
          <a:solidFill>
            <a:srgbClr val="008CE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00">
          <a:solidFill>
            <a:srgbClr val="008CE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400">
          <a:solidFill>
            <a:srgbClr val="008CE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400">
          <a:solidFill>
            <a:srgbClr val="008CE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400">
          <a:solidFill>
            <a:srgbClr val="008CE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400">
          <a:solidFill>
            <a:srgbClr val="008CE2"/>
          </a:solidFill>
          <a:latin typeface="HGP創英角ｺﾞｼｯｸUB" pitchFamily="50" charset="-128"/>
          <a:ea typeface="HGP創英角ｺﾞｼｯｸUB" pitchFamily="50" charset="-128"/>
        </a:defRPr>
      </a:lvl9pPr>
    </p:titleStyle>
    <p:bodyStyle>
      <a:lvl1pPr algn="l" rtl="0" eaLnBrk="0" fontAlgn="base" hangingPunct="0">
        <a:spcBef>
          <a:spcPct val="20000"/>
        </a:spcBef>
        <a:spcAft>
          <a:spcPct val="0"/>
        </a:spcAft>
        <a:buClr>
          <a:srgbClr val="008CE2"/>
        </a:buClr>
        <a:buFont typeface="Wingdings" pitchFamily="2" charset="2"/>
        <a:buChar char="n"/>
        <a:defRPr kumimoji="1" kern="1200">
          <a:solidFill>
            <a:srgbClr val="404040"/>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rgbClr val="404040"/>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rgbClr val="404040"/>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rgbClr val="404040"/>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rgbClr val="404040"/>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6" name="Rectangle 36"/>
          <p:cNvSpPr>
            <a:spLocks noChangeArrowheads="1"/>
          </p:cNvSpPr>
          <p:nvPr userDrawn="1"/>
        </p:nvSpPr>
        <p:spPr bwMode="auto">
          <a:xfrm>
            <a:off x="0" y="836613"/>
            <a:ext cx="9906000" cy="71437"/>
          </a:xfrm>
          <a:prstGeom prst="rect">
            <a:avLst/>
          </a:prstGeom>
          <a:gradFill rotWithShape="1">
            <a:gsLst>
              <a:gs pos="0">
                <a:schemeClr val="bg1">
                  <a:gamma/>
                  <a:shade val="69804"/>
                  <a:invGamma/>
                </a:schemeClr>
              </a:gs>
              <a:gs pos="100000">
                <a:schemeClr val="bg1"/>
              </a:gs>
            </a:gsLst>
            <a:lin ang="5400000" scaled="1"/>
          </a:gradFill>
          <a:ln w="19050" algn="ctr">
            <a:noFill/>
            <a:miter lim="800000"/>
            <a:headEnd/>
            <a:tailEnd/>
          </a:ln>
          <a:effectLst/>
        </p:spPr>
        <p:txBody>
          <a:bodyPr wrap="none" lIns="90000" tIns="46800" rIns="90000" bIns="46800" anchor="ctr"/>
          <a:lstStyle/>
          <a:p>
            <a:pPr fontAlgn="auto">
              <a:spcBef>
                <a:spcPts val="0"/>
              </a:spcBef>
              <a:spcAft>
                <a:spcPts val="0"/>
              </a:spcAft>
              <a:defRPr/>
            </a:pPr>
            <a:endParaRPr lang="ja-JP" altLang="en-US">
              <a:latin typeface="+mn-lt"/>
              <a:ea typeface="+mn-ea"/>
            </a:endParaRPr>
          </a:p>
        </p:txBody>
      </p:sp>
      <p:sp>
        <p:nvSpPr>
          <p:cNvPr id="2051" name="テキスト プレースホルダ 2"/>
          <p:cNvSpPr>
            <a:spLocks noGrp="1"/>
          </p:cNvSpPr>
          <p:nvPr>
            <p:ph type="body" idx="1"/>
          </p:nvPr>
        </p:nvSpPr>
        <p:spPr bwMode="auto">
          <a:xfrm>
            <a:off x="166688" y="946150"/>
            <a:ext cx="9572625"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2"/>
          <p:cNvSpPr>
            <a:spLocks noChangeArrowheads="1"/>
          </p:cNvSpPr>
          <p:nvPr userDrawn="1"/>
        </p:nvSpPr>
        <p:spPr bwMode="auto">
          <a:xfrm>
            <a:off x="0" y="0"/>
            <a:ext cx="271463" cy="836613"/>
          </a:xfrm>
          <a:prstGeom prst="rect">
            <a:avLst/>
          </a:prstGeom>
          <a:solidFill>
            <a:srgbClr val="6566B4"/>
          </a:solidFill>
          <a:ln w="9525" algn="ctr">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pic>
        <p:nvPicPr>
          <p:cNvPr id="2053" name="Picture 40" descr="20"/>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500688" y="0"/>
            <a:ext cx="44053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41"/>
          <p:cNvSpPr>
            <a:spLocks noChangeArrowheads="1"/>
          </p:cNvSpPr>
          <p:nvPr userDrawn="1"/>
        </p:nvSpPr>
        <p:spPr bwMode="auto">
          <a:xfrm>
            <a:off x="0" y="0"/>
            <a:ext cx="9906000" cy="6597650"/>
          </a:xfrm>
          <a:prstGeom prst="rect">
            <a:avLst/>
          </a:prstGeom>
          <a:noFill/>
          <a:ln w="9525" algn="ctr">
            <a:solidFill>
              <a:srgbClr val="6566B4"/>
            </a:solid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31" name="Line 43"/>
          <p:cNvSpPr>
            <a:spLocks noChangeShapeType="1"/>
          </p:cNvSpPr>
          <p:nvPr userDrawn="1"/>
        </p:nvSpPr>
        <p:spPr bwMode="auto">
          <a:xfrm>
            <a:off x="0" y="836613"/>
            <a:ext cx="9906000" cy="0"/>
          </a:xfrm>
          <a:prstGeom prst="line">
            <a:avLst/>
          </a:prstGeom>
          <a:noFill/>
          <a:ln w="9525">
            <a:solidFill>
              <a:srgbClr val="6566B4"/>
            </a:solidFill>
            <a:round/>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2056" name="タイトル プレースホルダ 1"/>
          <p:cNvSpPr>
            <a:spLocks noGrp="1"/>
          </p:cNvSpPr>
          <p:nvPr>
            <p:ph type="title"/>
          </p:nvPr>
        </p:nvSpPr>
        <p:spPr bwMode="auto">
          <a:xfrm>
            <a:off x="0" y="0"/>
            <a:ext cx="8275638"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91440" bIns="45720" numCol="1" anchor="ctr" anchorCtr="0" compatLnSpc="1">
            <a:prstTxWarp prst="textNoShape">
              <a:avLst/>
            </a:prstTxWarp>
          </a:bodyPr>
          <a:lstStyle/>
          <a:p>
            <a:pPr lvl="0"/>
            <a:r>
              <a:rPr lang="ja-JP" altLang="en-US"/>
              <a:t>マスタ タイトルの書式設定</a:t>
            </a:r>
          </a:p>
        </p:txBody>
      </p:sp>
      <p:sp>
        <p:nvSpPr>
          <p:cNvPr id="34" name="フッター プレースホルダ 45"/>
          <p:cNvSpPr txBox="1">
            <a:spLocks/>
          </p:cNvSpPr>
          <p:nvPr userDrawn="1"/>
        </p:nvSpPr>
        <p:spPr>
          <a:xfrm>
            <a:off x="0" y="6643688"/>
            <a:ext cx="5181600" cy="214312"/>
          </a:xfrm>
          <a:prstGeom prst="rect">
            <a:avLst/>
          </a:prstGeom>
        </p:spPr>
        <p:txBody>
          <a:bodyPr anchor="b"/>
          <a:lstStyle>
            <a:lvl1pPr fontAlgn="auto">
              <a:spcBef>
                <a:spcPts val="0"/>
              </a:spcBef>
              <a:spcAft>
                <a:spcPts val="0"/>
              </a:spcAft>
              <a:defRPr sz="900">
                <a:solidFill>
                  <a:schemeClr val="tx2"/>
                </a:solidFill>
                <a:ea typeface="+mn-ea"/>
                <a:cs typeface="Arial" pitchFamily="34" charset="0"/>
              </a:defRPr>
            </a:lvl1pPr>
          </a:lstStyle>
          <a:p>
            <a:pPr>
              <a:defRPr/>
            </a:pPr>
            <a:r>
              <a:rPr lang="en-US" altLang="ja-JP" dirty="0"/>
              <a:t>Copyright (C) JMA Systems Corporation. All Rights Reserved.</a:t>
            </a:r>
            <a:endParaRPr lang="ja-JP" altLang="en-US" dirty="0"/>
          </a:p>
        </p:txBody>
      </p:sp>
      <p:sp>
        <p:nvSpPr>
          <p:cNvPr id="35" name="スライド番号プレースホルダ 44"/>
          <p:cNvSpPr txBox="1">
            <a:spLocks/>
          </p:cNvSpPr>
          <p:nvPr userDrawn="1"/>
        </p:nvSpPr>
        <p:spPr>
          <a:xfrm>
            <a:off x="9264650" y="6642100"/>
            <a:ext cx="641350" cy="215900"/>
          </a:xfrm>
          <a:prstGeom prst="rect">
            <a:avLst/>
          </a:prstGeom>
        </p:spPr>
        <p:txBody>
          <a:bodyPr anchor="b"/>
          <a:lstStyle>
            <a:lvl1pPr algn="r" fontAlgn="auto">
              <a:spcBef>
                <a:spcPts val="0"/>
              </a:spcBef>
              <a:spcAft>
                <a:spcPts val="0"/>
              </a:spcAft>
              <a:defRPr sz="900">
                <a:solidFill>
                  <a:schemeClr val="tx2"/>
                </a:solidFill>
                <a:ea typeface="+mn-ea"/>
                <a:cs typeface="Arial" pitchFamily="34" charset="0"/>
              </a:defRPr>
            </a:lvl1pPr>
          </a:lstStyle>
          <a:p>
            <a:pPr>
              <a:defRPr/>
            </a:pPr>
            <a:fld id="{2A2ECFD6-F4A0-414B-B53A-BEE05B75F9D2}" type="slidenum">
              <a:rPr lang="ja-JP" altLang="en-US" smtClean="0"/>
              <a:pPr>
                <a:defRPr/>
              </a:pPr>
              <a:t>‹#›</a:t>
            </a:fld>
            <a:endParaRPr lang="ja-JP" altLang="en-US" dirty="0"/>
          </a:p>
        </p:txBody>
      </p:sp>
      <p:pic>
        <p:nvPicPr>
          <p:cNvPr id="2059" name="図 36" descr="setlogo_e.jpg"/>
          <p:cNvPicPr>
            <a:picLocks noChangeAspect="1"/>
          </p:cNvPicPr>
          <p:nvPr userDrawn="1"/>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313" y="228600"/>
            <a:ext cx="1525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32" r:id="rId1"/>
    <p:sldLayoutId id="2147484326" r:id="rId2"/>
    <p:sldLayoutId id="2147484325" r:id="rId3"/>
    <p:sldLayoutId id="2147484324" r:id="rId4"/>
    <p:sldLayoutId id="2147484333" r:id="rId5"/>
    <p:sldLayoutId id="2147484334" r:id="rId6"/>
    <p:sldLayoutId id="2147484335" r:id="rId7"/>
    <p:sldLayoutId id="2147484323" r:id="rId8"/>
    <p:sldLayoutId id="2147484322" r:id="rId9"/>
  </p:sldLayoutIdLst>
  <p:hf sldNum="0" hdr="0" ftr="0" dt="0"/>
  <p:txStyles>
    <p:titleStyle>
      <a:lvl1pPr algn="l" rtl="0" eaLnBrk="0" fontAlgn="base" hangingPunct="0">
        <a:spcBef>
          <a:spcPct val="0"/>
        </a:spcBef>
        <a:spcAft>
          <a:spcPct val="0"/>
        </a:spcAft>
        <a:defRPr kumimoji="1" sz="2400" kern="1200">
          <a:solidFill>
            <a:schemeClr val="tx2"/>
          </a:solidFill>
          <a:latin typeface="+mj-lt"/>
          <a:ea typeface="+mj-ea"/>
          <a:cs typeface="+mj-cs"/>
        </a:defRPr>
      </a:lvl1pPr>
      <a:lvl2pPr algn="l" rtl="0" eaLnBrk="0" fontAlgn="base" hangingPunct="0">
        <a:spcBef>
          <a:spcPct val="0"/>
        </a:spcBef>
        <a:spcAft>
          <a:spcPct val="0"/>
        </a:spcAft>
        <a:defRPr kumimoji="1" sz="2400">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00">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00">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4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4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4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400">
          <a:solidFill>
            <a:schemeClr val="tx2"/>
          </a:solidFill>
          <a:latin typeface="HGP創英角ｺﾞｼｯｸUB" pitchFamily="50" charset="-128"/>
          <a:ea typeface="HGP創英角ｺﾞｼｯｸUB" pitchFamily="50" charset="-128"/>
        </a:defRPr>
      </a:lvl9pPr>
    </p:titleStyle>
    <p:bodyStyle>
      <a:lvl1pPr algn="l" rtl="0" eaLnBrk="0" fontAlgn="base" hangingPunct="0">
        <a:spcBef>
          <a:spcPct val="20000"/>
        </a:spcBef>
        <a:spcAft>
          <a:spcPct val="0"/>
        </a:spcAft>
        <a:buClr>
          <a:schemeClr val="tx2"/>
        </a:buClr>
        <a:buFont typeface="Wingdings" pitchFamily="2" charset="2"/>
        <a:buChar char="n"/>
        <a:defRPr kumimoji="1" sz="2000" kern="1200">
          <a:solidFill>
            <a:schemeClr val="tx1"/>
          </a:solidFill>
          <a:latin typeface="+mn-lt"/>
          <a:ea typeface="+mn-ea"/>
          <a:cs typeface="+mn-cs"/>
        </a:defRPr>
      </a:lvl1pPr>
      <a:lvl2pPr marL="174625" indent="11113" algn="l" rtl="0" eaLnBrk="0" fontAlgn="base" hangingPunct="0">
        <a:spcBef>
          <a:spcPct val="20000"/>
        </a:spcBef>
        <a:spcAft>
          <a:spcPct val="0"/>
        </a:spcAft>
        <a:buFont typeface="Wingdings" pitchFamily="2" charset="2"/>
        <a:buChar char="l"/>
        <a:defRPr kumimoji="1" kern="1200">
          <a:solidFill>
            <a:schemeClr val="tx1"/>
          </a:solidFill>
          <a:latin typeface="+mn-lt"/>
          <a:ea typeface="+mn-ea"/>
          <a:cs typeface="+mn-cs"/>
        </a:defRPr>
      </a:lvl2pPr>
      <a:lvl3pPr marL="542925" indent="-185738" algn="l" rtl="0" eaLnBrk="0" fontAlgn="base" hangingPunct="0">
        <a:spcBef>
          <a:spcPct val="20000"/>
        </a:spcBef>
        <a:spcAft>
          <a:spcPct val="0"/>
        </a:spcAft>
        <a:buFont typeface="Arial" pitchFamily="34" charset="0"/>
        <a:buChar char="•"/>
        <a:defRPr kumimoji="1" sz="1600" kern="1200">
          <a:solidFill>
            <a:schemeClr val="tx1"/>
          </a:solidFill>
          <a:latin typeface="ＭＳ Ｐゴシック" pitchFamily="50" charset="-128"/>
          <a:ea typeface="ＭＳ Ｐゴシック" pitchFamily="50" charset="-128"/>
          <a:cs typeface="+mn-cs"/>
        </a:defRPr>
      </a:lvl3pPr>
      <a:lvl4pPr marL="808038" indent="-185738" algn="l" rtl="0" eaLnBrk="0" fontAlgn="base" hangingPunct="0">
        <a:spcBef>
          <a:spcPct val="20000"/>
        </a:spcBef>
        <a:spcAft>
          <a:spcPct val="0"/>
        </a:spcAft>
        <a:buFont typeface="Arial" pitchFamily="34" charset="0"/>
        <a:buChar char="–"/>
        <a:defRPr kumimoji="1" sz="1400" kern="1200">
          <a:solidFill>
            <a:schemeClr val="tx1"/>
          </a:solidFill>
          <a:latin typeface="ＭＳ Ｐゴシック" pitchFamily="50" charset="-128"/>
          <a:ea typeface="ＭＳ Ｐゴシック" pitchFamily="50" charset="-128"/>
          <a:cs typeface="+mn-cs"/>
        </a:defRPr>
      </a:lvl4pPr>
      <a:lvl5pPr marL="981075" indent="-173038" algn="l" rtl="0" eaLnBrk="0" fontAlgn="base" hangingPunct="0">
        <a:spcBef>
          <a:spcPct val="20000"/>
        </a:spcBef>
        <a:spcAft>
          <a:spcPct val="0"/>
        </a:spcAft>
        <a:buFont typeface="Arial" pitchFamily="34" charset="0"/>
        <a:buChar char="»"/>
        <a:defRPr kumimoji="1" sz="1000" kern="1200">
          <a:solidFill>
            <a:schemeClr val="tx1"/>
          </a:solidFill>
          <a:latin typeface="ＭＳ Ｐゴシック" pitchFamily="50" charset="-128"/>
          <a:ea typeface="ＭＳ Ｐゴシック"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bravi.co.jp/wp/articles/1186#foot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seleniumhq.org/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latin typeface="Meiryo UI" panose="020B0604030504040204" pitchFamily="50" charset="-128"/>
                <a:ea typeface="Meiryo UI" panose="020B0604030504040204" pitchFamily="50" charset="-128"/>
              </a:rPr>
              <a:t>Jenkins</a:t>
            </a:r>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Selenium</a:t>
            </a:r>
            <a:r>
              <a:rPr kumimoji="1" lang="ja-JP" altLang="en-US" dirty="0" smtClean="0">
                <a:latin typeface="Meiryo UI" panose="020B0604030504040204" pitchFamily="50" charset="-128"/>
                <a:ea typeface="Meiryo UI" panose="020B0604030504040204" pitchFamily="50" charset="-128"/>
              </a:rPr>
              <a:t>２</a:t>
            </a:r>
            <a:r>
              <a:rPr lang="ja-JP" altLang="en-US" dirty="0" smtClean="0">
                <a:latin typeface="Meiryo UI" panose="020B0604030504040204" pitchFamily="50" charset="-128"/>
                <a:ea typeface="Meiryo UI" panose="020B0604030504040204" pitchFamily="50" charset="-128"/>
              </a:rPr>
              <a:t>で</a:t>
            </a:r>
            <a:r>
              <a:rPr lang="en-US" altLang="ja-JP" dirty="0" smtClean="0">
                <a:latin typeface="Meiryo UI" panose="020B0604030504040204" pitchFamily="50" charset="-128"/>
                <a:ea typeface="Meiryo UI" panose="020B0604030504040204" pitchFamily="50" charset="-128"/>
              </a:rPr>
              <a:t>Web</a:t>
            </a:r>
            <a:r>
              <a:rPr lang="ja-JP" altLang="en-US" dirty="0" smtClean="0">
                <a:latin typeface="Meiryo UI" panose="020B0604030504040204" pitchFamily="50" charset="-128"/>
                <a:ea typeface="Meiryo UI" panose="020B0604030504040204" pitchFamily="50" charset="-128"/>
              </a:rPr>
              <a:t>コンテンツの自動</a:t>
            </a:r>
            <a:r>
              <a:rPr lang="en-US" altLang="ja-JP" dirty="0" smtClean="0">
                <a:latin typeface="Meiryo UI" panose="020B0604030504040204" pitchFamily="50" charset="-128"/>
                <a:ea typeface="Meiryo UI" panose="020B0604030504040204" pitchFamily="50" charset="-128"/>
              </a:rPr>
              <a:t>UI</a:t>
            </a:r>
            <a:r>
              <a:rPr lang="ja-JP" altLang="en-US" dirty="0" smtClean="0">
                <a:latin typeface="Meiryo UI" panose="020B0604030504040204" pitchFamily="50" charset="-128"/>
                <a:ea typeface="Meiryo UI" panose="020B0604030504040204" pitchFamily="50" charset="-128"/>
              </a:rPr>
              <a:t>テスト説明</a:t>
            </a:r>
            <a:endParaRPr kumimoji="1" lang="ja-JP" altLang="en-US" dirty="0">
              <a:latin typeface="Meiryo UI" panose="020B0604030504040204" pitchFamily="50" charset="-128"/>
              <a:ea typeface="Meiryo UI" panose="020B0604030504040204" pitchFamily="50" charset="-128"/>
            </a:endParaRPr>
          </a:p>
        </p:txBody>
      </p:sp>
      <p:sp>
        <p:nvSpPr>
          <p:cNvPr id="156" name="コンテンツ プレースホルダー 1"/>
          <p:cNvSpPr txBox="1">
            <a:spLocks/>
          </p:cNvSpPr>
          <p:nvPr/>
        </p:nvSpPr>
        <p:spPr bwMode="auto">
          <a:xfrm>
            <a:off x="166757" y="888437"/>
            <a:ext cx="9572493" cy="556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Wingdings" pitchFamily="2" charset="2"/>
              <a:buNone/>
            </a:pPr>
            <a:r>
              <a:rPr lang="ja-JP" altLang="en-US"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Selenium</a:t>
            </a:r>
            <a:r>
              <a:rPr lang="ja-JP" altLang="en-US"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２で</a:t>
            </a:r>
            <a:r>
              <a:rPr lang="en-US" altLang="ja-JP"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UI</a:t>
            </a:r>
            <a:r>
              <a:rPr lang="ja-JP" altLang="en-US"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自動的にテスト流れ。</a:t>
            </a:r>
            <a:endParaRPr lang="en-US" altLang="ja-JP"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Font typeface="Wingdings" pitchFamily="2" charset="2"/>
              <a:buNone/>
            </a:pPr>
            <a:endParaRPr lang="en-US" altLang="ja-JP" sz="1600"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1.Selenium Builder </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でブラウザ</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(Chrome)</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の動作を記録し、結果ファイル</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(XML)</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サーバに格納する。</a:t>
            </a:r>
          </a:p>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Chrome</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のアドオンを利用し、画面操作でテストを記録できる</a:t>
            </a:r>
          </a:p>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記録したテストを実行できる（自動でブラウザが画面操作される）</a:t>
            </a:r>
          </a:p>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記録したテストをコードとしてエクスポートできる</a:t>
            </a:r>
          </a:p>
          <a:p>
            <a:pPr>
              <a:buNone/>
            </a:pPr>
            <a:endPar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2.</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システム管理者は</a:t>
            </a:r>
            <a:r>
              <a:rPr lang="en-US" altLang="ja-JP" sz="1600" dirty="0" err="1">
                <a:solidFill>
                  <a:schemeClr val="tx1"/>
                </a:solidFill>
                <a:latin typeface="Meiryo UI" panose="020B0604030504040204" pitchFamily="50" charset="-128"/>
                <a:ea typeface="Meiryo UI" panose="020B0604030504040204" pitchFamily="50" charset="-128"/>
                <a:cs typeface="メイリオ" panose="020B0604030504040204" pitchFamily="50" charset="-128"/>
              </a:rPr>
              <a:t>Git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サーバから最新のソースを取りこみ、修正後のソースをサーバにアップロードする。</a:t>
            </a:r>
          </a:p>
          <a:p>
            <a:pPr>
              <a:buNone/>
            </a:pPr>
            <a:endPar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3.Jenkins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は</a:t>
            </a:r>
            <a:r>
              <a:rPr lang="en-US" altLang="ja-JP" sz="1600" dirty="0" err="1">
                <a:solidFill>
                  <a:schemeClr val="tx1"/>
                </a:solidFill>
                <a:latin typeface="Meiryo UI" panose="020B0604030504040204" pitchFamily="50" charset="-128"/>
                <a:ea typeface="Meiryo UI" panose="020B0604030504040204" pitchFamily="50" charset="-128"/>
                <a:cs typeface="メイリオ" panose="020B0604030504040204" pitchFamily="50" charset="-128"/>
              </a:rPr>
              <a:t>Git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サーバが連携しているので、</a:t>
            </a:r>
            <a:r>
              <a:rPr lang="en-US" altLang="ja-JP" sz="1600" dirty="0" err="1">
                <a:solidFill>
                  <a:schemeClr val="tx1"/>
                </a:solidFill>
                <a:latin typeface="Meiryo UI" panose="020B0604030504040204" pitchFamily="50" charset="-128"/>
                <a:ea typeface="Meiryo UI" panose="020B0604030504040204" pitchFamily="50" charset="-128"/>
                <a:cs typeface="メイリオ" panose="020B0604030504040204" pitchFamily="50" charset="-128"/>
              </a:rPr>
              <a:t>Git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サーバのソースが変更があれば、</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を起動する。</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・最新のソースをビルドする。</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war</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ファイルを作成する。</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war</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ファイルを</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Web</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サーバ</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(tomcat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等</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に配布する。</a:t>
            </a:r>
          </a:p>
          <a:p>
            <a:pPr>
              <a:buNone/>
            </a:pPr>
            <a:endPar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4.【Jenkins】Java + Selenium WebDriver </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自動テストする。</a:t>
            </a:r>
          </a:p>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１で作成した</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XML</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ファイルを利用して、</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Selenium</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を連携し、自動でテストする。</a:t>
            </a:r>
          </a:p>
          <a:p>
            <a:pPr>
              <a:buNone/>
            </a:pPr>
            <a:endPar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5.Jenkins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でテスト結果レポートをメールで各担当者に送信する。</a:t>
            </a:r>
          </a:p>
          <a:p>
            <a:pPr>
              <a:buFont typeface="Wingdings" pitchFamily="2" charset="2"/>
              <a:buNone/>
            </a:pPr>
            <a:endParaRPr lang="en-US" altLang="ja-JP" sz="1600" b="1"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Font typeface="Wingdings" pitchFamily="2" charset="2"/>
              <a:buNone/>
            </a:pPr>
            <a:endPar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Font typeface="Wingdings" pitchFamily="2" charset="2"/>
              <a:buNone/>
            </a:pPr>
            <a:endPar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60314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smtClean="0"/>
              <a:t>UI</a:t>
            </a:r>
            <a:r>
              <a:rPr lang="ja-JP" altLang="en-US" b="1" dirty="0" smtClean="0"/>
              <a:t>評価</a:t>
            </a:r>
            <a:endParaRPr kumimoji="1" lang="ja-JP" altLang="en-US" dirty="0"/>
          </a:p>
        </p:txBody>
      </p:sp>
      <p:sp>
        <p:nvSpPr>
          <p:cNvPr id="7" name="コンテンツ プレースホルダー 1"/>
          <p:cNvSpPr txBox="1">
            <a:spLocks/>
          </p:cNvSpPr>
          <p:nvPr/>
        </p:nvSpPr>
        <p:spPr bwMode="auto">
          <a:xfrm>
            <a:off x="166757" y="888437"/>
            <a:ext cx="9572493" cy="203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WEB</a:t>
            </a:r>
            <a:r>
              <a:rPr lang="ja-JP" altLang="en-US" sz="1600"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アプリは</a:t>
            </a:r>
            <a:r>
              <a:rPr lang="en-US" altLang="ja-JP" sz="1600"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UI</a:t>
            </a:r>
            <a:r>
              <a:rPr lang="ja-JP" altLang="en-US" sz="1600"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確認も重要なテスト項目</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・表示のズレ</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・文章の変更</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・情報の更新</a:t>
            </a:r>
          </a:p>
          <a:p>
            <a:pPr>
              <a:buNone/>
            </a:pPr>
            <a:r>
              <a:rPr lang="ja-JP" altLang="en-US" sz="1600"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■人の目で判断する以外に方法</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・画像比較の自動化</a:t>
            </a: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05" y="2924944"/>
            <a:ext cx="5038271" cy="2240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056" y="2924944"/>
            <a:ext cx="392859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7867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5" name="コンテンツ プレースホルダー 1"/>
          <p:cNvSpPr txBox="1">
            <a:spLocks/>
          </p:cNvSpPr>
          <p:nvPr/>
        </p:nvSpPr>
        <p:spPr bwMode="auto">
          <a:xfrm>
            <a:off x="166757" y="888437"/>
            <a:ext cx="9572493" cy="128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1.Selenium Builder</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インストール</a:t>
            </a:r>
            <a:endParaRPr lang="en-US" altLang="ja-JP" sz="1600" b="1"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http://seleniumbuilder.github.io/se-builder/</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※Chrome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でアクセスしてください）</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219" name="Picture 3" descr="se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608" y="2168860"/>
            <a:ext cx="4787556"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867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6" name="コンテンツ プレースホルダー 1"/>
          <p:cNvSpPr txBox="1">
            <a:spLocks/>
          </p:cNvSpPr>
          <p:nvPr/>
        </p:nvSpPr>
        <p:spPr bwMode="auto">
          <a:xfrm>
            <a:off x="200472" y="908720"/>
            <a:ext cx="9572493"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install</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」をクリック→再起動、でプラグインが有効になります。</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再起動後、ブラウザのどこかで右クリックして「</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Launch Selenium Builder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」を選択すると、</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下図のように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Selenium Builder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が起動します</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起動直後は言語が英語になっているので、上図赤枠の部分をクリックして「</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Japanese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」を選んだ後、</a:t>
            </a: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でダイアログを閉じてからもう一度「</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Launch Selenium Builder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」で開きましょう</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日本語化されたダイアログが表示されたら準備完了です。</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49" y="2996952"/>
            <a:ext cx="3202070" cy="347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116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5" name="コンテンツ プレースホルダー 1"/>
          <p:cNvSpPr txBox="1">
            <a:spLocks/>
          </p:cNvSpPr>
          <p:nvPr/>
        </p:nvSpPr>
        <p:spPr bwMode="auto">
          <a:xfrm>
            <a:off x="166757" y="888437"/>
            <a:ext cx="9572493" cy="437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2.Selenium WebDriver</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ダウンロード</a:t>
            </a:r>
            <a:endParaRPr lang="en-US" altLang="ja-JP" sz="1600" b="1"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Selenium Builder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単体だと</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Firefox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上でしか操作の再生ができないので、</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u="sng" dirty="0">
                <a:latin typeface="Meiryo UI" panose="020B0604030504040204" pitchFamily="50" charset="-128"/>
                <a:ea typeface="Meiryo UI" panose="020B0604030504040204" pitchFamily="50" charset="-128"/>
                <a:cs typeface="Meiryo UI" panose="020B0604030504040204" pitchFamily="50" charset="-128"/>
                <a:hlinkClick r:id="rId2"/>
              </a:rPr>
              <a:t>*</a:t>
            </a:r>
            <a:r>
              <a:rPr lang="en-US" altLang="ja-JP" sz="1600" u="sng" dirty="0">
                <a:latin typeface="Meiryo UI" panose="020B0604030504040204" pitchFamily="50" charset="-128"/>
                <a:ea typeface="Meiryo UI" panose="020B0604030504040204" pitchFamily="50" charset="-128"/>
                <a:cs typeface="Meiryo UI" panose="020B0604030504040204" pitchFamily="50" charset="-128"/>
                <a:hlinkClick r:id="rId2"/>
              </a:rPr>
              <a:t>1</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他ブラウザ上で操作を再生するために「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Selenium WebDriver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」が必要になります</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※Selenium </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WebDriver</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とは</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・ブラウザ</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を自動操作するために用意された、ブラウザごとに専用のドライバ</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exe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やブラウザアドオンなど）</a:t>
            </a:r>
          </a:p>
          <a:p>
            <a:pPr>
              <a:buNone/>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・それら</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のドライバへの命令を記述するための、プログラミングライブラリ</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Java</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Ruby</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NodeJS</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etc..</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対応</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71116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7" name="コンテンツ プレースホルダー 1"/>
          <p:cNvSpPr txBox="1">
            <a:spLocks/>
          </p:cNvSpPr>
          <p:nvPr/>
        </p:nvSpPr>
        <p:spPr bwMode="auto">
          <a:xfrm>
            <a:off x="166757" y="888437"/>
            <a:ext cx="9572493" cy="203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テストを実行したいリモートマシン（＝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IE</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Chrome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が入ったマシン）に切り替えて、</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下記公式ダウンロードページより</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Internet Explorer Driver Server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および</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Google Chrome Driver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をダウンロードします</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http://www.seleniumhq.org/download/</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5362" name="Picture 2" descr="IE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83" y="3537012"/>
            <a:ext cx="4279721" cy="226825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hrome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560" y="3418004"/>
            <a:ext cx="4657699" cy="237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16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5" name="コンテンツ プレースホルダー 1"/>
          <p:cNvSpPr txBox="1">
            <a:spLocks/>
          </p:cNvSpPr>
          <p:nvPr/>
        </p:nvSpPr>
        <p:spPr bwMode="auto">
          <a:xfrm>
            <a:off x="166757" y="888437"/>
            <a:ext cx="9572493" cy="101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3.Selenium Server</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のダウンロード＆</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起動</a:t>
            </a:r>
            <a:endParaRPr lang="en-US" altLang="ja-JP" sz="1600" b="1"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上記の２と</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同じ公式ページより「</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Selenium Standalone Server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」をダウンロードします。</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600" u="sng" dirty="0" smtClean="0">
                <a:latin typeface="Meiryo UI" panose="020B0604030504040204" pitchFamily="50" charset="-128"/>
                <a:ea typeface="Meiryo UI" panose="020B0604030504040204" pitchFamily="50" charset="-128"/>
                <a:cs typeface="Meiryo UI" panose="020B0604030504040204" pitchFamily="50" charset="-128"/>
                <a:hlinkClick r:id="rId2"/>
              </a:rPr>
              <a:t>http</a:t>
            </a:r>
            <a:r>
              <a:rPr lang="en-US" altLang="ja-JP" sz="1600" u="sng" dirty="0">
                <a:latin typeface="Meiryo UI" panose="020B0604030504040204" pitchFamily="50" charset="-128"/>
                <a:ea typeface="Meiryo UI" panose="020B0604030504040204" pitchFamily="50" charset="-128"/>
                <a:cs typeface="Meiryo UI" panose="020B0604030504040204" pitchFamily="50" charset="-128"/>
                <a:hlinkClick r:id="rId2"/>
              </a:rPr>
              <a:t>://www.seleniumhq.org/download/</a:t>
            </a:r>
            <a:endParaRPr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4338" name="Picture 2" descr="Selenium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84" y="1906690"/>
            <a:ext cx="5868652" cy="2611135"/>
          </a:xfrm>
          <a:prstGeom prst="rect">
            <a:avLst/>
          </a:prstGeom>
          <a:noFill/>
          <a:extLst>
            <a:ext uri="{909E8E84-426E-40DD-AFC4-6F175D3DCCD1}">
              <a14:hiddenFill xmlns:a14="http://schemas.microsoft.com/office/drawing/2010/main">
                <a:solidFill>
                  <a:srgbClr val="FFFFFF"/>
                </a:solidFill>
              </a14:hiddenFill>
            </a:ext>
          </a:extLst>
        </p:spPr>
      </p:pic>
      <p:sp>
        <p:nvSpPr>
          <p:cNvPr id="6" name="コンテンツ プレースホルダー 1"/>
          <p:cNvSpPr txBox="1">
            <a:spLocks/>
          </p:cNvSpPr>
          <p:nvPr/>
        </p:nvSpPr>
        <p:spPr bwMode="auto">
          <a:xfrm>
            <a:off x="166756" y="4517825"/>
            <a:ext cx="9572493" cy="15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ダウンロードされた</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jar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ファイルを先ほどのドライバと同じ場所に配置し、コマンドラインから以下のように起動します。（</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※java</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インストール済みの想定です。</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java -jar selenium-server-standalone-*.jar -Dwebdriver.ie.driver=IEDriverServer.exe -Dwebdriver.chrome.driver=chromedriver.exe </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「*」部分はダウンロード時の最新バージョン番号</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71116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5" name="コンテンツ プレースホルダー 1"/>
          <p:cNvSpPr txBox="1">
            <a:spLocks/>
          </p:cNvSpPr>
          <p:nvPr/>
        </p:nvSpPr>
        <p:spPr bwMode="auto">
          <a:xfrm>
            <a:off x="166757" y="888437"/>
            <a:ext cx="9572493" cy="27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600" b="1" dirty="0"/>
              <a:t>4.</a:t>
            </a:r>
            <a:r>
              <a:rPr lang="ja-JP" altLang="en-US" sz="1600" b="1" dirty="0"/>
              <a:t>ブラウザ操作の</a:t>
            </a:r>
            <a:r>
              <a:rPr lang="ja-JP" altLang="en-US" sz="1600" b="1" dirty="0" smtClean="0"/>
              <a:t>記録</a:t>
            </a:r>
            <a:endParaRPr lang="en-US" altLang="ja-JP" sz="1600" b="1" dirty="0" smtClean="0"/>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ローカルマシンに戻って、この記事ページへのブラウザ操作を記録してみましょう。</a:t>
            </a:r>
          </a:p>
          <a:p>
            <a:pPr>
              <a:buNone/>
            </a:pP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①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http://www.bravi.co.jp/wp/articles/1186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Firefox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でアクセス</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② ページのどこかで右クリック→</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Launch Selenium Builder</a:t>
            </a: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③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「記録」ボタンを押す</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これで記録が開始されるので、こちらの</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Selenium Builder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公式ページへのリンクを</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クリックしてみます。するとダイアログのほうで、リンクを踏んだという今の動作が</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クリック」という形で記録されます。</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613" y="3645024"/>
            <a:ext cx="4284475" cy="270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116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5" name="コンテンツ プレースホルダー 1"/>
          <p:cNvSpPr txBox="1">
            <a:spLocks/>
          </p:cNvSpPr>
          <p:nvPr/>
        </p:nvSpPr>
        <p:spPr bwMode="auto">
          <a:xfrm>
            <a:off x="166757" y="888437"/>
            <a:ext cx="9572493" cy="1928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ではこのタイミングで、画面のキャプチャを撮る命令を入れてみましょう。</a:t>
            </a:r>
          </a:p>
          <a:p>
            <a:pPr>
              <a:buNone/>
            </a:pP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①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クリック」の横の「≡」みたいなマークを押して、「ステップを下に追加」</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② 追加された「</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クリック」のテキストをクリック→「</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Misc</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」→「画面キャプチャの保存」→</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OK</a:t>
            </a: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③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「ファイル」をクリックして、キャプチャを保存したい場所のフルパス＋ファイル名を入力</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（例：</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C:\Users\***\Desktop\result.png</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04" y="2996952"/>
            <a:ext cx="3132348" cy="268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900" y="3176972"/>
            <a:ext cx="52197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コンテンツ プレースホルダー 1"/>
          <p:cNvSpPr txBox="1">
            <a:spLocks/>
          </p:cNvSpPr>
          <p:nvPr/>
        </p:nvSpPr>
        <p:spPr bwMode="auto">
          <a:xfrm>
            <a:off x="166756" y="5966859"/>
            <a:ext cx="9572493" cy="38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最後に「記録を停止」をクリックすれば、テストスクリプトの準備完了です。</a:t>
            </a:r>
          </a:p>
        </p:txBody>
      </p:sp>
    </p:spTree>
    <p:extLst>
      <p:ext uri="{BB962C8B-B14F-4D97-AF65-F5344CB8AC3E}">
        <p14:creationId xmlns:p14="http://schemas.microsoft.com/office/powerpoint/2010/main" val="349391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5" name="コンテンツ プレースホルダー 1"/>
          <p:cNvSpPr txBox="1">
            <a:spLocks/>
          </p:cNvSpPr>
          <p:nvPr/>
        </p:nvSpPr>
        <p:spPr bwMode="auto">
          <a:xfrm>
            <a:off x="166757" y="888437"/>
            <a:ext cx="9572493" cy="27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600" b="1" dirty="0"/>
              <a:t>5.</a:t>
            </a:r>
            <a:r>
              <a:rPr lang="ja-JP" altLang="en-US" sz="1600" b="1" dirty="0"/>
              <a:t>記録した操作をリモートマシンで自動再生</a:t>
            </a: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Google Chrome</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上部メニューの「実行」から、「</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Selenium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サーバーで実行」を選択します。</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テストを再生するマシンのアドレス、ポート、ブラウザ名の記入欄が出てくるので、</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次のように入力しましょう。</a:t>
            </a:r>
          </a:p>
          <a:p>
            <a:pPr>
              <a:buNone/>
            </a:pP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Selenium Server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のホスト</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ポート →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リモートマシンの</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IP}:4444</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・ブラウザ設定 → </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t>internet </a:t>
            </a:r>
            <a:r>
              <a:rPr lang="en-US" altLang="ja-JP" sz="1600" dirty="0" err="1"/>
              <a:t>exproler</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コンテンツ プレースホルダー 1"/>
          <p:cNvSpPr txBox="1">
            <a:spLocks/>
          </p:cNvSpPr>
          <p:nvPr/>
        </p:nvSpPr>
        <p:spPr bwMode="auto">
          <a:xfrm>
            <a:off x="5817096" y="3624741"/>
            <a:ext cx="3718923" cy="27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まずは動く</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IE</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から</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テストしています</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入力後、「実行」を押すとテストが開始されます</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リモートマシン</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にて</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IE</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が</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一瞬立ち上がった後に閉じて、</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ローカルマシンの指定場所に画面キャプチャが出力されていれば成功です。</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80" y="3284984"/>
            <a:ext cx="52387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391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Selenium Builder + Selenium </a:t>
            </a:r>
            <a:r>
              <a:rPr lang="en-US" altLang="ja-JP" dirty="0" smtClean="0"/>
              <a:t>WebDriver</a:t>
            </a:r>
            <a:r>
              <a:rPr lang="ja-JP" altLang="en-US" dirty="0" smtClean="0"/>
              <a:t>で</a:t>
            </a:r>
            <a:r>
              <a:rPr lang="en-US" altLang="ja-JP" dirty="0" smtClean="0"/>
              <a:t>IE</a:t>
            </a:r>
            <a:r>
              <a:rPr lang="ja-JP" altLang="en-US" dirty="0" smtClean="0"/>
              <a:t>の動作を記録</a:t>
            </a:r>
            <a:endParaRPr kumimoji="1" lang="ja-JP" altLang="en-US" dirty="0"/>
          </a:p>
        </p:txBody>
      </p:sp>
      <p:sp>
        <p:nvSpPr>
          <p:cNvPr id="5" name="コンテンツ プレースホルダー 1"/>
          <p:cNvSpPr txBox="1">
            <a:spLocks/>
          </p:cNvSpPr>
          <p:nvPr/>
        </p:nvSpPr>
        <p:spPr bwMode="auto">
          <a:xfrm>
            <a:off x="166757" y="888437"/>
            <a:ext cx="9572493" cy="1378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■テスト結果確認</a:t>
            </a:r>
            <a:endParaRPr lang="ja-JP" altLang="en-US" sz="1600" b="1" dirty="0">
              <a:latin typeface="Meiryo UI" panose="020B0604030504040204" pitchFamily="50" charset="-128"/>
              <a:ea typeface="Meiryo UI" panose="020B0604030504040204" pitchFamily="50" charset="-128"/>
              <a:cs typeface="Meiryo UI" panose="020B0604030504040204" pitchFamily="50" charset="-128"/>
            </a:endParaRPr>
          </a:p>
          <a:p>
            <a:pPr>
              <a:buNone/>
            </a:pPr>
            <a:endParaRPr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1506" name="Picture 2" descr="画像保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576" y="1448780"/>
            <a:ext cx="2857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9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完成</a:t>
            </a:r>
            <a:r>
              <a:rPr lang="ja-JP" altLang="en-US" b="1" dirty="0" smtClean="0"/>
              <a:t>イメージ</a:t>
            </a:r>
            <a:endParaRPr kumimoji="1" lang="ja-JP" altLang="en-US" dirty="0"/>
          </a:p>
        </p:txBody>
      </p:sp>
      <p:sp>
        <p:nvSpPr>
          <p:cNvPr id="7" name="コンテンツ プレースホルダー 1"/>
          <p:cNvSpPr txBox="1">
            <a:spLocks/>
          </p:cNvSpPr>
          <p:nvPr/>
        </p:nvSpPr>
        <p:spPr bwMode="auto">
          <a:xfrm>
            <a:off x="166757" y="888437"/>
            <a:ext cx="9572493" cy="99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Selenium</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を連携することで、定期的にテストを実行し、テスト結果の詳細をブラウザ上から確認</a:t>
            </a: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できる。</a:t>
            </a: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がテストの実行・レポートを管理</a:t>
            </a: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・プラグインやジェルの利用で開発・テストを効率化</a:t>
            </a:r>
            <a:endPar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992560" y="2240868"/>
            <a:ext cx="7590101" cy="3420380"/>
            <a:chOff x="992560" y="2240868"/>
            <a:chExt cx="7590101" cy="342038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60" y="2240868"/>
              <a:ext cx="7590101" cy="3420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434" y="2276872"/>
              <a:ext cx="490538" cy="47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08616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備考</a:t>
            </a:r>
            <a:endParaRPr kumimoji="1" lang="ja-JP" altLang="en-US" dirty="0"/>
          </a:p>
        </p:txBody>
      </p:sp>
      <p:sp>
        <p:nvSpPr>
          <p:cNvPr id="7" name="コンテンツ プレースホルダー 1"/>
          <p:cNvSpPr txBox="1">
            <a:spLocks/>
          </p:cNvSpPr>
          <p:nvPr/>
        </p:nvSpPr>
        <p:spPr bwMode="auto">
          <a:xfrm>
            <a:off x="166757" y="888437"/>
            <a:ext cx="9572493" cy="99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でテストする場合は、ツール＞インターネットオプションの中のセキュリティタブで、</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すべてのゾーンの「保護モードを有効にする」のチェック状態を統一する（</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つと</a:t>
            </a: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も</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すべて</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ON</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か、</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またはすべて</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OFF</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にする）必要があります。</a:t>
            </a:r>
            <a:endParaRPr lang="en-US" altLang="ja-JP"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194" name="Picture 2" descr="保護レベルの統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636" y="1878732"/>
            <a:ext cx="2409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867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環境構築</a:t>
            </a:r>
            <a:endParaRPr kumimoji="1" lang="ja-JP" altLang="en-US" dirty="0"/>
          </a:p>
        </p:txBody>
      </p:sp>
      <p:sp>
        <p:nvSpPr>
          <p:cNvPr id="7" name="コンテンツ プレースホルダー 1"/>
          <p:cNvSpPr txBox="1">
            <a:spLocks/>
          </p:cNvSpPr>
          <p:nvPr/>
        </p:nvSpPr>
        <p:spPr bwMode="auto">
          <a:xfrm>
            <a:off x="166757" y="888437"/>
            <a:ext cx="9572493" cy="563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参考</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サイト</a:t>
            </a: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に</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Selenium Html Report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をいれてみた。</a:t>
            </a: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http://seedslight.com/wp/archives/185</a:t>
            </a:r>
          </a:p>
          <a:p>
            <a:pPr>
              <a:buNone/>
            </a:pPr>
            <a:endPar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１</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.JDK</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インストール＆環境変数設定</a:t>
            </a:r>
          </a:p>
          <a:p>
            <a:pPr>
              <a:buNone/>
            </a:pPr>
            <a:r>
              <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https</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://www.google.co.jp/search?q=JDK</a:t>
            </a: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※JRE</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ではなく、</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JDK</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が必要なので注意（</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DL</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前に</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Oracle</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に登録が必要）</a:t>
            </a:r>
          </a:p>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JAVA_HOME</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・・・省略・・・</a:t>
            </a:r>
          </a:p>
          <a:p>
            <a:pPr>
              <a:buNone/>
            </a:pP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SDK</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直下の</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bin</a:t>
            </a:r>
            <a:r>
              <a:rPr lang="ja-JP" altLang="en-US" sz="1600" dirty="0" err="1">
                <a:solidFill>
                  <a:schemeClr val="tx1"/>
                </a:solidFill>
                <a:latin typeface="Meiryo UI" panose="020B0604030504040204" pitchFamily="50" charset="-128"/>
                <a:ea typeface="Meiryo UI" panose="020B0604030504040204" pitchFamily="50" charset="-128"/>
                <a:cs typeface="メイリオ" panose="020B0604030504040204" pitchFamily="50" charset="-128"/>
              </a:rPr>
              <a:t>にも</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パスを通す。</a:t>
            </a:r>
          </a:p>
          <a:p>
            <a:pPr>
              <a:buNone/>
            </a:pPr>
            <a:endPar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２．</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DL</a:t>
            </a: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http://jenkins-ci.org/</a:t>
            </a: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Windows</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版を</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DL</a:t>
            </a:r>
          </a:p>
          <a:p>
            <a:pPr>
              <a:buNone/>
            </a:pPr>
            <a:endPar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３．ダウンロードした </a:t>
            </a:r>
            <a:r>
              <a:rPr lang="en-US" altLang="ja-JP" sz="1600" dirty="0" err="1">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jenkins.war</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を直接起動</a:t>
            </a: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java -jar </a:t>
            </a:r>
            <a:r>
              <a:rPr lang="en-US" altLang="ja-JP" sz="1600" dirty="0" err="1">
                <a:solidFill>
                  <a:schemeClr val="tx1"/>
                </a:solidFill>
                <a:latin typeface="Meiryo UI" panose="020B0604030504040204" pitchFamily="50" charset="-128"/>
                <a:ea typeface="Meiryo UI" panose="020B0604030504040204" pitchFamily="50" charset="-128"/>
                <a:cs typeface="メイリオ" panose="020B0604030504040204" pitchFamily="50" charset="-128"/>
              </a:rPr>
              <a:t>jenkins.war</a:t>
            </a:r>
            <a:endPar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デフォルトでは　</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http://localhost:8080</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にサーバーが立つので、ブラウザからアクセスして確認。 </a:t>
            </a:r>
          </a:p>
          <a:p>
            <a:pPr>
              <a:buNone/>
            </a:pPr>
            <a:endPar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None/>
            </a:pP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セキュリティーソフトなどでブロックされる場合は、適宜設定変更して</a:t>
            </a:r>
            <a:r>
              <a:rPr lang="ja-JP" altLang="en-US"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rPr>
              <a:t>ください。</a:t>
            </a: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0389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smtClean="0"/>
              <a:t>Jenkins</a:t>
            </a:r>
            <a:r>
              <a:rPr lang="ja-JP" altLang="en-US" b="1" dirty="0" smtClean="0"/>
              <a:t>にジョブ作成サンプル</a:t>
            </a:r>
            <a:endParaRPr kumimoji="1" lang="ja-JP" altLang="en-US" dirty="0"/>
          </a:p>
        </p:txBody>
      </p:sp>
      <p:sp>
        <p:nvSpPr>
          <p:cNvPr id="7" name="コンテンツ プレースホルダー 1"/>
          <p:cNvSpPr txBox="1">
            <a:spLocks/>
          </p:cNvSpPr>
          <p:nvPr/>
        </p:nvSpPr>
        <p:spPr bwMode="auto">
          <a:xfrm>
            <a:off x="166757" y="888437"/>
            <a:ext cx="9572493" cy="48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１．新規ジョブ</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作成</a:t>
            </a:r>
            <a:endParaRPr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1"/>
          <p:cNvSpPr txBox="1">
            <a:spLocks/>
          </p:cNvSpPr>
          <p:nvPr/>
        </p:nvSpPr>
        <p:spPr bwMode="auto">
          <a:xfrm>
            <a:off x="349059" y="3717032"/>
            <a:ext cx="9572493" cy="48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２．作業用フォルダの</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設定</a:t>
            </a:r>
            <a:endParaRPr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146" name="Picture 2" descr="http://4.bp.blogspot.com/-cfFTJXc8t6w/T66EsHCHCTI/AAAAAAAACWE/_ZDveeX97ec/s1600/fb2c6901129f51fbc0bf3b5787109aed-7967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2" y="1268760"/>
            <a:ext cx="6360752" cy="24224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1.bp.blogspot.com/-hcYe_KcePf0/T66EsSBL0II/AAAAAAAACWQ/KYKXSQniDog/s320/d9c082a88b6bc58acaff48baecb990fe-7975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564" y="4329100"/>
            <a:ext cx="30480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89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a:t>Jenkins</a:t>
            </a:r>
            <a:r>
              <a:rPr lang="ja-JP" altLang="en-US" b="1" dirty="0"/>
              <a:t>にジョブ作成サンプル</a:t>
            </a:r>
            <a:endParaRPr kumimoji="1" lang="ja-JP" altLang="en-US" dirty="0"/>
          </a:p>
        </p:txBody>
      </p:sp>
      <p:sp>
        <p:nvSpPr>
          <p:cNvPr id="7" name="コンテンツ プレースホルダー 1"/>
          <p:cNvSpPr txBox="1">
            <a:spLocks/>
          </p:cNvSpPr>
          <p:nvPr/>
        </p:nvSpPr>
        <p:spPr bwMode="auto">
          <a:xfrm>
            <a:off x="166757" y="888437"/>
            <a:ext cx="9572493" cy="63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a:t>３．ソースコード</a:t>
            </a:r>
            <a:r>
              <a:rPr lang="ja-JP" altLang="en-US" sz="1600" b="1" dirty="0" smtClean="0"/>
              <a:t>管理</a:t>
            </a:r>
            <a:endParaRPr lang="en-US" altLang="ja-JP" sz="1600" b="1" dirty="0" smtClean="0"/>
          </a:p>
          <a:p>
            <a:pPr>
              <a:buNone/>
            </a:pPr>
            <a:r>
              <a:rPr lang="ja-JP" altLang="en-US" sz="1600" b="1" dirty="0" smtClean="0"/>
              <a:t>　　</a:t>
            </a:r>
            <a:r>
              <a:rPr lang="en-US" altLang="ja-JP" sz="1600" dirty="0" err="1" smtClean="0">
                <a:latin typeface="+mj-ea"/>
                <a:ea typeface="+mj-ea"/>
              </a:rPr>
              <a:t>Githab</a:t>
            </a:r>
            <a:r>
              <a:rPr lang="ja-JP" altLang="en-US" sz="1600" dirty="0" smtClean="0">
                <a:latin typeface="+mj-ea"/>
                <a:ea typeface="+mj-ea"/>
              </a:rPr>
              <a:t>を指定する。</a:t>
            </a:r>
            <a:endParaRPr lang="ja-JP" altLang="en-US" sz="1600" dirty="0">
              <a:latin typeface="+mj-ea"/>
              <a:ea typeface="+mj-ea"/>
            </a:endParaRPr>
          </a:p>
        </p:txBody>
      </p:sp>
      <p:sp>
        <p:nvSpPr>
          <p:cNvPr id="5" name="コンテンツ プレースホルダー 1"/>
          <p:cNvSpPr txBox="1">
            <a:spLocks/>
          </p:cNvSpPr>
          <p:nvPr/>
        </p:nvSpPr>
        <p:spPr bwMode="auto">
          <a:xfrm>
            <a:off x="166756" y="1772816"/>
            <a:ext cx="9572493"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a:t>４．ビルドトリガ設定</a:t>
            </a:r>
          </a:p>
          <a:p>
            <a:pPr>
              <a:buNone/>
            </a:pPr>
            <a:r>
              <a:rPr lang="ja-JP" altLang="en-US" sz="1600" b="1" dirty="0" smtClean="0"/>
              <a:t>↓</a:t>
            </a:r>
            <a:r>
              <a:rPr lang="ja-JP" altLang="en-US" sz="1600" dirty="0" smtClean="0"/>
              <a:t>書き方</a:t>
            </a:r>
            <a:r>
              <a:rPr lang="ja-JP" altLang="en-US" sz="1600" dirty="0"/>
              <a:t>の</a:t>
            </a:r>
            <a:r>
              <a:rPr lang="ja-JP" altLang="en-US" sz="1600" dirty="0" smtClean="0"/>
              <a:t>例</a:t>
            </a:r>
            <a:endParaRPr lang="en-US" altLang="ja-JP" sz="1600" dirty="0" smtClean="0"/>
          </a:p>
          <a:p>
            <a:pPr>
              <a:buNone/>
            </a:pPr>
            <a:r>
              <a:rPr lang="en-US" altLang="ja-JP" sz="1600" dirty="0" smtClean="0">
                <a:latin typeface="+mj-ea"/>
                <a:ea typeface="+mj-ea"/>
              </a:rPr>
              <a:t># </a:t>
            </a:r>
            <a:r>
              <a:rPr lang="en-US" altLang="ja-JP" sz="1600" dirty="0">
                <a:latin typeface="+mj-ea"/>
                <a:ea typeface="+mj-ea"/>
              </a:rPr>
              <a:t>1</a:t>
            </a:r>
            <a:r>
              <a:rPr lang="ja-JP" altLang="en-US" sz="1600" dirty="0">
                <a:latin typeface="+mj-ea"/>
                <a:ea typeface="+mj-ea"/>
              </a:rPr>
              <a:t>分ごとに</a:t>
            </a:r>
          </a:p>
          <a:p>
            <a:pPr>
              <a:buNone/>
            </a:pPr>
            <a:r>
              <a:rPr lang="ja-JP" altLang="en-US" sz="1600" dirty="0">
                <a:latin typeface="+mj-ea"/>
                <a:ea typeface="+mj-ea"/>
              </a:rPr>
              <a:t>* * * * *</a:t>
            </a:r>
          </a:p>
          <a:p>
            <a:pPr>
              <a:buNone/>
            </a:pPr>
            <a:r>
              <a:rPr lang="en-US" altLang="ja-JP" sz="1600" dirty="0">
                <a:latin typeface="+mj-ea"/>
                <a:ea typeface="+mj-ea"/>
              </a:rPr>
              <a:t># </a:t>
            </a:r>
            <a:r>
              <a:rPr lang="ja-JP" altLang="en-US" sz="1600" dirty="0">
                <a:latin typeface="+mj-ea"/>
                <a:ea typeface="+mj-ea"/>
              </a:rPr>
              <a:t>毎時</a:t>
            </a:r>
            <a:r>
              <a:rPr lang="en-US" altLang="ja-JP" sz="1600" dirty="0">
                <a:latin typeface="+mj-ea"/>
                <a:ea typeface="+mj-ea"/>
              </a:rPr>
              <a:t>5</a:t>
            </a:r>
            <a:r>
              <a:rPr lang="ja-JP" altLang="en-US" sz="1600" dirty="0">
                <a:latin typeface="+mj-ea"/>
                <a:ea typeface="+mj-ea"/>
              </a:rPr>
              <a:t>分</a:t>
            </a:r>
            <a:r>
              <a:rPr lang="en-US" altLang="ja-JP" sz="1600" dirty="0">
                <a:latin typeface="+mj-ea"/>
                <a:ea typeface="+mj-ea"/>
              </a:rPr>
              <a:t>(1</a:t>
            </a:r>
            <a:r>
              <a:rPr lang="ja-JP" altLang="en-US" sz="1600" dirty="0">
                <a:latin typeface="+mj-ea"/>
                <a:ea typeface="+mj-ea"/>
              </a:rPr>
              <a:t>時間に一度</a:t>
            </a:r>
            <a:r>
              <a:rPr lang="en-US" altLang="ja-JP" sz="1600" dirty="0">
                <a:latin typeface="+mj-ea"/>
                <a:ea typeface="+mj-ea"/>
              </a:rPr>
              <a:t>)</a:t>
            </a:r>
          </a:p>
          <a:p>
            <a:pPr>
              <a:buNone/>
            </a:pPr>
            <a:r>
              <a:rPr lang="en-US" altLang="ja-JP" sz="1600" dirty="0">
                <a:latin typeface="+mj-ea"/>
                <a:ea typeface="+mj-ea"/>
              </a:rPr>
              <a:t>5 * * * *</a:t>
            </a:r>
          </a:p>
          <a:p>
            <a:pPr>
              <a:buNone/>
            </a:pPr>
            <a:r>
              <a:rPr lang="en-US" altLang="ja-JP" sz="1600" dirty="0">
                <a:latin typeface="+mj-ea"/>
                <a:ea typeface="+mj-ea"/>
              </a:rPr>
              <a:t># 30</a:t>
            </a:r>
            <a:r>
              <a:rPr lang="ja-JP" altLang="en-US" sz="1600" dirty="0">
                <a:latin typeface="+mj-ea"/>
                <a:ea typeface="+mj-ea"/>
              </a:rPr>
              <a:t>分に一回</a:t>
            </a:r>
          </a:p>
          <a:p>
            <a:pPr>
              <a:buNone/>
            </a:pPr>
            <a:r>
              <a:rPr lang="ja-JP" altLang="en-US" sz="1600" dirty="0">
                <a:latin typeface="+mj-ea"/>
                <a:ea typeface="+mj-ea"/>
              </a:rPr>
              <a:t>*</a:t>
            </a:r>
            <a:r>
              <a:rPr lang="en-US" altLang="ja-JP" sz="1600" dirty="0">
                <a:latin typeface="+mj-ea"/>
                <a:ea typeface="+mj-ea"/>
              </a:rPr>
              <a:t>/30 * * * *</a:t>
            </a:r>
          </a:p>
          <a:p>
            <a:pPr>
              <a:buNone/>
            </a:pPr>
            <a:endParaRPr lang="en-US" altLang="ja-JP" sz="1600" dirty="0" smtClean="0">
              <a:latin typeface="+mj-ea"/>
              <a:ea typeface="+mj-ea"/>
            </a:endParaRPr>
          </a:p>
          <a:p>
            <a:pPr>
              <a:buNone/>
            </a:pPr>
            <a:endParaRPr lang="en-US" altLang="ja-JP" sz="1600" dirty="0">
              <a:latin typeface="+mj-ea"/>
              <a:ea typeface="+mj-ea"/>
            </a:endParaRPr>
          </a:p>
          <a:p>
            <a:pPr>
              <a:buNone/>
            </a:pPr>
            <a:endParaRPr lang="ja-JP" altLang="en-US" sz="1600" dirty="0">
              <a:latin typeface="+mj-ea"/>
              <a:ea typeface="+mj-ea"/>
            </a:endParaRPr>
          </a:p>
        </p:txBody>
      </p:sp>
      <p:pic>
        <p:nvPicPr>
          <p:cNvPr id="5122" name="Picture 2" descr="http://1.bp.blogspot.com/-B5_p181e3Rs/T66Es6GtP8I/AAAAAAAACWo/FM_KCHqf8iE/s320/f177d0c3a756dc03082eb2c073d81122-79956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24" y="4310980"/>
            <a:ext cx="3048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89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a:t>Jenkins</a:t>
            </a:r>
            <a:r>
              <a:rPr lang="ja-JP" altLang="en-US" b="1" dirty="0"/>
              <a:t>にジョブ作成サンプル</a:t>
            </a:r>
            <a:endParaRPr kumimoji="1" lang="ja-JP" altLang="en-US" dirty="0"/>
          </a:p>
        </p:txBody>
      </p:sp>
      <p:sp>
        <p:nvSpPr>
          <p:cNvPr id="7" name="コンテンツ プレースホルダー 1"/>
          <p:cNvSpPr txBox="1">
            <a:spLocks/>
          </p:cNvSpPr>
          <p:nvPr/>
        </p:nvSpPr>
        <p:spPr bwMode="auto">
          <a:xfrm>
            <a:off x="166757" y="888437"/>
            <a:ext cx="9572493" cy="304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a:t>５．ビルド手順</a:t>
            </a:r>
            <a:r>
              <a:rPr lang="ja-JP" altLang="en-US" sz="1600" b="1" dirty="0" smtClean="0"/>
              <a:t>追加</a:t>
            </a:r>
            <a:endParaRPr lang="en-US" altLang="ja-JP" sz="1600" b="1" dirty="0" smtClean="0"/>
          </a:p>
          <a:p>
            <a:pPr>
              <a:buNone/>
            </a:pPr>
            <a:endParaRPr lang="en-US" altLang="ja-JP" sz="1600" b="1" dirty="0"/>
          </a:p>
          <a:p>
            <a:pPr>
              <a:buNone/>
            </a:pPr>
            <a:r>
              <a:rPr lang="en-US" altLang="ja-JP" sz="1600" dirty="0">
                <a:latin typeface="+mj-ea"/>
                <a:ea typeface="+mj-ea"/>
              </a:rPr>
              <a:t>Windows</a:t>
            </a:r>
            <a:r>
              <a:rPr lang="ja-JP" altLang="en-US" sz="1600" dirty="0">
                <a:latin typeface="+mj-ea"/>
                <a:ea typeface="+mj-ea"/>
              </a:rPr>
              <a:t>バッチからのスクリプト実行の場合は、「</a:t>
            </a:r>
            <a:r>
              <a:rPr lang="en-US" altLang="ja-JP" sz="1600" dirty="0">
                <a:latin typeface="+mj-ea"/>
                <a:ea typeface="+mj-ea"/>
              </a:rPr>
              <a:t>Windows</a:t>
            </a:r>
            <a:r>
              <a:rPr lang="ja-JP" altLang="en-US" sz="1600" dirty="0">
                <a:latin typeface="+mj-ea"/>
                <a:ea typeface="+mj-ea"/>
              </a:rPr>
              <a:t>バッチコマンド」を選択する。</a:t>
            </a:r>
          </a:p>
          <a:p>
            <a:pPr>
              <a:buNone/>
            </a:pPr>
            <a:r>
              <a:rPr lang="ja-JP" altLang="en-US" sz="1600" dirty="0">
                <a:latin typeface="+mj-ea"/>
                <a:ea typeface="+mj-ea"/>
              </a:rPr>
              <a:t>以下は</a:t>
            </a:r>
            <a:r>
              <a:rPr lang="en-US" altLang="ja-JP" sz="1600" dirty="0">
                <a:latin typeface="+mj-ea"/>
                <a:ea typeface="+mj-ea"/>
              </a:rPr>
              <a:t>Selenium</a:t>
            </a:r>
            <a:r>
              <a:rPr lang="ja-JP" altLang="en-US" sz="1600" dirty="0">
                <a:latin typeface="+mj-ea"/>
                <a:ea typeface="+mj-ea"/>
              </a:rPr>
              <a:t>スタンドアロンサーバーの例。</a:t>
            </a:r>
          </a:p>
          <a:p>
            <a:pPr>
              <a:buNone/>
            </a:pPr>
            <a:endParaRPr lang="ja-JP" altLang="en-US" sz="1600" dirty="0">
              <a:latin typeface="+mj-ea"/>
              <a:ea typeface="+mj-ea"/>
            </a:endParaRPr>
          </a:p>
          <a:p>
            <a:pPr>
              <a:buNone/>
            </a:pPr>
            <a:r>
              <a:rPr lang="en-US" altLang="ja-JP" sz="1600" dirty="0">
                <a:latin typeface="+mj-ea"/>
                <a:ea typeface="+mj-ea"/>
              </a:rPr>
              <a:t>rem Chrome(</a:t>
            </a:r>
            <a:r>
              <a:rPr lang="ja-JP" altLang="en-US" sz="1600" dirty="0">
                <a:latin typeface="+mj-ea"/>
                <a:ea typeface="+mj-ea"/>
              </a:rPr>
              <a:t>日本語が化ける</a:t>
            </a:r>
            <a:r>
              <a:rPr lang="en-US" altLang="ja-JP" sz="1600" dirty="0">
                <a:latin typeface="+mj-ea"/>
                <a:ea typeface="+mj-ea"/>
              </a:rPr>
              <a:t>)</a:t>
            </a:r>
          </a:p>
          <a:p>
            <a:pPr>
              <a:buNone/>
            </a:pPr>
            <a:r>
              <a:rPr lang="en-US" altLang="ja-JP" sz="1600" dirty="0">
                <a:latin typeface="+mj-ea"/>
                <a:ea typeface="+mj-ea"/>
              </a:rPr>
              <a:t>java -jar selenium-server-standalone-2.18.0.jar -</a:t>
            </a:r>
            <a:r>
              <a:rPr lang="en-US" altLang="ja-JP" sz="1600" dirty="0" err="1">
                <a:latin typeface="+mj-ea"/>
                <a:ea typeface="+mj-ea"/>
              </a:rPr>
              <a:t>htmlSuite</a:t>
            </a:r>
            <a:r>
              <a:rPr lang="en-US" altLang="ja-JP" sz="1600" dirty="0">
                <a:latin typeface="+mj-ea"/>
                <a:ea typeface="+mj-ea"/>
              </a:rPr>
              <a:t> "*</a:t>
            </a:r>
            <a:r>
              <a:rPr lang="en-US" altLang="ja-JP" sz="1600" dirty="0" err="1">
                <a:latin typeface="+mj-ea"/>
                <a:ea typeface="+mj-ea"/>
              </a:rPr>
              <a:t>googlechrome</a:t>
            </a:r>
            <a:r>
              <a:rPr lang="en-US" altLang="ja-JP" sz="1600" dirty="0">
                <a:latin typeface="+mj-ea"/>
                <a:ea typeface="+mj-ea"/>
              </a:rPr>
              <a:t>" "http://www.google.com" "C:\selenium\suite03.html" "c:\selenium\result02.html"</a:t>
            </a:r>
          </a:p>
          <a:p>
            <a:pPr>
              <a:buNone/>
            </a:pPr>
            <a:endParaRPr lang="en-US" altLang="ja-JP" sz="1600" dirty="0">
              <a:latin typeface="+mj-ea"/>
              <a:ea typeface="+mj-ea"/>
            </a:endParaRPr>
          </a:p>
          <a:p>
            <a:pPr>
              <a:buNone/>
            </a:pPr>
            <a:r>
              <a:rPr lang="ja-JP" altLang="en-US" sz="1600" dirty="0">
                <a:latin typeface="+mj-ea"/>
                <a:ea typeface="+mj-ea"/>
              </a:rPr>
              <a:t>＊＊＊</a:t>
            </a:r>
            <a:endParaRPr lang="ja-JP" altLang="en-US" sz="1600" dirty="0">
              <a:latin typeface="+mj-ea"/>
              <a:ea typeface="+mj-ea"/>
            </a:endParaRPr>
          </a:p>
        </p:txBody>
      </p:sp>
      <p:pic>
        <p:nvPicPr>
          <p:cNvPr id="4098" name="Picture 2" descr="http://3.bp.blogspot.com/-wv1tKwoG5Q4/T66EtNHeW-I/AAAAAAAACW0/7I0wyIdMgx4/s640/9bccc8f2d4507f9848ff675ab74281d5-7006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04" y="3753036"/>
            <a:ext cx="609600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89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a:t>Jenkins</a:t>
            </a:r>
            <a:r>
              <a:rPr lang="ja-JP" altLang="en-US" b="1" dirty="0"/>
              <a:t>にジョブ作成サンプル</a:t>
            </a:r>
            <a:endParaRPr kumimoji="1" lang="ja-JP" altLang="en-US" dirty="0"/>
          </a:p>
        </p:txBody>
      </p:sp>
      <p:sp>
        <p:nvSpPr>
          <p:cNvPr id="7" name="コンテンツ プレースホルダー 1"/>
          <p:cNvSpPr txBox="1">
            <a:spLocks/>
          </p:cNvSpPr>
          <p:nvPr/>
        </p:nvSpPr>
        <p:spPr bwMode="auto">
          <a:xfrm>
            <a:off x="166757" y="888437"/>
            <a:ext cx="9572493" cy="214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６．成果物</a:t>
            </a: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保存</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作業ディレクトリにあるスクリプト実行結果ファイルをバッチ実行毎にアーカイブする場合は、「成果物を保存」にチェックを入れて、</a:t>
            </a:r>
          </a:p>
          <a:p>
            <a:pPr>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a:r>
            <a:br>
              <a:rPr lang="ja-JP" altLang="en-US"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/result*.html</a:t>
            </a:r>
          </a:p>
          <a:p>
            <a:pPr>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err="1">
                <a:latin typeface="Meiryo UI" panose="020B0604030504040204" pitchFamily="50" charset="-128"/>
                <a:ea typeface="Meiryo UI" panose="020B0604030504040204" pitchFamily="50" charset="-128"/>
                <a:cs typeface="Meiryo UI" panose="020B0604030504040204" pitchFamily="50" charset="-128"/>
              </a:rPr>
              <a:t>のような</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形式で保存ファイルを指定します。</a:t>
            </a:r>
          </a:p>
          <a:p>
            <a:pPr>
              <a:buNone/>
            </a:pPr>
            <a:endParaRPr lang="en-US" altLang="ja-JP"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074" name="Picture 2" descr="http://4.bp.blogspot.com/-R9pB1vMabQc/T66EtVu2PzI/AAAAAAAACXA/h127k38a7fY/s320/933fe3250000e32de62f8ea474561801-7017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588" y="3048360"/>
            <a:ext cx="30480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89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a:t>Jenkins</a:t>
            </a:r>
            <a:r>
              <a:rPr lang="ja-JP" altLang="en-US" b="1" dirty="0"/>
              <a:t>にジョブ作成サンプル</a:t>
            </a:r>
            <a:endParaRPr kumimoji="1" lang="ja-JP" altLang="en-US" dirty="0"/>
          </a:p>
        </p:txBody>
      </p:sp>
      <p:sp>
        <p:nvSpPr>
          <p:cNvPr id="7" name="コンテンツ プレースホルダー 1"/>
          <p:cNvSpPr txBox="1">
            <a:spLocks/>
          </p:cNvSpPr>
          <p:nvPr/>
        </p:nvSpPr>
        <p:spPr bwMode="auto">
          <a:xfrm>
            <a:off x="166757" y="888437"/>
            <a:ext cx="9572493" cy="66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smtClean="0"/>
              <a:t>７．</a:t>
            </a:r>
            <a:r>
              <a:rPr lang="zh-TW" altLang="en-US" sz="1600" b="1" dirty="0" smtClean="0"/>
              <a:t>実行</a:t>
            </a:r>
            <a:r>
              <a:rPr lang="zh-TW" altLang="en-US" sz="1600" b="1" dirty="0"/>
              <a:t>結果</a:t>
            </a:r>
            <a:r>
              <a:rPr lang="zh-TW" altLang="en-US" sz="1600" b="1" dirty="0" smtClean="0"/>
              <a:t>確認</a:t>
            </a:r>
            <a:endParaRPr lang="en-US" altLang="zh-TW" sz="1600" b="1" dirty="0" smtClean="0"/>
          </a:p>
          <a:p>
            <a:pPr>
              <a:buNone/>
            </a:pPr>
            <a:r>
              <a:rPr lang="ja-JP" altLang="en-US" sz="1600" b="1" dirty="0" smtClean="0"/>
              <a:t>　　①．</a:t>
            </a:r>
            <a:r>
              <a:rPr lang="ja-JP" altLang="en-US" sz="1600" b="1" dirty="0"/>
              <a:t>ルートメニューで確認</a:t>
            </a:r>
          </a:p>
          <a:p>
            <a:pPr>
              <a:buNone/>
            </a:pP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050" name="Picture 2" descr="http://2.bp.blogspot.com/-e46_uD_9KvA/T66Et1VCryI/AAAAAAAACXM/sC6nf5_LOYU/s640/b04f9c9145aa88a6abcd5cc295d91fbd-7030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576" y="1700809"/>
            <a:ext cx="4536504" cy="2041428"/>
          </a:xfrm>
          <a:prstGeom prst="rect">
            <a:avLst/>
          </a:prstGeom>
          <a:noFill/>
          <a:extLst>
            <a:ext uri="{909E8E84-426E-40DD-AFC4-6F175D3DCCD1}">
              <a14:hiddenFill xmlns:a14="http://schemas.microsoft.com/office/drawing/2010/main">
                <a:solidFill>
                  <a:srgbClr val="FFFFFF"/>
                </a:solidFill>
              </a14:hiddenFill>
            </a:ext>
          </a:extLst>
        </p:spPr>
      </p:pic>
      <p:sp>
        <p:nvSpPr>
          <p:cNvPr id="5" name="コンテンツ プレースホルダー 1"/>
          <p:cNvSpPr txBox="1">
            <a:spLocks/>
          </p:cNvSpPr>
          <p:nvPr/>
        </p:nvSpPr>
        <p:spPr bwMode="auto">
          <a:xfrm>
            <a:off x="169039" y="3861048"/>
            <a:ext cx="9572493" cy="66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smtClean="0"/>
              <a:t>　　②．</a:t>
            </a:r>
            <a:r>
              <a:rPr lang="ja-JP" altLang="en-US" sz="1600" b="1" dirty="0"/>
              <a:t>プロジェクトメニュー</a:t>
            </a:r>
          </a:p>
          <a:p>
            <a:pPr>
              <a:buNone/>
            </a:pP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052" name="Picture 4" descr="http://3.bp.blogspot.com/-eDfoVhu3GN0/T66EufwpeDI/AAAAAAAACXY/B0l1wQLbUG8/s640/65770b7c664dec10a7196d93a85226b6-7053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564" y="4293096"/>
            <a:ext cx="3492388" cy="196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89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a:t>Jenkins</a:t>
            </a:r>
            <a:r>
              <a:rPr lang="ja-JP" altLang="en-US" b="1" dirty="0"/>
              <a:t>にジョブ作成サンプル</a:t>
            </a:r>
            <a:endParaRPr kumimoji="1" lang="ja-JP" altLang="en-US" dirty="0"/>
          </a:p>
        </p:txBody>
      </p:sp>
      <p:sp>
        <p:nvSpPr>
          <p:cNvPr id="7" name="コンテンツ プレースホルダー 1"/>
          <p:cNvSpPr txBox="1">
            <a:spLocks/>
          </p:cNvSpPr>
          <p:nvPr/>
        </p:nvSpPr>
        <p:spPr bwMode="auto">
          <a:xfrm>
            <a:off x="166757" y="888437"/>
            <a:ext cx="9572493" cy="134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08CE2"/>
              </a:buClr>
              <a:buFont typeface="Wingdings" pitchFamily="2" charset="2"/>
              <a:buChar char="n"/>
              <a:defRPr kumimoji="1" kern="1200">
                <a:solidFill>
                  <a:schemeClr val="tx1">
                    <a:lumMod val="75000"/>
                    <a:lumOff val="25000"/>
                  </a:schemeClr>
                </a:solidFill>
                <a:latin typeface="HGP創英角ｺﾞｼｯｸUB" pitchFamily="50" charset="-128"/>
                <a:ea typeface="HGP創英角ｺﾞｼｯｸUB" pitchFamily="50" charset="-128"/>
                <a:cs typeface="+mn-cs"/>
              </a:defRPr>
            </a:lvl1pPr>
            <a:lvl2pPr marL="174625" indent="11113" algn="l" rtl="0" eaLnBrk="0" fontAlgn="base" hangingPunct="0">
              <a:spcBef>
                <a:spcPct val="20000"/>
              </a:spcBef>
              <a:spcAft>
                <a:spcPct val="0"/>
              </a:spcAft>
              <a:buClr>
                <a:srgbClr val="008CE2"/>
              </a:buClr>
              <a:buFont typeface="Wingdings" pitchFamily="2" charset="2"/>
              <a:buChar char="l"/>
              <a:defRPr kumimoji="1" sz="1600" kern="1200">
                <a:solidFill>
                  <a:schemeClr val="tx1">
                    <a:lumMod val="75000"/>
                    <a:lumOff val="25000"/>
                  </a:schemeClr>
                </a:solidFill>
                <a:latin typeface="HGP創英角ｺﾞｼｯｸUB" pitchFamily="50" charset="-128"/>
                <a:ea typeface="HGP創英角ｺﾞｼｯｸUB" pitchFamily="50" charset="-128"/>
                <a:cs typeface="+mn-cs"/>
              </a:defRPr>
            </a:lvl2pPr>
            <a:lvl3pPr marL="542925" indent="-185738" algn="l" rtl="0" eaLnBrk="0" fontAlgn="base" hangingPunct="0">
              <a:spcBef>
                <a:spcPct val="20000"/>
              </a:spcBef>
              <a:spcAft>
                <a:spcPct val="0"/>
              </a:spcAft>
              <a:buFont typeface="Arial" pitchFamily="34" charset="0"/>
              <a:buChar char="•"/>
              <a:defRPr kumimoji="1" sz="1400" kern="1200">
                <a:solidFill>
                  <a:schemeClr val="tx1">
                    <a:lumMod val="75000"/>
                    <a:lumOff val="25000"/>
                  </a:schemeClr>
                </a:solidFill>
                <a:latin typeface="+mn-ea"/>
                <a:ea typeface="+mn-ea"/>
                <a:cs typeface="+mn-cs"/>
              </a:defRPr>
            </a:lvl3pPr>
            <a:lvl4pPr marL="808038" indent="-185738" algn="l" rtl="0" eaLnBrk="0" fontAlgn="base" hangingPunct="0">
              <a:spcBef>
                <a:spcPct val="20000"/>
              </a:spcBef>
              <a:spcAft>
                <a:spcPct val="0"/>
              </a:spcAft>
              <a:buFont typeface="Arial" pitchFamily="34" charset="0"/>
              <a:buChar char="–"/>
              <a:defRPr kumimoji="1" sz="1200" kern="1200">
                <a:solidFill>
                  <a:schemeClr val="tx1">
                    <a:lumMod val="75000"/>
                    <a:lumOff val="25000"/>
                  </a:schemeClr>
                </a:solidFill>
                <a:latin typeface="+mn-ea"/>
                <a:ea typeface="+mn-ea"/>
                <a:cs typeface="+mn-cs"/>
              </a:defRPr>
            </a:lvl4pPr>
            <a:lvl5pPr marL="981075" indent="-173038" algn="l" rtl="0" eaLnBrk="0" fontAlgn="base" hangingPunct="0">
              <a:spcBef>
                <a:spcPct val="20000"/>
              </a:spcBef>
              <a:spcAft>
                <a:spcPct val="0"/>
              </a:spcAft>
              <a:buFont typeface="Arial" pitchFamily="34" charset="0"/>
              <a:buChar char="»"/>
              <a:defRPr kumimoji="1" sz="900" kern="1200">
                <a:solidFill>
                  <a:schemeClr val="tx1">
                    <a:lumMod val="75000"/>
                    <a:lumOff val="25000"/>
                  </a:schemeClr>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600" b="1" dirty="0" smtClean="0"/>
              <a:t>　　③</a:t>
            </a:r>
            <a:r>
              <a:rPr lang="ja-JP" altLang="en-US" sz="1600" dirty="0" smtClean="0"/>
              <a:t>．ビルドログ</a:t>
            </a:r>
            <a:endParaRPr lang="ja-JP" altLang="en-US" sz="1600" b="1" dirty="0"/>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プロジェクトメニューの</a:t>
            </a:r>
            <a:r>
              <a:rPr lang="ja-JP" altLang="en-US" sz="1600" dirty="0" err="1">
                <a:solidFill>
                  <a:schemeClr val="tx1"/>
                </a:solidFill>
                <a:latin typeface="Meiryo UI" panose="020B0604030504040204" pitchFamily="50" charset="-128"/>
                <a:ea typeface="Meiryo UI" panose="020B0604030504040204" pitchFamily="50" charset="-128"/>
                <a:cs typeface="メイリオ" panose="020B0604030504040204" pitchFamily="50" charset="-128"/>
              </a:rPr>
              <a:t>左側ににある</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「ビルド履歴」から遷移します。</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「コンソール出力」でこのビルド実施時に出力されたコンソールのログ情報が確認できる。</a:t>
            </a:r>
          </a:p>
          <a:p>
            <a:pPr>
              <a:buNone/>
            </a:pP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また、「ビルドの成果物」で、バッチ毎に保存したファイルが</a:t>
            </a:r>
            <a:r>
              <a:rPr lang="en-US" altLang="ja-JP"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DL</a:t>
            </a:r>
            <a:r>
              <a:rPr lang="ja-JP" altLang="en-US" sz="16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できる。</a:t>
            </a:r>
            <a:endParaRPr lang="en-US" altLang="ja-JP" sz="1600" dirty="0" smtClean="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2290" name="Picture 2" descr="http://3.bp.blogspot.com/-IIisLJ5eK5k/T66EuoOkaZI/AAAAAAAACXk/xgOcb9Vj4lc/s640/708f993528f7ec112413ccfecae4fdf6-7063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68" y="2348880"/>
            <a:ext cx="609600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81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JMAS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a:lstStyle>
        <a:defPPr>
          <a:defRPr sz="1600" dirty="0">
            <a:effectLst>
              <a:outerShdw blurRad="38100" dist="38100" dir="2700000" algn="tl">
                <a:srgbClr val="000000">
                  <a:alpha val="43137"/>
                </a:srgbClr>
              </a:outerShdw>
            </a:effectLst>
            <a:latin typeface="HGP創英角ｺﾞｼｯｸUB" pitchFamily="50" charset="-128"/>
            <a:ea typeface="HGP創英角ｺﾞｼｯｸUB" pitchFamily="50" charset="-128"/>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1_JMAS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JMAS2010">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10605</TotalTime>
  <Words>975</Words>
  <Application>Microsoft Office PowerPoint</Application>
  <PresentationFormat>A4 210 x 297 mm</PresentationFormat>
  <Paragraphs>157</Paragraphs>
  <Slides>20</Slides>
  <Notes>0</Notes>
  <HiddenSlides>0</HiddenSlides>
  <MMClips>0</MMClips>
  <ScaleCrop>false</ScaleCrop>
  <HeadingPairs>
    <vt:vector size="4" baseType="variant">
      <vt:variant>
        <vt:lpstr>テーマ</vt:lpstr>
      </vt:variant>
      <vt:variant>
        <vt:i4>2</vt:i4>
      </vt:variant>
      <vt:variant>
        <vt:lpstr>スライド タイトル</vt:lpstr>
      </vt:variant>
      <vt:variant>
        <vt:i4>20</vt:i4>
      </vt:variant>
    </vt:vector>
  </HeadingPairs>
  <TitlesOfParts>
    <vt:vector size="22" baseType="lpstr">
      <vt:lpstr>JMAS2012</vt:lpstr>
      <vt:lpstr>1_JMAS2010</vt:lpstr>
      <vt:lpstr>Jenkins＆Selenium２でWebコンテンツの自動UIテスト説明</vt:lpstr>
      <vt:lpstr>完成イメージ</vt:lpstr>
      <vt:lpstr>環境構築</vt:lpstr>
      <vt:lpstr>Jenkinsにジョブ作成サンプル</vt:lpstr>
      <vt:lpstr>Jenkinsにジョブ作成サンプル</vt:lpstr>
      <vt:lpstr>Jenkinsにジョブ作成サンプル</vt:lpstr>
      <vt:lpstr>Jenkinsにジョブ作成サンプル</vt:lpstr>
      <vt:lpstr>Jenkinsにジョブ作成サンプル</vt:lpstr>
      <vt:lpstr>Jenkinsにジョブ作成サンプル</vt:lpstr>
      <vt:lpstr>UI評価</vt:lpstr>
      <vt:lpstr>Selenium Builder + Selenium WebDriverでIEの動作を記録</vt:lpstr>
      <vt:lpstr>Selenium Builder + Selenium WebDriverでIEの動作を記録</vt:lpstr>
      <vt:lpstr>Selenium Builder + Selenium WebDriverでIEの動作を記録</vt:lpstr>
      <vt:lpstr>Selenium Builder + Selenium WebDriverでIEの動作を記録</vt:lpstr>
      <vt:lpstr>Selenium Builder + Selenium WebDriverでIEの動作を記録</vt:lpstr>
      <vt:lpstr>Selenium Builder + Selenium WebDriverでIEの動作を記録</vt:lpstr>
      <vt:lpstr>Selenium Builder + Selenium WebDriverでIEの動作を記録</vt:lpstr>
      <vt:lpstr>Selenium Builder + Selenium WebDriverでIEの動作を記録</vt:lpstr>
      <vt:lpstr>Selenium Builder + Selenium WebDriverでIEの動作を記録</vt:lpstr>
      <vt:lpstr>備考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1028</dc:creator>
  <cp:lastModifiedBy>jmas</cp:lastModifiedBy>
  <cp:revision>790</cp:revision>
  <cp:lastPrinted>2015-09-28T07:06:29Z</cp:lastPrinted>
  <dcterms:created xsi:type="dcterms:W3CDTF">2011-01-23T01:33:24Z</dcterms:created>
  <dcterms:modified xsi:type="dcterms:W3CDTF">2017-02-15T03:07:20Z</dcterms:modified>
</cp:coreProperties>
</file>