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74" r:id="rId3"/>
  </p:sldMasterIdLst>
  <p:notesMasterIdLst>
    <p:notesMasterId r:id="rId9"/>
  </p:notesMasterIdLst>
  <p:handoutMasterIdLst>
    <p:handoutMasterId r:id="rId10"/>
  </p:handoutMasterIdLst>
  <p:sldIdLst>
    <p:sldId id="573" r:id="rId4"/>
    <p:sldId id="574" r:id="rId5"/>
    <p:sldId id="576" r:id="rId6"/>
    <p:sldId id="575" r:id="rId7"/>
    <p:sldId id="548" r:id="rId8"/>
  </p:sldIdLst>
  <p:sldSz cx="9906000" cy="6858000" type="A4"/>
  <p:notesSz cx="6807200" cy="9939020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399FF"/>
    <a:srgbClr val="FFCCFF"/>
    <a:srgbClr val="FFFE76"/>
    <a:srgbClr val="F68222"/>
    <a:srgbClr val="F8C05A"/>
    <a:srgbClr val="E60000"/>
    <a:srgbClr val="D20000"/>
    <a:srgbClr val="0066FF"/>
    <a:srgbClr val="FFDB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06" autoAdjust="0"/>
    <p:restoredTop sz="97842" autoAdjust="0"/>
  </p:normalViewPr>
  <p:slideViewPr>
    <p:cSldViewPr>
      <p:cViewPr varScale="1">
        <p:scale>
          <a:sx n="70" d="100"/>
          <a:sy n="70" d="100"/>
        </p:scale>
        <p:origin x="1152" y="48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0" d="100"/>
          <a:sy n="50" d="100"/>
        </p:scale>
        <p:origin x="-2952" y="-90"/>
      </p:cViewPr>
      <p:guideLst>
        <p:guide orient="horz" pos="3130"/>
        <p:guide pos="214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50375" cy="49736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2236" tIns="46118" rIns="92236" bIns="46118" numCol="1" anchor="t" anchorCtr="0" compatLnSpc="1"/>
          <a:lstStyle>
            <a:lvl1pPr>
              <a:defRPr sz="1200"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6825" y="1"/>
            <a:ext cx="2950375" cy="49736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2236" tIns="46118" rIns="92236" bIns="46118" numCol="1" anchor="t" anchorCtr="0" compatLnSpc="1"/>
          <a:lstStyle>
            <a:lvl1pPr algn="r">
              <a:defRPr sz="1200"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</a:lstStyle>
          <a:p>
            <a:pPr>
              <a:defRPr/>
            </a:pPr>
            <a:fld id="{FB589DE0-CFD2-488A-9E3A-B1992511718B}" type="datetimeFigureOut">
              <a:rPr lang="ja-JP" altLang="en-US"/>
            </a:fld>
            <a:endParaRPr lang="en-US" altLang="ja-JP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41971"/>
            <a:ext cx="2950375" cy="49736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2236" tIns="46118" rIns="92236" bIns="46118" numCol="1" anchor="b" anchorCtr="0" compatLnSpc="1"/>
          <a:lstStyle>
            <a:lvl1pPr>
              <a:defRPr sz="1200"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6825" y="9441971"/>
            <a:ext cx="2950375" cy="49736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2236" tIns="46118" rIns="92236" bIns="46118" numCol="1" anchor="b" anchorCtr="0" compatLnSpc="1"/>
          <a:lstStyle>
            <a:lvl1pPr algn="r">
              <a:defRPr sz="1200"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</a:lstStyle>
          <a:p>
            <a:pPr>
              <a:defRPr/>
            </a:pPr>
            <a:fld id="{D440D70A-8EB1-4204-951A-953B20D04ABC}" type="slidenum">
              <a:rPr lang="ja-JP" altLang="en-US"/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50375" cy="497367"/>
          </a:xfrm>
          <a:prstGeom prst="rect">
            <a:avLst/>
          </a:prstGeom>
        </p:spPr>
        <p:txBody>
          <a:bodyPr vert="horz" lIns="92236" tIns="46118" rIns="92236" bIns="46118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55221" y="1"/>
            <a:ext cx="2950374" cy="497367"/>
          </a:xfrm>
          <a:prstGeom prst="rect">
            <a:avLst/>
          </a:prstGeom>
        </p:spPr>
        <p:txBody>
          <a:bodyPr vert="horz" lIns="92236" tIns="46118" rIns="92236" bIns="46118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961B6A20-314A-40FB-A082-F2BB513D7E6E}" type="datetimeFigureOut">
              <a:rPr lang="ja-JP" altLang="en-US"/>
            </a:fld>
            <a:endParaRPr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86388" cy="37290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236" tIns="46118" rIns="92236" bIns="46118" rtlCol="0" anchor="ctr"/>
          <a:lstStyle/>
          <a:p>
            <a:pPr lvl="0"/>
            <a:endParaRPr lang="ja-JP" altLang="en-US" noProof="0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0239" y="4720985"/>
            <a:ext cx="5446723" cy="4473102"/>
          </a:xfrm>
          <a:prstGeom prst="rect">
            <a:avLst/>
          </a:prstGeom>
        </p:spPr>
        <p:txBody>
          <a:bodyPr vert="horz" wrap="square" lIns="92236" tIns="46118" rIns="92236" bIns="46118" numCol="1" anchor="t" anchorCtr="0" compatLnSpc="1">
            <a:normAutofit/>
          </a:bodyPr>
          <a:lstStyle/>
          <a:p>
            <a:pPr lvl="0"/>
            <a:r>
              <a:rPr lang="ja-JP" altLang="en-US" noProof="0"/>
              <a:t>マスタ テキストの書式設定</a:t>
            </a:r>
            <a:endParaRPr lang="ja-JP" altLang="en-US" noProof="0"/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  <a:endParaRPr lang="ja-JP" altLang="en-US" noProof="0"/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  <a:endParaRPr lang="ja-JP" altLang="en-US" noProof="0"/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  <a:endParaRPr lang="ja-JP" altLang="en-US" noProof="0"/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lang="ja-JP" altLang="en-US" noProof="0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1" y="9440372"/>
            <a:ext cx="2950375" cy="497366"/>
          </a:xfrm>
          <a:prstGeom prst="rect">
            <a:avLst/>
          </a:prstGeom>
        </p:spPr>
        <p:txBody>
          <a:bodyPr vert="horz" lIns="92236" tIns="46118" rIns="92236" bIns="46118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55221" y="9440372"/>
            <a:ext cx="2950374" cy="497366"/>
          </a:xfrm>
          <a:prstGeom prst="rect">
            <a:avLst/>
          </a:prstGeom>
        </p:spPr>
        <p:txBody>
          <a:bodyPr vert="horz" lIns="92236" tIns="46118" rIns="92236" bIns="46118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0464E84D-0961-4BF8-9F09-17DB209E3BFE}" type="slidenum">
              <a:rPr lang="ja-JP" altLang="en-US"/>
            </a:fld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jpeg"/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 userDrawn="1"/>
        </p:nvSpPr>
        <p:spPr>
          <a:xfrm>
            <a:off x="0" y="635"/>
            <a:ext cx="9906000" cy="6858000"/>
          </a:xfrm>
          <a:prstGeom prst="rect">
            <a:avLst/>
          </a:prstGeom>
          <a:solidFill>
            <a:srgbClr val="FFFFFF"/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0" y="23495"/>
            <a:ext cx="9906000" cy="4419600"/>
          </a:xfrm>
          <a:prstGeom prst="rect">
            <a:avLst/>
          </a:prstGeom>
          <a:gradFill flip="none" rotWithShape="1">
            <a:gsLst>
              <a:gs pos="0">
                <a:srgbClr val="99CCFF"/>
              </a:gs>
              <a:gs pos="100000">
                <a:srgbClr val="FFFFFF"/>
              </a:gs>
            </a:gsLst>
            <a:lin ang="54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 baseline="-25000" dirty="0">
              <a:solidFill>
                <a:srgbClr val="000000"/>
              </a:solidFill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45866" y="179347"/>
            <a:ext cx="6447587" cy="438155"/>
          </a:xfrm>
        </p:spPr>
        <p:txBody>
          <a:bodyPr lIns="0" anchor="ctr"/>
          <a:lstStyle>
            <a:lvl1pPr marL="0" indent="0" algn="l">
              <a:buNone/>
              <a:defRPr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dirty="0"/>
              <a:t>マスタ サブタイトルの書式設定</a:t>
            </a:r>
            <a:endParaRPr lang="ja-JP" altLang="en-US" dirty="0"/>
          </a:p>
        </p:txBody>
      </p:sp>
      <p:sp>
        <p:nvSpPr>
          <p:cNvPr id="46" name="タイトル 45"/>
          <p:cNvSpPr>
            <a:spLocks noGrp="1"/>
          </p:cNvSpPr>
          <p:nvPr>
            <p:ph type="title"/>
          </p:nvPr>
        </p:nvSpPr>
        <p:spPr>
          <a:xfrm>
            <a:off x="0" y="3068640"/>
            <a:ext cx="9575800" cy="720725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ja-JP" altLang="en-US" dirty="0"/>
              <a:t>マスタ タイトルの書式設定</a:t>
            </a:r>
            <a:endParaRPr lang="ja-JP" altLang="en-US" dirty="0"/>
          </a:p>
        </p:txBody>
      </p:sp>
      <p:sp>
        <p:nvSpPr>
          <p:cNvPr id="8" name="日付プレースホルダ 23"/>
          <p:cNvSpPr>
            <a:spLocks noGrp="1"/>
          </p:cNvSpPr>
          <p:nvPr>
            <p:ph type="dt" sz="half" idx="10"/>
          </p:nvPr>
        </p:nvSpPr>
        <p:spPr>
          <a:xfrm>
            <a:off x="0" y="5661025"/>
            <a:ext cx="4679950" cy="365125"/>
          </a:xfrm>
          <a:prstGeom prst="rect">
            <a:avLst/>
          </a:prstGeom>
        </p:spPr>
        <p:txBody>
          <a:bodyPr vert="horz" lIns="360000" tIns="45720" rIns="91440" bIns="45720" rtlCol="0" anchor="ctr"/>
          <a:lstStyle>
            <a:lvl1pPr marL="0" indent="0" algn="l"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HGP創英角ｺﾞｼｯｸUB" pitchFamily="50" charset="-128"/>
                <a:ea typeface="HGP創英角ｺﾞｼｯｸUB" pitchFamily="50" charset="-128"/>
              </a:defRPr>
            </a:lvl1pPr>
          </a:lstStyle>
          <a:p>
            <a:pPr>
              <a:defRPr/>
            </a:pPr>
            <a:fld id="{04A88FBC-1567-42DF-A761-F7C1061E0771}" type="datetime1">
              <a:rPr lang="ja-JP" altLang="en-US"/>
            </a:fld>
            <a:endParaRPr lang="ja-JP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F4FF9630-A327-8E47-8CD6-EF83B57CFB1D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4416425" y="6526215"/>
            <a:ext cx="729192" cy="365125"/>
          </a:xfrm>
          <a:prstGeom prst="rect">
            <a:avLst/>
          </a:prstGeom>
        </p:spPr>
        <p:txBody>
          <a:bodyPr/>
          <a:lstStyle/>
          <a:p>
            <a:fld id="{F3C18820-6371-BE49-A56B-718E9849F8AB}" type="slidenum">
              <a:rPr lang="ja-JP" altLang="en-US" smtClean="0"/>
            </a:fld>
            <a:endParaRPr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>
            <a:off x="911" y="6583559"/>
            <a:ext cx="9906000" cy="28803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ja-JP" altLang="en-US" dirty="0">
              <a:solidFill>
                <a:prstClr val="white"/>
              </a:solidFill>
            </a:endParaRPr>
          </a:p>
        </p:txBody>
      </p:sp>
      <p:sp>
        <p:nvSpPr>
          <p:cNvPr id="8" name="正方形/長方形 7"/>
          <p:cNvSpPr/>
          <p:nvPr userDrawn="1"/>
        </p:nvSpPr>
        <p:spPr>
          <a:xfrm>
            <a:off x="6631518" y="6623764"/>
            <a:ext cx="327448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457200"/>
            <a:r>
              <a:rPr lang="en-US" altLang="ja-JP" sz="800" dirty="0">
                <a:solidFill>
                  <a:srgbClr val="FFFFFF"/>
                </a:solidFill>
                <a:latin typeface="HGP創英角ｺﾞｼｯｸUB"/>
                <a:ea typeface="HGP創英角ｺﾞｼｯｸUB"/>
                <a:cs typeface="HGP創英角ｺﾞｼｯｸUB"/>
              </a:rPr>
              <a:t>Copyright ©2013 JMA Systems Corp., All Rights Reserved.</a:t>
            </a:r>
            <a:endParaRPr lang="ja-JP" altLang="en-US" sz="800" dirty="0">
              <a:solidFill>
                <a:srgbClr val="FFFFFF"/>
              </a:solidFill>
              <a:latin typeface="HGP創英角ｺﾞｼｯｸUB"/>
              <a:ea typeface="HGP創英角ｺﾞｼｯｸUB"/>
              <a:cs typeface="HGP創英角ｺﾞｼｯｸUB"/>
            </a:endParaRPr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548680"/>
            <a:ext cx="9906000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" name="グループ化 953"/>
          <p:cNvGrpSpPr/>
          <p:nvPr userDrawn="1"/>
        </p:nvGrpSpPr>
        <p:grpSpPr bwMode="auto">
          <a:xfrm>
            <a:off x="8619408" y="80629"/>
            <a:ext cx="1209134" cy="362161"/>
            <a:chOff x="1719265" y="6102355"/>
            <a:chExt cx="3825882" cy="1241427"/>
          </a:xfrm>
        </p:grpSpPr>
        <p:sp>
          <p:nvSpPr>
            <p:cNvPr id="12" name="Freeform 516"/>
            <p:cNvSpPr>
              <a:spLocks noEditPoints="1"/>
            </p:cNvSpPr>
            <p:nvPr/>
          </p:nvSpPr>
          <p:spPr bwMode="auto">
            <a:xfrm>
              <a:off x="1719265" y="6113468"/>
              <a:ext cx="1225552" cy="1230314"/>
            </a:xfrm>
            <a:custGeom>
              <a:avLst/>
              <a:gdLst>
                <a:gd name="T0" fmla="*/ 978193 w 327"/>
                <a:gd name="T1" fmla="*/ 0 h 328"/>
                <a:gd name="T2" fmla="*/ 1225552 w 327"/>
                <a:gd name="T3" fmla="*/ 0 h 328"/>
                <a:gd name="T4" fmla="*/ 1030663 w 327"/>
                <a:gd name="T5" fmla="*/ 517632 h 328"/>
                <a:gd name="T6" fmla="*/ 685859 w 327"/>
                <a:gd name="T7" fmla="*/ 885226 h 328"/>
                <a:gd name="T8" fmla="*/ 0 w 327"/>
                <a:gd name="T9" fmla="*/ 1230314 h 328"/>
                <a:gd name="T10" fmla="*/ 104940 w 327"/>
                <a:gd name="T11" fmla="*/ 922735 h 328"/>
                <a:gd name="T12" fmla="*/ 637137 w 327"/>
                <a:gd name="T13" fmla="*/ 843965 h 328"/>
                <a:gd name="T14" fmla="*/ 787052 w 327"/>
                <a:gd name="T15" fmla="*/ 510130 h 328"/>
                <a:gd name="T16" fmla="*/ 978193 w 327"/>
                <a:gd name="T17" fmla="*/ 0 h 328"/>
                <a:gd name="T18" fmla="*/ 149915 w 327"/>
                <a:gd name="T19" fmla="*/ 982751 h 328"/>
                <a:gd name="T20" fmla="*/ 86201 w 327"/>
                <a:gd name="T21" fmla="*/ 1162797 h 328"/>
                <a:gd name="T22" fmla="*/ 595911 w 327"/>
                <a:gd name="T23" fmla="*/ 915233 h 328"/>
                <a:gd name="T24" fmla="*/ 149915 w 327"/>
                <a:gd name="T25" fmla="*/ 982751 h 32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27"/>
                <a:gd name="T40" fmla="*/ 0 h 328"/>
                <a:gd name="T41" fmla="*/ 327 w 327"/>
                <a:gd name="T42" fmla="*/ 328 h 32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27" h="328">
                  <a:moveTo>
                    <a:pt x="261" y="0"/>
                  </a:moveTo>
                  <a:cubicBezTo>
                    <a:pt x="327" y="0"/>
                    <a:pt x="327" y="0"/>
                    <a:pt x="327" y="0"/>
                  </a:cubicBezTo>
                  <a:cubicBezTo>
                    <a:pt x="275" y="138"/>
                    <a:pt x="275" y="138"/>
                    <a:pt x="275" y="138"/>
                  </a:cubicBezTo>
                  <a:cubicBezTo>
                    <a:pt x="246" y="204"/>
                    <a:pt x="210" y="219"/>
                    <a:pt x="183" y="236"/>
                  </a:cubicBezTo>
                  <a:cubicBezTo>
                    <a:pt x="147" y="302"/>
                    <a:pt x="81" y="326"/>
                    <a:pt x="0" y="328"/>
                  </a:cubicBezTo>
                  <a:cubicBezTo>
                    <a:pt x="28" y="246"/>
                    <a:pt x="28" y="246"/>
                    <a:pt x="28" y="246"/>
                  </a:cubicBezTo>
                  <a:cubicBezTo>
                    <a:pt x="80" y="246"/>
                    <a:pt x="147" y="237"/>
                    <a:pt x="170" y="225"/>
                  </a:cubicBezTo>
                  <a:cubicBezTo>
                    <a:pt x="187" y="197"/>
                    <a:pt x="204" y="154"/>
                    <a:pt x="210" y="136"/>
                  </a:cubicBezTo>
                  <a:lnTo>
                    <a:pt x="261" y="0"/>
                  </a:lnTo>
                  <a:close/>
                  <a:moveTo>
                    <a:pt x="40" y="262"/>
                  </a:moveTo>
                  <a:cubicBezTo>
                    <a:pt x="23" y="310"/>
                    <a:pt x="23" y="310"/>
                    <a:pt x="23" y="310"/>
                  </a:cubicBezTo>
                  <a:cubicBezTo>
                    <a:pt x="82" y="311"/>
                    <a:pt x="136" y="279"/>
                    <a:pt x="159" y="244"/>
                  </a:cubicBezTo>
                  <a:cubicBezTo>
                    <a:pt x="128" y="254"/>
                    <a:pt x="79" y="262"/>
                    <a:pt x="40" y="262"/>
                  </a:cubicBez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517"/>
            <p:cNvSpPr/>
            <p:nvPr/>
          </p:nvSpPr>
          <p:spPr bwMode="auto">
            <a:xfrm>
              <a:off x="2743204" y="6113468"/>
              <a:ext cx="1252540" cy="869951"/>
            </a:xfrm>
            <a:custGeom>
              <a:avLst/>
              <a:gdLst>
                <a:gd name="T0" fmla="*/ 322263 w 789"/>
                <a:gd name="T1" fmla="*/ 0 h 548"/>
                <a:gd name="T2" fmla="*/ 649289 w 789"/>
                <a:gd name="T3" fmla="*/ 0 h 548"/>
                <a:gd name="T4" fmla="*/ 573089 w 789"/>
                <a:gd name="T5" fmla="*/ 522288 h 548"/>
                <a:gd name="T6" fmla="*/ 908052 w 789"/>
                <a:gd name="T7" fmla="*/ 0 h 548"/>
                <a:gd name="T8" fmla="*/ 1252540 w 789"/>
                <a:gd name="T9" fmla="*/ 0 h 548"/>
                <a:gd name="T10" fmla="*/ 933452 w 789"/>
                <a:gd name="T11" fmla="*/ 869951 h 548"/>
                <a:gd name="T12" fmla="*/ 696914 w 789"/>
                <a:gd name="T13" fmla="*/ 869951 h 548"/>
                <a:gd name="T14" fmla="*/ 896939 w 789"/>
                <a:gd name="T15" fmla="*/ 357188 h 548"/>
                <a:gd name="T16" fmla="*/ 566739 w 789"/>
                <a:gd name="T17" fmla="*/ 869951 h 548"/>
                <a:gd name="T18" fmla="*/ 341313 w 789"/>
                <a:gd name="T19" fmla="*/ 869951 h 548"/>
                <a:gd name="T20" fmla="*/ 407988 w 789"/>
                <a:gd name="T21" fmla="*/ 371475 h 548"/>
                <a:gd name="T22" fmla="*/ 225425 w 789"/>
                <a:gd name="T23" fmla="*/ 869951 h 548"/>
                <a:gd name="T24" fmla="*/ 0 w 789"/>
                <a:gd name="T25" fmla="*/ 869951 h 548"/>
                <a:gd name="T26" fmla="*/ 322263 w 789"/>
                <a:gd name="T27" fmla="*/ 0 h 54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789"/>
                <a:gd name="T43" fmla="*/ 0 h 548"/>
                <a:gd name="T44" fmla="*/ 789 w 789"/>
                <a:gd name="T45" fmla="*/ 548 h 54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789" h="548">
                  <a:moveTo>
                    <a:pt x="203" y="0"/>
                  </a:moveTo>
                  <a:lnTo>
                    <a:pt x="409" y="0"/>
                  </a:lnTo>
                  <a:lnTo>
                    <a:pt x="361" y="329"/>
                  </a:lnTo>
                  <a:lnTo>
                    <a:pt x="572" y="0"/>
                  </a:lnTo>
                  <a:lnTo>
                    <a:pt x="789" y="0"/>
                  </a:lnTo>
                  <a:lnTo>
                    <a:pt x="588" y="548"/>
                  </a:lnTo>
                  <a:lnTo>
                    <a:pt x="439" y="548"/>
                  </a:lnTo>
                  <a:lnTo>
                    <a:pt x="565" y="225"/>
                  </a:lnTo>
                  <a:lnTo>
                    <a:pt x="357" y="548"/>
                  </a:lnTo>
                  <a:lnTo>
                    <a:pt x="215" y="548"/>
                  </a:lnTo>
                  <a:lnTo>
                    <a:pt x="257" y="234"/>
                  </a:lnTo>
                  <a:lnTo>
                    <a:pt x="142" y="548"/>
                  </a:lnTo>
                  <a:lnTo>
                    <a:pt x="0" y="548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518"/>
            <p:cNvSpPr>
              <a:spLocks noEditPoints="1"/>
            </p:cNvSpPr>
            <p:nvPr/>
          </p:nvSpPr>
          <p:spPr bwMode="auto">
            <a:xfrm>
              <a:off x="3676656" y="6113468"/>
              <a:ext cx="866777" cy="869951"/>
            </a:xfrm>
            <a:custGeom>
              <a:avLst/>
              <a:gdLst>
                <a:gd name="T0" fmla="*/ 633414 w 546"/>
                <a:gd name="T1" fmla="*/ 0 h 548"/>
                <a:gd name="T2" fmla="*/ 866777 w 546"/>
                <a:gd name="T3" fmla="*/ 0 h 548"/>
                <a:gd name="T4" fmla="*/ 866777 w 546"/>
                <a:gd name="T5" fmla="*/ 869951 h 548"/>
                <a:gd name="T6" fmla="*/ 638176 w 546"/>
                <a:gd name="T7" fmla="*/ 869951 h 548"/>
                <a:gd name="T8" fmla="*/ 638176 w 546"/>
                <a:gd name="T9" fmla="*/ 720726 h 548"/>
                <a:gd name="T10" fmla="*/ 368301 w 546"/>
                <a:gd name="T11" fmla="*/ 720726 h 548"/>
                <a:gd name="T12" fmla="*/ 266701 w 546"/>
                <a:gd name="T13" fmla="*/ 869951 h 548"/>
                <a:gd name="T14" fmla="*/ 0 w 546"/>
                <a:gd name="T15" fmla="*/ 869951 h 548"/>
                <a:gd name="T16" fmla="*/ 633414 w 546"/>
                <a:gd name="T17" fmla="*/ 0 h 548"/>
                <a:gd name="T18" fmla="*/ 487364 w 546"/>
                <a:gd name="T19" fmla="*/ 552451 h 548"/>
                <a:gd name="T20" fmla="*/ 641351 w 546"/>
                <a:gd name="T21" fmla="*/ 552451 h 548"/>
                <a:gd name="T22" fmla="*/ 641351 w 546"/>
                <a:gd name="T23" fmla="*/ 334963 h 548"/>
                <a:gd name="T24" fmla="*/ 487364 w 546"/>
                <a:gd name="T25" fmla="*/ 552451 h 54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546"/>
                <a:gd name="T40" fmla="*/ 0 h 548"/>
                <a:gd name="T41" fmla="*/ 546 w 546"/>
                <a:gd name="T42" fmla="*/ 548 h 54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546" h="548">
                  <a:moveTo>
                    <a:pt x="399" y="0"/>
                  </a:moveTo>
                  <a:lnTo>
                    <a:pt x="546" y="0"/>
                  </a:lnTo>
                  <a:lnTo>
                    <a:pt x="546" y="548"/>
                  </a:lnTo>
                  <a:lnTo>
                    <a:pt x="402" y="548"/>
                  </a:lnTo>
                  <a:lnTo>
                    <a:pt x="402" y="454"/>
                  </a:lnTo>
                  <a:lnTo>
                    <a:pt x="232" y="454"/>
                  </a:lnTo>
                  <a:lnTo>
                    <a:pt x="168" y="548"/>
                  </a:lnTo>
                  <a:lnTo>
                    <a:pt x="0" y="548"/>
                  </a:lnTo>
                  <a:lnTo>
                    <a:pt x="399" y="0"/>
                  </a:lnTo>
                  <a:close/>
                  <a:moveTo>
                    <a:pt x="307" y="348"/>
                  </a:moveTo>
                  <a:lnTo>
                    <a:pt x="404" y="348"/>
                  </a:lnTo>
                  <a:lnTo>
                    <a:pt x="404" y="211"/>
                  </a:lnTo>
                  <a:lnTo>
                    <a:pt x="307" y="348"/>
                  </a:ln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519"/>
            <p:cNvSpPr/>
            <p:nvPr/>
          </p:nvSpPr>
          <p:spPr bwMode="auto">
            <a:xfrm>
              <a:off x="4587883" y="6102355"/>
              <a:ext cx="957264" cy="900113"/>
            </a:xfrm>
            <a:custGeom>
              <a:avLst/>
              <a:gdLst>
                <a:gd name="T0" fmla="*/ 870923 w 255"/>
                <a:gd name="T1" fmla="*/ 506314 h 240"/>
                <a:gd name="T2" fmla="*/ 889692 w 255"/>
                <a:gd name="T3" fmla="*/ 600075 h 240"/>
                <a:gd name="T4" fmla="*/ 889692 w 255"/>
                <a:gd name="T5" fmla="*/ 607576 h 240"/>
                <a:gd name="T6" fmla="*/ 844645 w 255"/>
                <a:gd name="T7" fmla="*/ 746344 h 240"/>
                <a:gd name="T8" fmla="*/ 739533 w 255"/>
                <a:gd name="T9" fmla="*/ 836355 h 240"/>
                <a:gd name="T10" fmla="*/ 596882 w 255"/>
                <a:gd name="T11" fmla="*/ 885111 h 240"/>
                <a:gd name="T12" fmla="*/ 442969 w 255"/>
                <a:gd name="T13" fmla="*/ 900113 h 240"/>
                <a:gd name="T14" fmla="*/ 439215 w 255"/>
                <a:gd name="T15" fmla="*/ 900113 h 240"/>
                <a:gd name="T16" fmla="*/ 131389 w 255"/>
                <a:gd name="T17" fmla="*/ 828854 h 240"/>
                <a:gd name="T18" fmla="*/ 3754 w 255"/>
                <a:gd name="T19" fmla="*/ 577573 h 240"/>
                <a:gd name="T20" fmla="*/ 251516 w 255"/>
                <a:gd name="T21" fmla="*/ 562571 h 240"/>
                <a:gd name="T22" fmla="*/ 274040 w 255"/>
                <a:gd name="T23" fmla="*/ 648832 h 240"/>
                <a:gd name="T24" fmla="*/ 311580 w 255"/>
                <a:gd name="T25" fmla="*/ 686336 h 240"/>
                <a:gd name="T26" fmla="*/ 371644 w 255"/>
                <a:gd name="T27" fmla="*/ 708839 h 240"/>
                <a:gd name="T28" fmla="*/ 454231 w 255"/>
                <a:gd name="T29" fmla="*/ 716340 h 240"/>
                <a:gd name="T30" fmla="*/ 457985 w 255"/>
                <a:gd name="T31" fmla="*/ 716340 h 240"/>
                <a:gd name="T32" fmla="*/ 521803 w 255"/>
                <a:gd name="T33" fmla="*/ 712590 h 240"/>
                <a:gd name="T34" fmla="*/ 578112 w 255"/>
                <a:gd name="T35" fmla="*/ 693837 h 240"/>
                <a:gd name="T36" fmla="*/ 615652 w 255"/>
                <a:gd name="T37" fmla="*/ 663833 h 240"/>
                <a:gd name="T38" fmla="*/ 630668 w 255"/>
                <a:gd name="T39" fmla="*/ 622578 h 240"/>
                <a:gd name="T40" fmla="*/ 630668 w 255"/>
                <a:gd name="T41" fmla="*/ 622578 h 240"/>
                <a:gd name="T42" fmla="*/ 611898 w 255"/>
                <a:gd name="T43" fmla="*/ 585074 h 240"/>
                <a:gd name="T44" fmla="*/ 563097 w 255"/>
                <a:gd name="T45" fmla="*/ 558820 h 240"/>
                <a:gd name="T46" fmla="*/ 484263 w 255"/>
                <a:gd name="T47" fmla="*/ 540068 h 240"/>
                <a:gd name="T48" fmla="*/ 394168 w 255"/>
                <a:gd name="T49" fmla="*/ 517565 h 240"/>
                <a:gd name="T50" fmla="*/ 296564 w 255"/>
                <a:gd name="T51" fmla="*/ 491312 h 240"/>
                <a:gd name="T52" fmla="*/ 210223 w 255"/>
                <a:gd name="T53" fmla="*/ 446306 h 240"/>
                <a:gd name="T54" fmla="*/ 146405 w 255"/>
                <a:gd name="T55" fmla="*/ 378798 h 240"/>
                <a:gd name="T56" fmla="*/ 123881 w 255"/>
                <a:gd name="T57" fmla="*/ 281285 h 240"/>
                <a:gd name="T58" fmla="*/ 123881 w 255"/>
                <a:gd name="T59" fmla="*/ 277535 h 240"/>
                <a:gd name="T60" fmla="*/ 165175 w 255"/>
                <a:gd name="T61" fmla="*/ 146268 h 240"/>
                <a:gd name="T62" fmla="*/ 266532 w 255"/>
                <a:gd name="T63" fmla="*/ 60008 h 240"/>
                <a:gd name="T64" fmla="*/ 405429 w 255"/>
                <a:gd name="T65" fmla="*/ 15002 h 240"/>
                <a:gd name="T66" fmla="*/ 544327 w 255"/>
                <a:gd name="T67" fmla="*/ 0 h 240"/>
                <a:gd name="T68" fmla="*/ 548081 w 255"/>
                <a:gd name="T69" fmla="*/ 0 h 240"/>
                <a:gd name="T70" fmla="*/ 698240 w 255"/>
                <a:gd name="T71" fmla="*/ 15002 h 240"/>
                <a:gd name="T72" fmla="*/ 829629 w 255"/>
                <a:gd name="T73" fmla="*/ 67508 h 240"/>
                <a:gd name="T74" fmla="*/ 915970 w 255"/>
                <a:gd name="T75" fmla="*/ 157520 h 240"/>
                <a:gd name="T76" fmla="*/ 953510 w 255"/>
                <a:gd name="T77" fmla="*/ 270034 h 240"/>
                <a:gd name="T78" fmla="*/ 713256 w 255"/>
                <a:gd name="T79" fmla="*/ 296287 h 240"/>
                <a:gd name="T80" fmla="*/ 690732 w 255"/>
                <a:gd name="T81" fmla="*/ 240030 h 240"/>
                <a:gd name="T82" fmla="*/ 656946 w 255"/>
                <a:gd name="T83" fmla="*/ 206276 h 240"/>
                <a:gd name="T84" fmla="*/ 600636 w 255"/>
                <a:gd name="T85" fmla="*/ 191274 h 240"/>
                <a:gd name="T86" fmla="*/ 540573 w 255"/>
                <a:gd name="T87" fmla="*/ 183773 h 240"/>
                <a:gd name="T88" fmla="*/ 540573 w 255"/>
                <a:gd name="T89" fmla="*/ 183773 h 240"/>
                <a:gd name="T90" fmla="*/ 480509 w 255"/>
                <a:gd name="T91" fmla="*/ 187524 h 240"/>
                <a:gd name="T92" fmla="*/ 427953 w 255"/>
                <a:gd name="T93" fmla="*/ 206276 h 240"/>
                <a:gd name="T94" fmla="*/ 394168 w 255"/>
                <a:gd name="T95" fmla="*/ 228779 h 240"/>
                <a:gd name="T96" fmla="*/ 379152 w 255"/>
                <a:gd name="T97" fmla="*/ 266283 h 240"/>
                <a:gd name="T98" fmla="*/ 379152 w 255"/>
                <a:gd name="T99" fmla="*/ 266283 h 240"/>
                <a:gd name="T100" fmla="*/ 397922 w 255"/>
                <a:gd name="T101" fmla="*/ 300038 h 240"/>
                <a:gd name="T102" fmla="*/ 457985 w 255"/>
                <a:gd name="T103" fmla="*/ 326291 h 240"/>
                <a:gd name="T104" fmla="*/ 536819 w 255"/>
                <a:gd name="T105" fmla="*/ 345043 h 240"/>
                <a:gd name="T106" fmla="*/ 604390 w 255"/>
                <a:gd name="T107" fmla="*/ 356295 h 240"/>
                <a:gd name="T108" fmla="*/ 717010 w 255"/>
                <a:gd name="T109" fmla="*/ 386299 h 240"/>
                <a:gd name="T110" fmla="*/ 807105 w 255"/>
                <a:gd name="T111" fmla="*/ 431304 h 240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255"/>
                <a:gd name="T169" fmla="*/ 0 h 240"/>
                <a:gd name="T170" fmla="*/ 255 w 255"/>
                <a:gd name="T171" fmla="*/ 240 h 240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255" h="240">
                  <a:moveTo>
                    <a:pt x="215" y="115"/>
                  </a:moveTo>
                  <a:cubicBezTo>
                    <a:pt x="222" y="121"/>
                    <a:pt x="228" y="127"/>
                    <a:pt x="232" y="135"/>
                  </a:cubicBezTo>
                  <a:cubicBezTo>
                    <a:pt x="232" y="135"/>
                    <a:pt x="232" y="135"/>
                    <a:pt x="232" y="135"/>
                  </a:cubicBezTo>
                  <a:cubicBezTo>
                    <a:pt x="235" y="142"/>
                    <a:pt x="237" y="151"/>
                    <a:pt x="237" y="160"/>
                  </a:cubicBezTo>
                  <a:cubicBezTo>
                    <a:pt x="237" y="160"/>
                    <a:pt x="237" y="160"/>
                    <a:pt x="237" y="160"/>
                  </a:cubicBezTo>
                  <a:cubicBezTo>
                    <a:pt x="237" y="161"/>
                    <a:pt x="237" y="162"/>
                    <a:pt x="237" y="162"/>
                  </a:cubicBezTo>
                  <a:cubicBezTo>
                    <a:pt x="237" y="162"/>
                    <a:pt x="237" y="162"/>
                    <a:pt x="237" y="162"/>
                  </a:cubicBezTo>
                  <a:cubicBezTo>
                    <a:pt x="237" y="176"/>
                    <a:pt x="233" y="189"/>
                    <a:pt x="225" y="199"/>
                  </a:cubicBezTo>
                  <a:cubicBezTo>
                    <a:pt x="225" y="199"/>
                    <a:pt x="225" y="199"/>
                    <a:pt x="225" y="199"/>
                  </a:cubicBezTo>
                  <a:cubicBezTo>
                    <a:pt x="217" y="209"/>
                    <a:pt x="208" y="217"/>
                    <a:pt x="197" y="223"/>
                  </a:cubicBezTo>
                  <a:cubicBezTo>
                    <a:pt x="197" y="223"/>
                    <a:pt x="197" y="223"/>
                    <a:pt x="197" y="223"/>
                  </a:cubicBezTo>
                  <a:cubicBezTo>
                    <a:pt x="185" y="229"/>
                    <a:pt x="173" y="233"/>
                    <a:pt x="159" y="236"/>
                  </a:cubicBezTo>
                  <a:cubicBezTo>
                    <a:pt x="159" y="236"/>
                    <a:pt x="159" y="236"/>
                    <a:pt x="159" y="236"/>
                  </a:cubicBezTo>
                  <a:cubicBezTo>
                    <a:pt x="145" y="239"/>
                    <a:pt x="132" y="240"/>
                    <a:pt x="118" y="240"/>
                  </a:cubicBezTo>
                  <a:cubicBezTo>
                    <a:pt x="118" y="240"/>
                    <a:pt x="118" y="240"/>
                    <a:pt x="118" y="240"/>
                  </a:cubicBezTo>
                  <a:cubicBezTo>
                    <a:pt x="118" y="240"/>
                    <a:pt x="117" y="240"/>
                    <a:pt x="117" y="240"/>
                  </a:cubicBezTo>
                  <a:cubicBezTo>
                    <a:pt x="79" y="240"/>
                    <a:pt x="55" y="233"/>
                    <a:pt x="35" y="221"/>
                  </a:cubicBezTo>
                  <a:cubicBezTo>
                    <a:pt x="35" y="221"/>
                    <a:pt x="35" y="221"/>
                    <a:pt x="35" y="221"/>
                  </a:cubicBezTo>
                  <a:cubicBezTo>
                    <a:pt x="18" y="211"/>
                    <a:pt x="4" y="188"/>
                    <a:pt x="1" y="154"/>
                  </a:cubicBezTo>
                  <a:cubicBezTo>
                    <a:pt x="1" y="154"/>
                    <a:pt x="1" y="154"/>
                    <a:pt x="1" y="154"/>
                  </a:cubicBezTo>
                  <a:cubicBezTo>
                    <a:pt x="0" y="150"/>
                    <a:pt x="0" y="150"/>
                    <a:pt x="0" y="150"/>
                  </a:cubicBezTo>
                  <a:cubicBezTo>
                    <a:pt x="67" y="150"/>
                    <a:pt x="67" y="150"/>
                    <a:pt x="67" y="150"/>
                  </a:cubicBezTo>
                  <a:cubicBezTo>
                    <a:pt x="67" y="153"/>
                    <a:pt x="67" y="153"/>
                    <a:pt x="67" y="153"/>
                  </a:cubicBezTo>
                  <a:cubicBezTo>
                    <a:pt x="68" y="160"/>
                    <a:pt x="70" y="167"/>
                    <a:pt x="73" y="173"/>
                  </a:cubicBezTo>
                  <a:cubicBezTo>
                    <a:pt x="73" y="173"/>
                    <a:pt x="73" y="173"/>
                    <a:pt x="73" y="173"/>
                  </a:cubicBezTo>
                  <a:cubicBezTo>
                    <a:pt x="75" y="177"/>
                    <a:pt x="79" y="181"/>
                    <a:pt x="83" y="183"/>
                  </a:cubicBezTo>
                  <a:cubicBezTo>
                    <a:pt x="83" y="183"/>
                    <a:pt x="83" y="183"/>
                    <a:pt x="83" y="183"/>
                  </a:cubicBezTo>
                  <a:cubicBezTo>
                    <a:pt x="88" y="186"/>
                    <a:pt x="92" y="188"/>
                    <a:pt x="99" y="189"/>
                  </a:cubicBezTo>
                  <a:cubicBezTo>
                    <a:pt x="99" y="189"/>
                    <a:pt x="99" y="189"/>
                    <a:pt x="99" y="189"/>
                  </a:cubicBezTo>
                  <a:cubicBezTo>
                    <a:pt x="105" y="191"/>
                    <a:pt x="113" y="191"/>
                    <a:pt x="121" y="191"/>
                  </a:cubicBezTo>
                  <a:cubicBezTo>
                    <a:pt x="121" y="191"/>
                    <a:pt x="121" y="191"/>
                    <a:pt x="121" y="191"/>
                  </a:cubicBezTo>
                  <a:cubicBezTo>
                    <a:pt x="121" y="191"/>
                    <a:pt x="121" y="191"/>
                    <a:pt x="122" y="191"/>
                  </a:cubicBezTo>
                  <a:cubicBezTo>
                    <a:pt x="122" y="191"/>
                    <a:pt x="122" y="191"/>
                    <a:pt x="122" y="191"/>
                  </a:cubicBezTo>
                  <a:cubicBezTo>
                    <a:pt x="127" y="191"/>
                    <a:pt x="133" y="191"/>
                    <a:pt x="139" y="190"/>
                  </a:cubicBezTo>
                  <a:cubicBezTo>
                    <a:pt x="139" y="190"/>
                    <a:pt x="139" y="190"/>
                    <a:pt x="139" y="190"/>
                  </a:cubicBezTo>
                  <a:cubicBezTo>
                    <a:pt x="145" y="188"/>
                    <a:pt x="149" y="187"/>
                    <a:pt x="154" y="185"/>
                  </a:cubicBezTo>
                  <a:cubicBezTo>
                    <a:pt x="154" y="185"/>
                    <a:pt x="154" y="185"/>
                    <a:pt x="154" y="185"/>
                  </a:cubicBezTo>
                  <a:cubicBezTo>
                    <a:pt x="158" y="183"/>
                    <a:pt x="162" y="180"/>
                    <a:pt x="164" y="177"/>
                  </a:cubicBezTo>
                  <a:cubicBezTo>
                    <a:pt x="164" y="177"/>
                    <a:pt x="164" y="177"/>
                    <a:pt x="164" y="177"/>
                  </a:cubicBezTo>
                  <a:cubicBezTo>
                    <a:pt x="166" y="175"/>
                    <a:pt x="168" y="170"/>
                    <a:pt x="168" y="166"/>
                  </a:cubicBezTo>
                  <a:cubicBezTo>
                    <a:pt x="168" y="166"/>
                    <a:pt x="168" y="166"/>
                    <a:pt x="168" y="166"/>
                  </a:cubicBezTo>
                  <a:cubicBezTo>
                    <a:pt x="168" y="166"/>
                    <a:pt x="168" y="166"/>
                    <a:pt x="168" y="166"/>
                  </a:cubicBezTo>
                  <a:cubicBezTo>
                    <a:pt x="168" y="163"/>
                    <a:pt x="166" y="158"/>
                    <a:pt x="163" y="156"/>
                  </a:cubicBezTo>
                  <a:cubicBezTo>
                    <a:pt x="163" y="156"/>
                    <a:pt x="163" y="156"/>
                    <a:pt x="163" y="156"/>
                  </a:cubicBezTo>
                  <a:cubicBezTo>
                    <a:pt x="160" y="153"/>
                    <a:pt x="157" y="151"/>
                    <a:pt x="150" y="149"/>
                  </a:cubicBezTo>
                  <a:cubicBezTo>
                    <a:pt x="150" y="149"/>
                    <a:pt x="150" y="149"/>
                    <a:pt x="150" y="149"/>
                  </a:cubicBezTo>
                  <a:cubicBezTo>
                    <a:pt x="145" y="147"/>
                    <a:pt x="138" y="146"/>
                    <a:pt x="129" y="144"/>
                  </a:cubicBezTo>
                  <a:cubicBezTo>
                    <a:pt x="129" y="144"/>
                    <a:pt x="129" y="144"/>
                    <a:pt x="129" y="144"/>
                  </a:cubicBezTo>
                  <a:cubicBezTo>
                    <a:pt x="121" y="142"/>
                    <a:pt x="113" y="140"/>
                    <a:pt x="105" y="138"/>
                  </a:cubicBezTo>
                  <a:cubicBezTo>
                    <a:pt x="105" y="138"/>
                    <a:pt x="105" y="138"/>
                    <a:pt x="105" y="138"/>
                  </a:cubicBezTo>
                  <a:cubicBezTo>
                    <a:pt x="96" y="136"/>
                    <a:pt x="87" y="134"/>
                    <a:pt x="79" y="131"/>
                  </a:cubicBezTo>
                  <a:cubicBezTo>
                    <a:pt x="79" y="131"/>
                    <a:pt x="79" y="131"/>
                    <a:pt x="79" y="131"/>
                  </a:cubicBezTo>
                  <a:cubicBezTo>
                    <a:pt x="70" y="128"/>
                    <a:pt x="63" y="124"/>
                    <a:pt x="56" y="119"/>
                  </a:cubicBezTo>
                  <a:cubicBezTo>
                    <a:pt x="56" y="119"/>
                    <a:pt x="56" y="119"/>
                    <a:pt x="56" y="119"/>
                  </a:cubicBezTo>
                  <a:cubicBezTo>
                    <a:pt x="49" y="114"/>
                    <a:pt x="43" y="108"/>
                    <a:pt x="39" y="101"/>
                  </a:cubicBezTo>
                  <a:cubicBezTo>
                    <a:pt x="39" y="101"/>
                    <a:pt x="39" y="101"/>
                    <a:pt x="39" y="101"/>
                  </a:cubicBezTo>
                  <a:cubicBezTo>
                    <a:pt x="35" y="94"/>
                    <a:pt x="33" y="8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4"/>
                    <a:pt x="33" y="74"/>
                  </a:cubicBezTo>
                  <a:cubicBezTo>
                    <a:pt x="33" y="74"/>
                    <a:pt x="33" y="74"/>
                    <a:pt x="33" y="74"/>
                  </a:cubicBezTo>
                  <a:cubicBezTo>
                    <a:pt x="33" y="61"/>
                    <a:pt x="37" y="49"/>
                    <a:pt x="44" y="39"/>
                  </a:cubicBezTo>
                  <a:cubicBezTo>
                    <a:pt x="44" y="39"/>
                    <a:pt x="44" y="39"/>
                    <a:pt x="44" y="39"/>
                  </a:cubicBezTo>
                  <a:cubicBezTo>
                    <a:pt x="51" y="30"/>
                    <a:pt x="60" y="22"/>
                    <a:pt x="71" y="16"/>
                  </a:cubicBezTo>
                  <a:cubicBezTo>
                    <a:pt x="71" y="16"/>
                    <a:pt x="71" y="16"/>
                    <a:pt x="71" y="16"/>
                  </a:cubicBezTo>
                  <a:cubicBezTo>
                    <a:pt x="82" y="11"/>
                    <a:pt x="94" y="7"/>
                    <a:pt x="108" y="4"/>
                  </a:cubicBezTo>
                  <a:cubicBezTo>
                    <a:pt x="108" y="4"/>
                    <a:pt x="108" y="4"/>
                    <a:pt x="108" y="4"/>
                  </a:cubicBezTo>
                  <a:cubicBezTo>
                    <a:pt x="121" y="1"/>
                    <a:pt x="132" y="0"/>
                    <a:pt x="145" y="0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46" y="0"/>
                    <a:pt x="146" y="0"/>
                    <a:pt x="146" y="0"/>
                  </a:cubicBezTo>
                  <a:cubicBezTo>
                    <a:pt x="146" y="0"/>
                    <a:pt x="146" y="0"/>
                    <a:pt x="146" y="0"/>
                  </a:cubicBezTo>
                  <a:cubicBezTo>
                    <a:pt x="160" y="0"/>
                    <a:pt x="173" y="1"/>
                    <a:pt x="186" y="4"/>
                  </a:cubicBezTo>
                  <a:cubicBezTo>
                    <a:pt x="186" y="4"/>
                    <a:pt x="186" y="4"/>
                    <a:pt x="186" y="4"/>
                  </a:cubicBezTo>
                  <a:cubicBezTo>
                    <a:pt x="199" y="6"/>
                    <a:pt x="212" y="12"/>
                    <a:pt x="221" y="18"/>
                  </a:cubicBezTo>
                  <a:cubicBezTo>
                    <a:pt x="221" y="18"/>
                    <a:pt x="221" y="18"/>
                    <a:pt x="221" y="18"/>
                  </a:cubicBezTo>
                  <a:cubicBezTo>
                    <a:pt x="232" y="25"/>
                    <a:pt x="239" y="33"/>
                    <a:pt x="244" y="42"/>
                  </a:cubicBezTo>
                  <a:cubicBezTo>
                    <a:pt x="244" y="42"/>
                    <a:pt x="244" y="42"/>
                    <a:pt x="244" y="42"/>
                  </a:cubicBezTo>
                  <a:cubicBezTo>
                    <a:pt x="250" y="51"/>
                    <a:pt x="253" y="59"/>
                    <a:pt x="254" y="72"/>
                  </a:cubicBezTo>
                  <a:cubicBezTo>
                    <a:pt x="254" y="72"/>
                    <a:pt x="254" y="72"/>
                    <a:pt x="254" y="72"/>
                  </a:cubicBezTo>
                  <a:cubicBezTo>
                    <a:pt x="255" y="79"/>
                    <a:pt x="255" y="79"/>
                    <a:pt x="255" y="79"/>
                  </a:cubicBezTo>
                  <a:cubicBezTo>
                    <a:pt x="190" y="79"/>
                    <a:pt x="190" y="79"/>
                    <a:pt x="190" y="79"/>
                  </a:cubicBezTo>
                  <a:cubicBezTo>
                    <a:pt x="189" y="74"/>
                    <a:pt x="189" y="74"/>
                    <a:pt x="189" y="74"/>
                  </a:cubicBezTo>
                  <a:cubicBezTo>
                    <a:pt x="188" y="72"/>
                    <a:pt x="186" y="67"/>
                    <a:pt x="184" y="64"/>
                  </a:cubicBezTo>
                  <a:cubicBezTo>
                    <a:pt x="184" y="64"/>
                    <a:pt x="184" y="64"/>
                    <a:pt x="184" y="64"/>
                  </a:cubicBezTo>
                  <a:cubicBezTo>
                    <a:pt x="181" y="60"/>
                    <a:pt x="177" y="57"/>
                    <a:pt x="175" y="55"/>
                  </a:cubicBezTo>
                  <a:cubicBezTo>
                    <a:pt x="175" y="55"/>
                    <a:pt x="175" y="55"/>
                    <a:pt x="175" y="55"/>
                  </a:cubicBezTo>
                  <a:cubicBezTo>
                    <a:pt x="170" y="53"/>
                    <a:pt x="165" y="52"/>
                    <a:pt x="160" y="51"/>
                  </a:cubicBezTo>
                  <a:cubicBezTo>
                    <a:pt x="160" y="51"/>
                    <a:pt x="160" y="51"/>
                    <a:pt x="160" y="51"/>
                  </a:cubicBezTo>
                  <a:cubicBezTo>
                    <a:pt x="155" y="50"/>
                    <a:pt x="150" y="49"/>
                    <a:pt x="144" y="49"/>
                  </a:cubicBezTo>
                  <a:cubicBezTo>
                    <a:pt x="144" y="49"/>
                    <a:pt x="144" y="49"/>
                    <a:pt x="144" y="49"/>
                  </a:cubicBezTo>
                  <a:cubicBezTo>
                    <a:pt x="144" y="49"/>
                    <a:pt x="144" y="49"/>
                    <a:pt x="144" y="49"/>
                  </a:cubicBezTo>
                  <a:cubicBezTo>
                    <a:pt x="138" y="49"/>
                    <a:pt x="133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2" y="51"/>
                    <a:pt x="118" y="53"/>
                    <a:pt x="114" y="55"/>
                  </a:cubicBezTo>
                  <a:cubicBezTo>
                    <a:pt x="114" y="55"/>
                    <a:pt x="114" y="55"/>
                    <a:pt x="114" y="55"/>
                  </a:cubicBezTo>
                  <a:cubicBezTo>
                    <a:pt x="110" y="56"/>
                    <a:pt x="107" y="59"/>
                    <a:pt x="105" y="61"/>
                  </a:cubicBezTo>
                  <a:cubicBezTo>
                    <a:pt x="105" y="61"/>
                    <a:pt x="105" y="61"/>
                    <a:pt x="105" y="61"/>
                  </a:cubicBezTo>
                  <a:cubicBezTo>
                    <a:pt x="103" y="64"/>
                    <a:pt x="102" y="67"/>
                    <a:pt x="101" y="71"/>
                  </a:cubicBezTo>
                  <a:cubicBezTo>
                    <a:pt x="101" y="71"/>
                    <a:pt x="101" y="71"/>
                    <a:pt x="101" y="71"/>
                  </a:cubicBezTo>
                  <a:cubicBezTo>
                    <a:pt x="101" y="71"/>
                    <a:pt x="101" y="71"/>
                    <a:pt x="101" y="71"/>
                  </a:cubicBezTo>
                  <a:cubicBezTo>
                    <a:pt x="101" y="71"/>
                    <a:pt x="101" y="71"/>
                    <a:pt x="101" y="71"/>
                  </a:cubicBezTo>
                  <a:cubicBezTo>
                    <a:pt x="102" y="75"/>
                    <a:pt x="103" y="77"/>
                    <a:pt x="106" y="80"/>
                  </a:cubicBezTo>
                  <a:cubicBezTo>
                    <a:pt x="106" y="80"/>
                    <a:pt x="106" y="80"/>
                    <a:pt x="106" y="80"/>
                  </a:cubicBezTo>
                  <a:cubicBezTo>
                    <a:pt x="110" y="82"/>
                    <a:pt x="115" y="85"/>
                    <a:pt x="122" y="87"/>
                  </a:cubicBezTo>
                  <a:cubicBezTo>
                    <a:pt x="122" y="87"/>
                    <a:pt x="122" y="87"/>
                    <a:pt x="122" y="87"/>
                  </a:cubicBezTo>
                  <a:cubicBezTo>
                    <a:pt x="129" y="89"/>
                    <a:pt x="134" y="90"/>
                    <a:pt x="143" y="92"/>
                  </a:cubicBezTo>
                  <a:cubicBezTo>
                    <a:pt x="143" y="92"/>
                    <a:pt x="143" y="92"/>
                    <a:pt x="143" y="92"/>
                  </a:cubicBezTo>
                  <a:cubicBezTo>
                    <a:pt x="150" y="93"/>
                    <a:pt x="156" y="94"/>
                    <a:pt x="161" y="95"/>
                  </a:cubicBezTo>
                  <a:cubicBezTo>
                    <a:pt x="161" y="95"/>
                    <a:pt x="161" y="95"/>
                    <a:pt x="161" y="95"/>
                  </a:cubicBezTo>
                  <a:cubicBezTo>
                    <a:pt x="172" y="98"/>
                    <a:pt x="182" y="100"/>
                    <a:pt x="191" y="103"/>
                  </a:cubicBezTo>
                  <a:cubicBezTo>
                    <a:pt x="191" y="103"/>
                    <a:pt x="191" y="103"/>
                    <a:pt x="191" y="103"/>
                  </a:cubicBezTo>
                  <a:cubicBezTo>
                    <a:pt x="200" y="106"/>
                    <a:pt x="208" y="110"/>
                    <a:pt x="215" y="115"/>
                  </a:cubicBezTo>
                  <a:cubicBezTo>
                    <a:pt x="215" y="115"/>
                    <a:pt x="215" y="115"/>
                    <a:pt x="215" y="115"/>
                  </a:cubicBezTo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520"/>
            <p:cNvSpPr/>
            <p:nvPr/>
          </p:nvSpPr>
          <p:spPr bwMode="auto">
            <a:xfrm>
              <a:off x="2349504" y="7164394"/>
              <a:ext cx="157163" cy="142875"/>
            </a:xfrm>
            <a:custGeom>
              <a:avLst/>
              <a:gdLst>
                <a:gd name="T0" fmla="*/ 119743 w 42"/>
                <a:gd name="T1" fmla="*/ 97757 h 38"/>
                <a:gd name="T2" fmla="*/ 104775 w 42"/>
                <a:gd name="T3" fmla="*/ 124076 h 38"/>
                <a:gd name="T4" fmla="*/ 44904 w 42"/>
                <a:gd name="T5" fmla="*/ 142875 h 38"/>
                <a:gd name="T6" fmla="*/ 11226 w 42"/>
                <a:gd name="T7" fmla="*/ 135355 h 38"/>
                <a:gd name="T8" fmla="*/ 7484 w 42"/>
                <a:gd name="T9" fmla="*/ 105276 h 38"/>
                <a:gd name="T10" fmla="*/ 11226 w 42"/>
                <a:gd name="T11" fmla="*/ 93997 h 38"/>
                <a:gd name="T12" fmla="*/ 33678 w 42"/>
                <a:gd name="T13" fmla="*/ 93997 h 38"/>
                <a:gd name="T14" fmla="*/ 29936 w 42"/>
                <a:gd name="T15" fmla="*/ 105276 h 38"/>
                <a:gd name="T16" fmla="*/ 33678 w 42"/>
                <a:gd name="T17" fmla="*/ 120316 h 38"/>
                <a:gd name="T18" fmla="*/ 52388 w 42"/>
                <a:gd name="T19" fmla="*/ 127836 h 38"/>
                <a:gd name="T20" fmla="*/ 82323 w 42"/>
                <a:gd name="T21" fmla="*/ 116556 h 38"/>
                <a:gd name="T22" fmla="*/ 97291 w 42"/>
                <a:gd name="T23" fmla="*/ 93997 h 38"/>
                <a:gd name="T24" fmla="*/ 130969 w 42"/>
                <a:gd name="T25" fmla="*/ 0 h 38"/>
                <a:gd name="T26" fmla="*/ 157163 w 42"/>
                <a:gd name="T27" fmla="*/ 0 h 38"/>
                <a:gd name="T28" fmla="*/ 119743 w 42"/>
                <a:gd name="T29" fmla="*/ 97757 h 3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42"/>
                <a:gd name="T46" fmla="*/ 0 h 38"/>
                <a:gd name="T47" fmla="*/ 42 w 42"/>
                <a:gd name="T48" fmla="*/ 38 h 3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42" h="38">
                  <a:moveTo>
                    <a:pt x="32" y="26"/>
                  </a:moveTo>
                  <a:cubicBezTo>
                    <a:pt x="31" y="29"/>
                    <a:pt x="30" y="32"/>
                    <a:pt x="28" y="33"/>
                  </a:cubicBezTo>
                  <a:cubicBezTo>
                    <a:pt x="24" y="37"/>
                    <a:pt x="19" y="38"/>
                    <a:pt x="12" y="38"/>
                  </a:cubicBezTo>
                  <a:cubicBezTo>
                    <a:pt x="8" y="38"/>
                    <a:pt x="5" y="37"/>
                    <a:pt x="3" y="36"/>
                  </a:cubicBezTo>
                  <a:cubicBezTo>
                    <a:pt x="1" y="34"/>
                    <a:pt x="0" y="32"/>
                    <a:pt x="2" y="28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8" y="30"/>
                    <a:pt x="8" y="31"/>
                    <a:pt x="9" y="32"/>
                  </a:cubicBezTo>
                  <a:cubicBezTo>
                    <a:pt x="9" y="33"/>
                    <a:pt x="11" y="34"/>
                    <a:pt x="14" y="34"/>
                  </a:cubicBezTo>
                  <a:cubicBezTo>
                    <a:pt x="18" y="34"/>
                    <a:pt x="20" y="33"/>
                    <a:pt x="22" y="31"/>
                  </a:cubicBezTo>
                  <a:cubicBezTo>
                    <a:pt x="23" y="30"/>
                    <a:pt x="25" y="28"/>
                    <a:pt x="26" y="25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42" y="0"/>
                    <a:pt x="42" y="0"/>
                    <a:pt x="42" y="0"/>
                  </a:cubicBezTo>
                  <a:lnTo>
                    <a:pt x="32" y="26"/>
                  </a:ln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521"/>
            <p:cNvSpPr/>
            <p:nvPr/>
          </p:nvSpPr>
          <p:spPr bwMode="auto">
            <a:xfrm>
              <a:off x="2484441" y="7164394"/>
              <a:ext cx="236538" cy="138113"/>
            </a:xfrm>
            <a:custGeom>
              <a:avLst/>
              <a:gdLst>
                <a:gd name="T0" fmla="*/ 48809 w 63"/>
                <a:gd name="T1" fmla="*/ 0 h 37"/>
                <a:gd name="T2" fmla="*/ 86355 w 63"/>
                <a:gd name="T3" fmla="*/ 0 h 37"/>
                <a:gd name="T4" fmla="*/ 101373 w 63"/>
                <a:gd name="T5" fmla="*/ 115716 h 37"/>
                <a:gd name="T6" fmla="*/ 198992 w 63"/>
                <a:gd name="T7" fmla="*/ 0 h 37"/>
                <a:gd name="T8" fmla="*/ 236538 w 63"/>
                <a:gd name="T9" fmla="*/ 0 h 37"/>
                <a:gd name="T10" fmla="*/ 187729 w 63"/>
                <a:gd name="T11" fmla="*/ 138113 h 37"/>
                <a:gd name="T12" fmla="*/ 161447 w 63"/>
                <a:gd name="T13" fmla="*/ 138113 h 37"/>
                <a:gd name="T14" fmla="*/ 191483 w 63"/>
                <a:gd name="T15" fmla="*/ 55992 h 37"/>
                <a:gd name="T16" fmla="*/ 195238 w 63"/>
                <a:gd name="T17" fmla="*/ 41061 h 37"/>
                <a:gd name="T18" fmla="*/ 206501 w 63"/>
                <a:gd name="T19" fmla="*/ 22397 h 37"/>
                <a:gd name="T20" fmla="*/ 105128 w 63"/>
                <a:gd name="T21" fmla="*/ 138113 h 37"/>
                <a:gd name="T22" fmla="*/ 78846 w 63"/>
                <a:gd name="T23" fmla="*/ 138113 h 37"/>
                <a:gd name="T24" fmla="*/ 67582 w 63"/>
                <a:gd name="T25" fmla="*/ 22397 h 37"/>
                <a:gd name="T26" fmla="*/ 63828 w 63"/>
                <a:gd name="T27" fmla="*/ 26129 h 37"/>
                <a:gd name="T28" fmla="*/ 60073 w 63"/>
                <a:gd name="T29" fmla="*/ 41061 h 37"/>
                <a:gd name="T30" fmla="*/ 52564 w 63"/>
                <a:gd name="T31" fmla="*/ 55992 h 37"/>
                <a:gd name="T32" fmla="*/ 22527 w 63"/>
                <a:gd name="T33" fmla="*/ 138113 h 37"/>
                <a:gd name="T34" fmla="*/ 0 w 63"/>
                <a:gd name="T35" fmla="*/ 138113 h 37"/>
                <a:gd name="T36" fmla="*/ 48809 w 63"/>
                <a:gd name="T37" fmla="*/ 0 h 3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63"/>
                <a:gd name="T58" fmla="*/ 0 h 37"/>
                <a:gd name="T59" fmla="*/ 63 w 63"/>
                <a:gd name="T60" fmla="*/ 37 h 3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63" h="37">
                  <a:moveTo>
                    <a:pt x="13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50" y="37"/>
                    <a:pt x="50" y="37"/>
                    <a:pt x="50" y="37"/>
                  </a:cubicBezTo>
                  <a:cubicBezTo>
                    <a:pt x="43" y="37"/>
                    <a:pt x="43" y="37"/>
                    <a:pt x="43" y="37"/>
                  </a:cubicBezTo>
                  <a:cubicBezTo>
                    <a:pt x="51" y="15"/>
                    <a:pt x="51" y="15"/>
                    <a:pt x="51" y="15"/>
                  </a:cubicBezTo>
                  <a:cubicBezTo>
                    <a:pt x="51" y="14"/>
                    <a:pt x="52" y="13"/>
                    <a:pt x="52" y="11"/>
                  </a:cubicBezTo>
                  <a:cubicBezTo>
                    <a:pt x="53" y="10"/>
                    <a:pt x="54" y="8"/>
                    <a:pt x="55" y="6"/>
                  </a:cubicBezTo>
                  <a:cubicBezTo>
                    <a:pt x="28" y="37"/>
                    <a:pt x="28" y="37"/>
                    <a:pt x="28" y="37"/>
                  </a:cubicBezTo>
                  <a:cubicBezTo>
                    <a:pt x="21" y="37"/>
                    <a:pt x="21" y="37"/>
                    <a:pt x="21" y="37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8"/>
                    <a:pt x="16" y="9"/>
                    <a:pt x="16" y="11"/>
                  </a:cubicBezTo>
                  <a:cubicBezTo>
                    <a:pt x="15" y="13"/>
                    <a:pt x="15" y="14"/>
                    <a:pt x="14" y="15"/>
                  </a:cubicBezTo>
                  <a:cubicBezTo>
                    <a:pt x="6" y="37"/>
                    <a:pt x="6" y="37"/>
                    <a:pt x="6" y="37"/>
                  </a:cubicBezTo>
                  <a:cubicBezTo>
                    <a:pt x="0" y="37"/>
                    <a:pt x="0" y="37"/>
                    <a:pt x="0" y="37"/>
                  </a:cubicBezTo>
                  <a:lnTo>
                    <a:pt x="13" y="0"/>
                  </a:ln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522"/>
            <p:cNvSpPr>
              <a:spLocks noEditPoints="1"/>
            </p:cNvSpPr>
            <p:nvPr/>
          </p:nvSpPr>
          <p:spPr bwMode="auto">
            <a:xfrm>
              <a:off x="2682879" y="7164394"/>
              <a:ext cx="173038" cy="138113"/>
            </a:xfrm>
            <a:custGeom>
              <a:avLst/>
              <a:gdLst>
                <a:gd name="T0" fmla="*/ 123825 w 109"/>
                <a:gd name="T1" fmla="*/ 0 h 87"/>
                <a:gd name="T2" fmla="*/ 153988 w 109"/>
                <a:gd name="T3" fmla="*/ 0 h 87"/>
                <a:gd name="T4" fmla="*/ 173038 w 109"/>
                <a:gd name="T5" fmla="*/ 138113 h 87"/>
                <a:gd name="T6" fmla="*/ 146050 w 109"/>
                <a:gd name="T7" fmla="*/ 138113 h 87"/>
                <a:gd name="T8" fmla="*/ 139700 w 109"/>
                <a:gd name="T9" fmla="*/ 96838 h 87"/>
                <a:gd name="T10" fmla="*/ 63500 w 109"/>
                <a:gd name="T11" fmla="*/ 96838 h 87"/>
                <a:gd name="T12" fmla="*/ 26988 w 109"/>
                <a:gd name="T13" fmla="*/ 138113 h 87"/>
                <a:gd name="T14" fmla="*/ 0 w 109"/>
                <a:gd name="T15" fmla="*/ 138113 h 87"/>
                <a:gd name="T16" fmla="*/ 123825 w 109"/>
                <a:gd name="T17" fmla="*/ 0 h 87"/>
                <a:gd name="T18" fmla="*/ 139700 w 109"/>
                <a:gd name="T19" fmla="*/ 82550 h 87"/>
                <a:gd name="T20" fmla="*/ 131763 w 109"/>
                <a:gd name="T21" fmla="*/ 19050 h 87"/>
                <a:gd name="T22" fmla="*/ 74613 w 109"/>
                <a:gd name="T23" fmla="*/ 82550 h 87"/>
                <a:gd name="T24" fmla="*/ 139700 w 109"/>
                <a:gd name="T25" fmla="*/ 82550 h 8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09"/>
                <a:gd name="T40" fmla="*/ 0 h 87"/>
                <a:gd name="T41" fmla="*/ 109 w 109"/>
                <a:gd name="T42" fmla="*/ 87 h 8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09" h="87">
                  <a:moveTo>
                    <a:pt x="78" y="0"/>
                  </a:moveTo>
                  <a:lnTo>
                    <a:pt x="97" y="0"/>
                  </a:lnTo>
                  <a:lnTo>
                    <a:pt x="109" y="87"/>
                  </a:lnTo>
                  <a:lnTo>
                    <a:pt x="92" y="87"/>
                  </a:lnTo>
                  <a:lnTo>
                    <a:pt x="88" y="61"/>
                  </a:lnTo>
                  <a:lnTo>
                    <a:pt x="40" y="61"/>
                  </a:lnTo>
                  <a:lnTo>
                    <a:pt x="17" y="87"/>
                  </a:lnTo>
                  <a:lnTo>
                    <a:pt x="0" y="87"/>
                  </a:lnTo>
                  <a:lnTo>
                    <a:pt x="78" y="0"/>
                  </a:lnTo>
                  <a:close/>
                  <a:moveTo>
                    <a:pt x="88" y="52"/>
                  </a:moveTo>
                  <a:lnTo>
                    <a:pt x="83" y="12"/>
                  </a:lnTo>
                  <a:lnTo>
                    <a:pt x="47" y="52"/>
                  </a:lnTo>
                  <a:lnTo>
                    <a:pt x="88" y="52"/>
                  </a:ln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523"/>
            <p:cNvSpPr/>
            <p:nvPr/>
          </p:nvSpPr>
          <p:spPr bwMode="auto">
            <a:xfrm>
              <a:off x="2916242" y="7159631"/>
              <a:ext cx="179388" cy="147638"/>
            </a:xfrm>
            <a:custGeom>
              <a:avLst/>
              <a:gdLst>
                <a:gd name="T0" fmla="*/ 29898 w 48"/>
                <a:gd name="T1" fmla="*/ 98425 h 39"/>
                <a:gd name="T2" fmla="*/ 29898 w 48"/>
                <a:gd name="T3" fmla="*/ 117353 h 39"/>
                <a:gd name="T4" fmla="*/ 71008 w 48"/>
                <a:gd name="T5" fmla="*/ 132496 h 39"/>
                <a:gd name="T6" fmla="*/ 100906 w 48"/>
                <a:gd name="T7" fmla="*/ 128710 h 39"/>
                <a:gd name="T8" fmla="*/ 130804 w 48"/>
                <a:gd name="T9" fmla="*/ 109782 h 39"/>
                <a:gd name="T10" fmla="*/ 127067 w 48"/>
                <a:gd name="T11" fmla="*/ 90854 h 39"/>
                <a:gd name="T12" fmla="*/ 100906 w 48"/>
                <a:gd name="T13" fmla="*/ 83283 h 39"/>
                <a:gd name="T14" fmla="*/ 74745 w 48"/>
                <a:gd name="T15" fmla="*/ 79497 h 39"/>
                <a:gd name="T16" fmla="*/ 41110 w 48"/>
                <a:gd name="T17" fmla="*/ 68141 h 39"/>
                <a:gd name="T18" fmla="*/ 33635 w 48"/>
                <a:gd name="T19" fmla="*/ 41641 h 39"/>
                <a:gd name="T20" fmla="*/ 59796 w 48"/>
                <a:gd name="T21" fmla="*/ 11357 h 39"/>
                <a:gd name="T22" fmla="*/ 115855 w 48"/>
                <a:gd name="T23" fmla="*/ 0 h 39"/>
                <a:gd name="T24" fmla="*/ 164439 w 48"/>
                <a:gd name="T25" fmla="*/ 11357 h 39"/>
                <a:gd name="T26" fmla="*/ 175651 w 48"/>
                <a:gd name="T27" fmla="*/ 45427 h 39"/>
                <a:gd name="T28" fmla="*/ 149490 w 48"/>
                <a:gd name="T29" fmla="*/ 45427 h 39"/>
                <a:gd name="T30" fmla="*/ 149490 w 48"/>
                <a:gd name="T31" fmla="*/ 26499 h 39"/>
                <a:gd name="T32" fmla="*/ 112117 w 48"/>
                <a:gd name="T33" fmla="*/ 15142 h 39"/>
                <a:gd name="T34" fmla="*/ 74745 w 48"/>
                <a:gd name="T35" fmla="*/ 22714 h 39"/>
                <a:gd name="T36" fmla="*/ 59796 w 48"/>
                <a:gd name="T37" fmla="*/ 41641 h 39"/>
                <a:gd name="T38" fmla="*/ 63533 w 48"/>
                <a:gd name="T39" fmla="*/ 56784 h 39"/>
                <a:gd name="T40" fmla="*/ 97168 w 48"/>
                <a:gd name="T41" fmla="*/ 64355 h 39"/>
                <a:gd name="T42" fmla="*/ 123329 w 48"/>
                <a:gd name="T43" fmla="*/ 68141 h 39"/>
                <a:gd name="T44" fmla="*/ 149490 w 48"/>
                <a:gd name="T45" fmla="*/ 75712 h 39"/>
                <a:gd name="T46" fmla="*/ 160702 w 48"/>
                <a:gd name="T47" fmla="*/ 105997 h 39"/>
                <a:gd name="T48" fmla="*/ 123329 w 48"/>
                <a:gd name="T49" fmla="*/ 140067 h 39"/>
                <a:gd name="T50" fmla="*/ 63533 w 48"/>
                <a:gd name="T51" fmla="*/ 147638 h 39"/>
                <a:gd name="T52" fmla="*/ 11212 w 48"/>
                <a:gd name="T53" fmla="*/ 136281 h 39"/>
                <a:gd name="T54" fmla="*/ 3737 w 48"/>
                <a:gd name="T55" fmla="*/ 98425 h 39"/>
                <a:gd name="T56" fmla="*/ 29898 w 48"/>
                <a:gd name="T57" fmla="*/ 98425 h 39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48"/>
                <a:gd name="T88" fmla="*/ 0 h 39"/>
                <a:gd name="T89" fmla="*/ 48 w 48"/>
                <a:gd name="T90" fmla="*/ 39 h 39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48" h="39">
                  <a:moveTo>
                    <a:pt x="8" y="26"/>
                  </a:moveTo>
                  <a:cubicBezTo>
                    <a:pt x="8" y="28"/>
                    <a:pt x="8" y="30"/>
                    <a:pt x="8" y="31"/>
                  </a:cubicBezTo>
                  <a:cubicBezTo>
                    <a:pt x="10" y="34"/>
                    <a:pt x="14" y="35"/>
                    <a:pt x="19" y="35"/>
                  </a:cubicBezTo>
                  <a:cubicBezTo>
                    <a:pt x="22" y="35"/>
                    <a:pt x="25" y="35"/>
                    <a:pt x="27" y="34"/>
                  </a:cubicBezTo>
                  <a:cubicBezTo>
                    <a:pt x="32" y="33"/>
                    <a:pt x="34" y="31"/>
                    <a:pt x="35" y="29"/>
                  </a:cubicBezTo>
                  <a:cubicBezTo>
                    <a:pt x="36" y="27"/>
                    <a:pt x="36" y="25"/>
                    <a:pt x="34" y="24"/>
                  </a:cubicBezTo>
                  <a:cubicBezTo>
                    <a:pt x="33" y="23"/>
                    <a:pt x="30" y="23"/>
                    <a:pt x="27" y="22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16" y="20"/>
                    <a:pt x="13" y="19"/>
                    <a:pt x="11" y="18"/>
                  </a:cubicBezTo>
                  <a:cubicBezTo>
                    <a:pt x="8" y="17"/>
                    <a:pt x="7" y="15"/>
                    <a:pt x="9" y="11"/>
                  </a:cubicBezTo>
                  <a:cubicBezTo>
                    <a:pt x="10" y="8"/>
                    <a:pt x="12" y="5"/>
                    <a:pt x="16" y="3"/>
                  </a:cubicBezTo>
                  <a:cubicBezTo>
                    <a:pt x="20" y="1"/>
                    <a:pt x="25" y="0"/>
                    <a:pt x="31" y="0"/>
                  </a:cubicBezTo>
                  <a:cubicBezTo>
                    <a:pt x="37" y="0"/>
                    <a:pt x="41" y="1"/>
                    <a:pt x="44" y="3"/>
                  </a:cubicBezTo>
                  <a:cubicBezTo>
                    <a:pt x="48" y="5"/>
                    <a:pt x="48" y="8"/>
                    <a:pt x="47" y="12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41" y="10"/>
                    <a:pt x="40" y="8"/>
                    <a:pt x="40" y="7"/>
                  </a:cubicBezTo>
                  <a:cubicBezTo>
                    <a:pt x="38" y="5"/>
                    <a:pt x="35" y="4"/>
                    <a:pt x="30" y="4"/>
                  </a:cubicBezTo>
                  <a:cubicBezTo>
                    <a:pt x="25" y="4"/>
                    <a:pt x="22" y="5"/>
                    <a:pt x="20" y="6"/>
                  </a:cubicBezTo>
                  <a:cubicBezTo>
                    <a:pt x="18" y="7"/>
                    <a:pt x="16" y="9"/>
                    <a:pt x="16" y="11"/>
                  </a:cubicBezTo>
                  <a:cubicBezTo>
                    <a:pt x="15" y="12"/>
                    <a:pt x="16" y="14"/>
                    <a:pt x="17" y="15"/>
                  </a:cubicBezTo>
                  <a:cubicBezTo>
                    <a:pt x="19" y="15"/>
                    <a:pt x="21" y="16"/>
                    <a:pt x="26" y="17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6" y="18"/>
                    <a:pt x="39" y="19"/>
                    <a:pt x="40" y="20"/>
                  </a:cubicBezTo>
                  <a:cubicBezTo>
                    <a:pt x="43" y="22"/>
                    <a:pt x="44" y="24"/>
                    <a:pt x="43" y="28"/>
                  </a:cubicBezTo>
                  <a:cubicBezTo>
                    <a:pt x="41" y="32"/>
                    <a:pt x="38" y="35"/>
                    <a:pt x="33" y="37"/>
                  </a:cubicBezTo>
                  <a:cubicBezTo>
                    <a:pt x="28" y="38"/>
                    <a:pt x="23" y="39"/>
                    <a:pt x="17" y="39"/>
                  </a:cubicBezTo>
                  <a:cubicBezTo>
                    <a:pt x="11" y="39"/>
                    <a:pt x="6" y="38"/>
                    <a:pt x="3" y="36"/>
                  </a:cubicBezTo>
                  <a:cubicBezTo>
                    <a:pt x="1" y="33"/>
                    <a:pt x="0" y="30"/>
                    <a:pt x="1" y="26"/>
                  </a:cubicBezTo>
                  <a:lnTo>
                    <a:pt x="8" y="26"/>
                  </a:ln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524"/>
            <p:cNvSpPr/>
            <p:nvPr/>
          </p:nvSpPr>
          <p:spPr bwMode="auto">
            <a:xfrm>
              <a:off x="3103568" y="7164394"/>
              <a:ext cx="171450" cy="138113"/>
            </a:xfrm>
            <a:custGeom>
              <a:avLst/>
              <a:gdLst>
                <a:gd name="T0" fmla="*/ 0 w 108"/>
                <a:gd name="T1" fmla="*/ 0 h 87"/>
                <a:gd name="T2" fmla="*/ 30163 w 108"/>
                <a:gd name="T3" fmla="*/ 0 h 87"/>
                <a:gd name="T4" fmla="*/ 60325 w 108"/>
                <a:gd name="T5" fmla="*/ 66675 h 87"/>
                <a:gd name="T6" fmla="*/ 141288 w 108"/>
                <a:gd name="T7" fmla="*/ 0 h 87"/>
                <a:gd name="T8" fmla="*/ 171450 w 108"/>
                <a:gd name="T9" fmla="*/ 0 h 87"/>
                <a:gd name="T10" fmla="*/ 66675 w 108"/>
                <a:gd name="T11" fmla="*/ 82550 h 87"/>
                <a:gd name="T12" fmla="*/ 47625 w 108"/>
                <a:gd name="T13" fmla="*/ 138113 h 87"/>
                <a:gd name="T14" fmla="*/ 22225 w 108"/>
                <a:gd name="T15" fmla="*/ 138113 h 87"/>
                <a:gd name="T16" fmla="*/ 41275 w 108"/>
                <a:gd name="T17" fmla="*/ 82550 h 87"/>
                <a:gd name="T18" fmla="*/ 0 w 108"/>
                <a:gd name="T19" fmla="*/ 0 h 8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8"/>
                <a:gd name="T31" fmla="*/ 0 h 87"/>
                <a:gd name="T32" fmla="*/ 108 w 108"/>
                <a:gd name="T33" fmla="*/ 87 h 8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8" h="87">
                  <a:moveTo>
                    <a:pt x="0" y="0"/>
                  </a:moveTo>
                  <a:lnTo>
                    <a:pt x="19" y="0"/>
                  </a:lnTo>
                  <a:lnTo>
                    <a:pt x="38" y="42"/>
                  </a:lnTo>
                  <a:lnTo>
                    <a:pt x="89" y="0"/>
                  </a:lnTo>
                  <a:lnTo>
                    <a:pt x="108" y="0"/>
                  </a:lnTo>
                  <a:lnTo>
                    <a:pt x="42" y="52"/>
                  </a:lnTo>
                  <a:lnTo>
                    <a:pt x="30" y="87"/>
                  </a:lnTo>
                  <a:lnTo>
                    <a:pt x="14" y="87"/>
                  </a:lnTo>
                  <a:lnTo>
                    <a:pt x="26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525"/>
            <p:cNvSpPr/>
            <p:nvPr/>
          </p:nvSpPr>
          <p:spPr bwMode="auto">
            <a:xfrm>
              <a:off x="3233743" y="7159631"/>
              <a:ext cx="180975" cy="147638"/>
            </a:xfrm>
            <a:custGeom>
              <a:avLst/>
              <a:gdLst>
                <a:gd name="T0" fmla="*/ 30163 w 48"/>
                <a:gd name="T1" fmla="*/ 98425 h 39"/>
                <a:gd name="T2" fmla="*/ 30163 w 48"/>
                <a:gd name="T3" fmla="*/ 117353 h 39"/>
                <a:gd name="T4" fmla="*/ 71636 w 48"/>
                <a:gd name="T5" fmla="*/ 132496 h 39"/>
                <a:gd name="T6" fmla="*/ 101798 w 48"/>
                <a:gd name="T7" fmla="*/ 128710 h 39"/>
                <a:gd name="T8" fmla="*/ 131961 w 48"/>
                <a:gd name="T9" fmla="*/ 109782 h 39"/>
                <a:gd name="T10" fmla="*/ 128191 w 48"/>
                <a:gd name="T11" fmla="*/ 90854 h 39"/>
                <a:gd name="T12" fmla="*/ 101798 w 48"/>
                <a:gd name="T13" fmla="*/ 83283 h 39"/>
                <a:gd name="T14" fmla="*/ 75406 w 48"/>
                <a:gd name="T15" fmla="*/ 79497 h 39"/>
                <a:gd name="T16" fmla="*/ 41473 w 48"/>
                <a:gd name="T17" fmla="*/ 68141 h 39"/>
                <a:gd name="T18" fmla="*/ 30163 w 48"/>
                <a:gd name="T19" fmla="*/ 41641 h 39"/>
                <a:gd name="T20" fmla="*/ 60325 w 48"/>
                <a:gd name="T21" fmla="*/ 11357 h 39"/>
                <a:gd name="T22" fmla="*/ 116880 w 48"/>
                <a:gd name="T23" fmla="*/ 0 h 39"/>
                <a:gd name="T24" fmla="*/ 165894 w 48"/>
                <a:gd name="T25" fmla="*/ 11357 h 39"/>
                <a:gd name="T26" fmla="*/ 177205 w 48"/>
                <a:gd name="T27" fmla="*/ 45427 h 39"/>
                <a:gd name="T28" fmla="*/ 150813 w 48"/>
                <a:gd name="T29" fmla="*/ 45427 h 39"/>
                <a:gd name="T30" fmla="*/ 150813 w 48"/>
                <a:gd name="T31" fmla="*/ 26499 h 39"/>
                <a:gd name="T32" fmla="*/ 113109 w 48"/>
                <a:gd name="T33" fmla="*/ 15142 h 39"/>
                <a:gd name="T34" fmla="*/ 75406 w 48"/>
                <a:gd name="T35" fmla="*/ 22714 h 39"/>
                <a:gd name="T36" fmla="*/ 60325 w 48"/>
                <a:gd name="T37" fmla="*/ 41641 h 39"/>
                <a:gd name="T38" fmla="*/ 64095 w 48"/>
                <a:gd name="T39" fmla="*/ 56784 h 39"/>
                <a:gd name="T40" fmla="*/ 98028 w 48"/>
                <a:gd name="T41" fmla="*/ 64355 h 39"/>
                <a:gd name="T42" fmla="*/ 124420 w 48"/>
                <a:gd name="T43" fmla="*/ 68141 h 39"/>
                <a:gd name="T44" fmla="*/ 150813 w 48"/>
                <a:gd name="T45" fmla="*/ 75712 h 39"/>
                <a:gd name="T46" fmla="*/ 162123 w 48"/>
                <a:gd name="T47" fmla="*/ 105997 h 39"/>
                <a:gd name="T48" fmla="*/ 124420 w 48"/>
                <a:gd name="T49" fmla="*/ 140067 h 39"/>
                <a:gd name="T50" fmla="*/ 64095 w 48"/>
                <a:gd name="T51" fmla="*/ 147638 h 39"/>
                <a:gd name="T52" fmla="*/ 11311 w 48"/>
                <a:gd name="T53" fmla="*/ 136281 h 39"/>
                <a:gd name="T54" fmla="*/ 3770 w 48"/>
                <a:gd name="T55" fmla="*/ 98425 h 39"/>
                <a:gd name="T56" fmla="*/ 30163 w 48"/>
                <a:gd name="T57" fmla="*/ 98425 h 39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48"/>
                <a:gd name="T88" fmla="*/ 0 h 39"/>
                <a:gd name="T89" fmla="*/ 48 w 48"/>
                <a:gd name="T90" fmla="*/ 39 h 39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48" h="39">
                  <a:moveTo>
                    <a:pt x="8" y="26"/>
                  </a:moveTo>
                  <a:cubicBezTo>
                    <a:pt x="7" y="28"/>
                    <a:pt x="8" y="30"/>
                    <a:pt x="8" y="31"/>
                  </a:cubicBezTo>
                  <a:cubicBezTo>
                    <a:pt x="10" y="34"/>
                    <a:pt x="13" y="35"/>
                    <a:pt x="19" y="35"/>
                  </a:cubicBezTo>
                  <a:cubicBezTo>
                    <a:pt x="22" y="35"/>
                    <a:pt x="25" y="35"/>
                    <a:pt x="27" y="34"/>
                  </a:cubicBezTo>
                  <a:cubicBezTo>
                    <a:pt x="32" y="33"/>
                    <a:pt x="34" y="31"/>
                    <a:pt x="35" y="29"/>
                  </a:cubicBezTo>
                  <a:cubicBezTo>
                    <a:pt x="36" y="27"/>
                    <a:pt x="36" y="25"/>
                    <a:pt x="34" y="24"/>
                  </a:cubicBezTo>
                  <a:cubicBezTo>
                    <a:pt x="33" y="23"/>
                    <a:pt x="30" y="23"/>
                    <a:pt x="27" y="22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16" y="20"/>
                    <a:pt x="13" y="19"/>
                    <a:pt x="11" y="18"/>
                  </a:cubicBezTo>
                  <a:cubicBezTo>
                    <a:pt x="8" y="17"/>
                    <a:pt x="7" y="15"/>
                    <a:pt x="8" y="11"/>
                  </a:cubicBezTo>
                  <a:cubicBezTo>
                    <a:pt x="10" y="8"/>
                    <a:pt x="12" y="5"/>
                    <a:pt x="16" y="3"/>
                  </a:cubicBezTo>
                  <a:cubicBezTo>
                    <a:pt x="20" y="1"/>
                    <a:pt x="25" y="0"/>
                    <a:pt x="31" y="0"/>
                  </a:cubicBezTo>
                  <a:cubicBezTo>
                    <a:pt x="37" y="0"/>
                    <a:pt x="41" y="1"/>
                    <a:pt x="44" y="3"/>
                  </a:cubicBezTo>
                  <a:cubicBezTo>
                    <a:pt x="47" y="5"/>
                    <a:pt x="48" y="8"/>
                    <a:pt x="47" y="12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40" y="10"/>
                    <a:pt x="40" y="8"/>
                    <a:pt x="40" y="7"/>
                  </a:cubicBezTo>
                  <a:cubicBezTo>
                    <a:pt x="38" y="5"/>
                    <a:pt x="35" y="4"/>
                    <a:pt x="30" y="4"/>
                  </a:cubicBezTo>
                  <a:cubicBezTo>
                    <a:pt x="25" y="4"/>
                    <a:pt x="22" y="5"/>
                    <a:pt x="20" y="6"/>
                  </a:cubicBezTo>
                  <a:cubicBezTo>
                    <a:pt x="18" y="7"/>
                    <a:pt x="16" y="9"/>
                    <a:pt x="16" y="11"/>
                  </a:cubicBezTo>
                  <a:cubicBezTo>
                    <a:pt x="15" y="12"/>
                    <a:pt x="15" y="14"/>
                    <a:pt x="17" y="15"/>
                  </a:cubicBezTo>
                  <a:cubicBezTo>
                    <a:pt x="18" y="15"/>
                    <a:pt x="21" y="16"/>
                    <a:pt x="26" y="17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6" y="18"/>
                    <a:pt x="39" y="19"/>
                    <a:pt x="40" y="20"/>
                  </a:cubicBezTo>
                  <a:cubicBezTo>
                    <a:pt x="43" y="22"/>
                    <a:pt x="44" y="24"/>
                    <a:pt x="43" y="28"/>
                  </a:cubicBezTo>
                  <a:cubicBezTo>
                    <a:pt x="41" y="32"/>
                    <a:pt x="38" y="35"/>
                    <a:pt x="33" y="37"/>
                  </a:cubicBezTo>
                  <a:cubicBezTo>
                    <a:pt x="28" y="38"/>
                    <a:pt x="23" y="39"/>
                    <a:pt x="17" y="39"/>
                  </a:cubicBezTo>
                  <a:cubicBezTo>
                    <a:pt x="11" y="39"/>
                    <a:pt x="6" y="38"/>
                    <a:pt x="3" y="36"/>
                  </a:cubicBezTo>
                  <a:cubicBezTo>
                    <a:pt x="1" y="33"/>
                    <a:pt x="0" y="30"/>
                    <a:pt x="1" y="26"/>
                  </a:cubicBezTo>
                  <a:lnTo>
                    <a:pt x="8" y="26"/>
                  </a:ln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526"/>
            <p:cNvSpPr/>
            <p:nvPr/>
          </p:nvSpPr>
          <p:spPr bwMode="auto">
            <a:xfrm>
              <a:off x="3417893" y="7164394"/>
              <a:ext cx="165100" cy="138113"/>
            </a:xfrm>
            <a:custGeom>
              <a:avLst/>
              <a:gdLst>
                <a:gd name="T0" fmla="*/ 165100 w 104"/>
                <a:gd name="T1" fmla="*/ 0 h 87"/>
                <a:gd name="T2" fmla="*/ 161925 w 104"/>
                <a:gd name="T3" fmla="*/ 14288 h 87"/>
                <a:gd name="T4" fmla="*/ 93662 w 104"/>
                <a:gd name="T5" fmla="*/ 14288 h 87"/>
                <a:gd name="T6" fmla="*/ 49212 w 104"/>
                <a:gd name="T7" fmla="*/ 138113 h 87"/>
                <a:gd name="T8" fmla="*/ 22225 w 104"/>
                <a:gd name="T9" fmla="*/ 138113 h 87"/>
                <a:gd name="T10" fmla="*/ 68263 w 104"/>
                <a:gd name="T11" fmla="*/ 14288 h 87"/>
                <a:gd name="T12" fmla="*/ 0 w 104"/>
                <a:gd name="T13" fmla="*/ 14288 h 87"/>
                <a:gd name="T14" fmla="*/ 7938 w 104"/>
                <a:gd name="T15" fmla="*/ 0 h 87"/>
                <a:gd name="T16" fmla="*/ 165100 w 104"/>
                <a:gd name="T17" fmla="*/ 0 h 8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04"/>
                <a:gd name="T28" fmla="*/ 0 h 87"/>
                <a:gd name="T29" fmla="*/ 104 w 104"/>
                <a:gd name="T30" fmla="*/ 87 h 8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04" h="87">
                  <a:moveTo>
                    <a:pt x="104" y="0"/>
                  </a:moveTo>
                  <a:lnTo>
                    <a:pt x="102" y="9"/>
                  </a:lnTo>
                  <a:lnTo>
                    <a:pt x="59" y="9"/>
                  </a:lnTo>
                  <a:lnTo>
                    <a:pt x="31" y="87"/>
                  </a:lnTo>
                  <a:lnTo>
                    <a:pt x="14" y="87"/>
                  </a:lnTo>
                  <a:lnTo>
                    <a:pt x="43" y="9"/>
                  </a:lnTo>
                  <a:lnTo>
                    <a:pt x="0" y="9"/>
                  </a:lnTo>
                  <a:lnTo>
                    <a:pt x="5" y="0"/>
                  </a:lnTo>
                  <a:lnTo>
                    <a:pt x="104" y="0"/>
                  </a:ln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527"/>
            <p:cNvSpPr/>
            <p:nvPr/>
          </p:nvSpPr>
          <p:spPr bwMode="auto">
            <a:xfrm>
              <a:off x="3552831" y="7164394"/>
              <a:ext cx="195263" cy="138113"/>
            </a:xfrm>
            <a:custGeom>
              <a:avLst/>
              <a:gdLst>
                <a:gd name="T0" fmla="*/ 49213 w 123"/>
                <a:gd name="T1" fmla="*/ 0 h 87"/>
                <a:gd name="T2" fmla="*/ 195263 w 123"/>
                <a:gd name="T3" fmla="*/ 0 h 87"/>
                <a:gd name="T4" fmla="*/ 187325 w 123"/>
                <a:gd name="T5" fmla="*/ 19050 h 87"/>
                <a:gd name="T6" fmla="*/ 71438 w 123"/>
                <a:gd name="T7" fmla="*/ 19050 h 87"/>
                <a:gd name="T8" fmla="*/ 57150 w 123"/>
                <a:gd name="T9" fmla="*/ 60325 h 87"/>
                <a:gd name="T10" fmla="*/ 165100 w 123"/>
                <a:gd name="T11" fmla="*/ 60325 h 87"/>
                <a:gd name="T12" fmla="*/ 157163 w 123"/>
                <a:gd name="T13" fmla="*/ 74613 h 87"/>
                <a:gd name="T14" fmla="*/ 49213 w 123"/>
                <a:gd name="T15" fmla="*/ 74613 h 87"/>
                <a:gd name="T16" fmla="*/ 33338 w 123"/>
                <a:gd name="T17" fmla="*/ 123825 h 87"/>
                <a:gd name="T18" fmla="*/ 150813 w 123"/>
                <a:gd name="T19" fmla="*/ 123825 h 87"/>
                <a:gd name="T20" fmla="*/ 146050 w 123"/>
                <a:gd name="T21" fmla="*/ 138113 h 87"/>
                <a:gd name="T22" fmla="*/ 0 w 123"/>
                <a:gd name="T23" fmla="*/ 138113 h 87"/>
                <a:gd name="T24" fmla="*/ 49213 w 123"/>
                <a:gd name="T25" fmla="*/ 0 h 8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23"/>
                <a:gd name="T40" fmla="*/ 0 h 87"/>
                <a:gd name="T41" fmla="*/ 123 w 123"/>
                <a:gd name="T42" fmla="*/ 87 h 8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23" h="87">
                  <a:moveTo>
                    <a:pt x="31" y="0"/>
                  </a:moveTo>
                  <a:lnTo>
                    <a:pt x="123" y="0"/>
                  </a:lnTo>
                  <a:lnTo>
                    <a:pt x="118" y="12"/>
                  </a:lnTo>
                  <a:lnTo>
                    <a:pt x="45" y="12"/>
                  </a:lnTo>
                  <a:lnTo>
                    <a:pt x="36" y="38"/>
                  </a:lnTo>
                  <a:lnTo>
                    <a:pt x="104" y="38"/>
                  </a:lnTo>
                  <a:lnTo>
                    <a:pt x="99" y="47"/>
                  </a:lnTo>
                  <a:lnTo>
                    <a:pt x="31" y="47"/>
                  </a:lnTo>
                  <a:lnTo>
                    <a:pt x="21" y="78"/>
                  </a:lnTo>
                  <a:lnTo>
                    <a:pt x="95" y="78"/>
                  </a:lnTo>
                  <a:lnTo>
                    <a:pt x="92" y="87"/>
                  </a:lnTo>
                  <a:lnTo>
                    <a:pt x="0" y="87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528"/>
            <p:cNvSpPr/>
            <p:nvPr/>
          </p:nvSpPr>
          <p:spPr bwMode="auto">
            <a:xfrm>
              <a:off x="3721106" y="7164394"/>
              <a:ext cx="236538" cy="138113"/>
            </a:xfrm>
            <a:custGeom>
              <a:avLst/>
              <a:gdLst>
                <a:gd name="T0" fmla="*/ 48809 w 63"/>
                <a:gd name="T1" fmla="*/ 0 h 37"/>
                <a:gd name="T2" fmla="*/ 86355 w 63"/>
                <a:gd name="T3" fmla="*/ 0 h 37"/>
                <a:gd name="T4" fmla="*/ 101373 w 63"/>
                <a:gd name="T5" fmla="*/ 115716 h 37"/>
                <a:gd name="T6" fmla="*/ 198992 w 63"/>
                <a:gd name="T7" fmla="*/ 0 h 37"/>
                <a:gd name="T8" fmla="*/ 236538 w 63"/>
                <a:gd name="T9" fmla="*/ 0 h 37"/>
                <a:gd name="T10" fmla="*/ 187729 w 63"/>
                <a:gd name="T11" fmla="*/ 138113 h 37"/>
                <a:gd name="T12" fmla="*/ 161447 w 63"/>
                <a:gd name="T13" fmla="*/ 138113 h 37"/>
                <a:gd name="T14" fmla="*/ 191483 w 63"/>
                <a:gd name="T15" fmla="*/ 55992 h 37"/>
                <a:gd name="T16" fmla="*/ 195238 w 63"/>
                <a:gd name="T17" fmla="*/ 41061 h 37"/>
                <a:gd name="T18" fmla="*/ 202747 w 63"/>
                <a:gd name="T19" fmla="*/ 22397 h 37"/>
                <a:gd name="T20" fmla="*/ 105128 w 63"/>
                <a:gd name="T21" fmla="*/ 138113 h 37"/>
                <a:gd name="T22" fmla="*/ 78846 w 63"/>
                <a:gd name="T23" fmla="*/ 138113 h 37"/>
                <a:gd name="T24" fmla="*/ 63828 w 63"/>
                <a:gd name="T25" fmla="*/ 22397 h 37"/>
                <a:gd name="T26" fmla="*/ 63828 w 63"/>
                <a:gd name="T27" fmla="*/ 26129 h 37"/>
                <a:gd name="T28" fmla="*/ 60073 w 63"/>
                <a:gd name="T29" fmla="*/ 41061 h 37"/>
                <a:gd name="T30" fmla="*/ 52564 w 63"/>
                <a:gd name="T31" fmla="*/ 55992 h 37"/>
                <a:gd name="T32" fmla="*/ 22527 w 63"/>
                <a:gd name="T33" fmla="*/ 138113 h 37"/>
                <a:gd name="T34" fmla="*/ 0 w 63"/>
                <a:gd name="T35" fmla="*/ 138113 h 37"/>
                <a:gd name="T36" fmla="*/ 48809 w 63"/>
                <a:gd name="T37" fmla="*/ 0 h 3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63"/>
                <a:gd name="T58" fmla="*/ 0 h 37"/>
                <a:gd name="T59" fmla="*/ 63 w 63"/>
                <a:gd name="T60" fmla="*/ 37 h 3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63" h="37">
                  <a:moveTo>
                    <a:pt x="13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50" y="37"/>
                    <a:pt x="50" y="37"/>
                    <a:pt x="50" y="37"/>
                  </a:cubicBezTo>
                  <a:cubicBezTo>
                    <a:pt x="43" y="37"/>
                    <a:pt x="43" y="37"/>
                    <a:pt x="43" y="37"/>
                  </a:cubicBezTo>
                  <a:cubicBezTo>
                    <a:pt x="51" y="15"/>
                    <a:pt x="51" y="15"/>
                    <a:pt x="51" y="15"/>
                  </a:cubicBezTo>
                  <a:cubicBezTo>
                    <a:pt x="51" y="14"/>
                    <a:pt x="52" y="13"/>
                    <a:pt x="52" y="11"/>
                  </a:cubicBezTo>
                  <a:cubicBezTo>
                    <a:pt x="53" y="10"/>
                    <a:pt x="54" y="8"/>
                    <a:pt x="54" y="6"/>
                  </a:cubicBezTo>
                  <a:cubicBezTo>
                    <a:pt x="28" y="37"/>
                    <a:pt x="28" y="37"/>
                    <a:pt x="28" y="37"/>
                  </a:cubicBezTo>
                  <a:cubicBezTo>
                    <a:pt x="21" y="37"/>
                    <a:pt x="21" y="37"/>
                    <a:pt x="21" y="37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8"/>
                    <a:pt x="16" y="9"/>
                    <a:pt x="16" y="11"/>
                  </a:cubicBezTo>
                  <a:cubicBezTo>
                    <a:pt x="15" y="13"/>
                    <a:pt x="15" y="14"/>
                    <a:pt x="14" y="15"/>
                  </a:cubicBezTo>
                  <a:cubicBezTo>
                    <a:pt x="6" y="37"/>
                    <a:pt x="6" y="37"/>
                    <a:pt x="6" y="37"/>
                  </a:cubicBezTo>
                  <a:cubicBezTo>
                    <a:pt x="0" y="37"/>
                    <a:pt x="0" y="37"/>
                    <a:pt x="0" y="37"/>
                  </a:cubicBezTo>
                  <a:lnTo>
                    <a:pt x="13" y="0"/>
                  </a:ln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529"/>
            <p:cNvSpPr/>
            <p:nvPr/>
          </p:nvSpPr>
          <p:spPr bwMode="auto">
            <a:xfrm>
              <a:off x="3938594" y="7159631"/>
              <a:ext cx="180975" cy="147638"/>
            </a:xfrm>
            <a:custGeom>
              <a:avLst/>
              <a:gdLst>
                <a:gd name="T0" fmla="*/ 30163 w 48"/>
                <a:gd name="T1" fmla="*/ 98425 h 39"/>
                <a:gd name="T2" fmla="*/ 30163 w 48"/>
                <a:gd name="T3" fmla="*/ 117353 h 39"/>
                <a:gd name="T4" fmla="*/ 75406 w 48"/>
                <a:gd name="T5" fmla="*/ 132496 h 39"/>
                <a:gd name="T6" fmla="*/ 101798 w 48"/>
                <a:gd name="T7" fmla="*/ 128710 h 39"/>
                <a:gd name="T8" fmla="*/ 131961 w 48"/>
                <a:gd name="T9" fmla="*/ 109782 h 39"/>
                <a:gd name="T10" fmla="*/ 128191 w 48"/>
                <a:gd name="T11" fmla="*/ 90854 h 39"/>
                <a:gd name="T12" fmla="*/ 101798 w 48"/>
                <a:gd name="T13" fmla="*/ 83283 h 39"/>
                <a:gd name="T14" fmla="*/ 75406 w 48"/>
                <a:gd name="T15" fmla="*/ 79497 h 39"/>
                <a:gd name="T16" fmla="*/ 41473 w 48"/>
                <a:gd name="T17" fmla="*/ 68141 h 39"/>
                <a:gd name="T18" fmla="*/ 33933 w 48"/>
                <a:gd name="T19" fmla="*/ 41641 h 39"/>
                <a:gd name="T20" fmla="*/ 60325 w 48"/>
                <a:gd name="T21" fmla="*/ 11357 h 39"/>
                <a:gd name="T22" fmla="*/ 116880 w 48"/>
                <a:gd name="T23" fmla="*/ 0 h 39"/>
                <a:gd name="T24" fmla="*/ 165894 w 48"/>
                <a:gd name="T25" fmla="*/ 11357 h 39"/>
                <a:gd name="T26" fmla="*/ 177205 w 48"/>
                <a:gd name="T27" fmla="*/ 45427 h 39"/>
                <a:gd name="T28" fmla="*/ 150813 w 48"/>
                <a:gd name="T29" fmla="*/ 45427 h 39"/>
                <a:gd name="T30" fmla="*/ 150813 w 48"/>
                <a:gd name="T31" fmla="*/ 26499 h 39"/>
                <a:gd name="T32" fmla="*/ 113109 w 48"/>
                <a:gd name="T33" fmla="*/ 15142 h 39"/>
                <a:gd name="T34" fmla="*/ 75406 w 48"/>
                <a:gd name="T35" fmla="*/ 22714 h 39"/>
                <a:gd name="T36" fmla="*/ 60325 w 48"/>
                <a:gd name="T37" fmla="*/ 41641 h 39"/>
                <a:gd name="T38" fmla="*/ 64095 w 48"/>
                <a:gd name="T39" fmla="*/ 56784 h 39"/>
                <a:gd name="T40" fmla="*/ 98028 w 48"/>
                <a:gd name="T41" fmla="*/ 64355 h 39"/>
                <a:gd name="T42" fmla="*/ 124420 w 48"/>
                <a:gd name="T43" fmla="*/ 68141 h 39"/>
                <a:gd name="T44" fmla="*/ 150813 w 48"/>
                <a:gd name="T45" fmla="*/ 75712 h 39"/>
                <a:gd name="T46" fmla="*/ 162123 w 48"/>
                <a:gd name="T47" fmla="*/ 105997 h 39"/>
                <a:gd name="T48" fmla="*/ 124420 w 48"/>
                <a:gd name="T49" fmla="*/ 140067 h 39"/>
                <a:gd name="T50" fmla="*/ 64095 w 48"/>
                <a:gd name="T51" fmla="*/ 147638 h 39"/>
                <a:gd name="T52" fmla="*/ 11311 w 48"/>
                <a:gd name="T53" fmla="*/ 136281 h 39"/>
                <a:gd name="T54" fmla="*/ 7541 w 48"/>
                <a:gd name="T55" fmla="*/ 98425 h 39"/>
                <a:gd name="T56" fmla="*/ 30163 w 48"/>
                <a:gd name="T57" fmla="*/ 98425 h 39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48"/>
                <a:gd name="T88" fmla="*/ 0 h 39"/>
                <a:gd name="T89" fmla="*/ 48 w 48"/>
                <a:gd name="T90" fmla="*/ 39 h 39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48" h="39">
                  <a:moveTo>
                    <a:pt x="8" y="26"/>
                  </a:moveTo>
                  <a:cubicBezTo>
                    <a:pt x="8" y="28"/>
                    <a:pt x="8" y="30"/>
                    <a:pt x="8" y="31"/>
                  </a:cubicBezTo>
                  <a:cubicBezTo>
                    <a:pt x="10" y="34"/>
                    <a:pt x="14" y="35"/>
                    <a:pt x="20" y="35"/>
                  </a:cubicBezTo>
                  <a:cubicBezTo>
                    <a:pt x="22" y="35"/>
                    <a:pt x="25" y="35"/>
                    <a:pt x="27" y="34"/>
                  </a:cubicBezTo>
                  <a:cubicBezTo>
                    <a:pt x="32" y="33"/>
                    <a:pt x="34" y="31"/>
                    <a:pt x="35" y="29"/>
                  </a:cubicBezTo>
                  <a:cubicBezTo>
                    <a:pt x="36" y="27"/>
                    <a:pt x="36" y="25"/>
                    <a:pt x="34" y="24"/>
                  </a:cubicBezTo>
                  <a:cubicBezTo>
                    <a:pt x="33" y="23"/>
                    <a:pt x="30" y="23"/>
                    <a:pt x="27" y="22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16" y="20"/>
                    <a:pt x="13" y="19"/>
                    <a:pt x="11" y="18"/>
                  </a:cubicBezTo>
                  <a:cubicBezTo>
                    <a:pt x="8" y="17"/>
                    <a:pt x="7" y="15"/>
                    <a:pt x="9" y="11"/>
                  </a:cubicBezTo>
                  <a:cubicBezTo>
                    <a:pt x="10" y="8"/>
                    <a:pt x="12" y="5"/>
                    <a:pt x="16" y="3"/>
                  </a:cubicBezTo>
                  <a:cubicBezTo>
                    <a:pt x="20" y="1"/>
                    <a:pt x="25" y="0"/>
                    <a:pt x="31" y="0"/>
                  </a:cubicBezTo>
                  <a:cubicBezTo>
                    <a:pt x="37" y="0"/>
                    <a:pt x="41" y="1"/>
                    <a:pt x="44" y="3"/>
                  </a:cubicBezTo>
                  <a:cubicBezTo>
                    <a:pt x="48" y="5"/>
                    <a:pt x="48" y="8"/>
                    <a:pt x="47" y="12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41" y="10"/>
                    <a:pt x="40" y="8"/>
                    <a:pt x="40" y="7"/>
                  </a:cubicBezTo>
                  <a:cubicBezTo>
                    <a:pt x="38" y="5"/>
                    <a:pt x="35" y="4"/>
                    <a:pt x="30" y="4"/>
                  </a:cubicBezTo>
                  <a:cubicBezTo>
                    <a:pt x="25" y="4"/>
                    <a:pt x="22" y="5"/>
                    <a:pt x="20" y="6"/>
                  </a:cubicBezTo>
                  <a:cubicBezTo>
                    <a:pt x="18" y="7"/>
                    <a:pt x="16" y="9"/>
                    <a:pt x="16" y="11"/>
                  </a:cubicBezTo>
                  <a:cubicBezTo>
                    <a:pt x="15" y="12"/>
                    <a:pt x="16" y="14"/>
                    <a:pt x="17" y="15"/>
                  </a:cubicBezTo>
                  <a:cubicBezTo>
                    <a:pt x="19" y="15"/>
                    <a:pt x="22" y="16"/>
                    <a:pt x="26" y="17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6" y="18"/>
                    <a:pt x="39" y="19"/>
                    <a:pt x="40" y="20"/>
                  </a:cubicBezTo>
                  <a:cubicBezTo>
                    <a:pt x="43" y="22"/>
                    <a:pt x="44" y="24"/>
                    <a:pt x="43" y="28"/>
                  </a:cubicBezTo>
                  <a:cubicBezTo>
                    <a:pt x="41" y="32"/>
                    <a:pt x="38" y="35"/>
                    <a:pt x="33" y="37"/>
                  </a:cubicBezTo>
                  <a:cubicBezTo>
                    <a:pt x="28" y="38"/>
                    <a:pt x="23" y="39"/>
                    <a:pt x="17" y="39"/>
                  </a:cubicBezTo>
                  <a:cubicBezTo>
                    <a:pt x="11" y="39"/>
                    <a:pt x="6" y="38"/>
                    <a:pt x="3" y="36"/>
                  </a:cubicBezTo>
                  <a:cubicBezTo>
                    <a:pt x="1" y="33"/>
                    <a:pt x="0" y="30"/>
                    <a:pt x="2" y="26"/>
                  </a:cubicBezTo>
                  <a:lnTo>
                    <a:pt x="8" y="26"/>
                  </a:ln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530"/>
            <p:cNvSpPr/>
            <p:nvPr/>
          </p:nvSpPr>
          <p:spPr bwMode="auto">
            <a:xfrm>
              <a:off x="4160845" y="7159631"/>
              <a:ext cx="195263" cy="147638"/>
            </a:xfrm>
            <a:custGeom>
              <a:avLst/>
              <a:gdLst>
                <a:gd name="T0" fmla="*/ 191508 w 52"/>
                <a:gd name="T1" fmla="*/ 45427 h 39"/>
                <a:gd name="T2" fmla="*/ 165223 w 52"/>
                <a:gd name="T3" fmla="*/ 45427 h 39"/>
                <a:gd name="T4" fmla="*/ 157712 w 52"/>
                <a:gd name="T5" fmla="*/ 22714 h 39"/>
                <a:gd name="T6" fmla="*/ 123917 w 52"/>
                <a:gd name="T7" fmla="*/ 15142 h 39"/>
                <a:gd name="T8" fmla="*/ 71346 w 52"/>
                <a:gd name="T9" fmla="*/ 30285 h 39"/>
                <a:gd name="T10" fmla="*/ 37551 w 52"/>
                <a:gd name="T11" fmla="*/ 75712 h 39"/>
                <a:gd name="T12" fmla="*/ 37551 w 52"/>
                <a:gd name="T13" fmla="*/ 117353 h 39"/>
                <a:gd name="T14" fmla="*/ 78856 w 52"/>
                <a:gd name="T15" fmla="*/ 132496 h 39"/>
                <a:gd name="T16" fmla="*/ 131427 w 52"/>
                <a:gd name="T17" fmla="*/ 113568 h 39"/>
                <a:gd name="T18" fmla="*/ 150202 w 52"/>
                <a:gd name="T19" fmla="*/ 90854 h 39"/>
                <a:gd name="T20" fmla="*/ 176488 w 52"/>
                <a:gd name="T21" fmla="*/ 90854 h 39"/>
                <a:gd name="T22" fmla="*/ 142692 w 52"/>
                <a:gd name="T23" fmla="*/ 128710 h 39"/>
                <a:gd name="T24" fmla="*/ 71346 w 52"/>
                <a:gd name="T25" fmla="*/ 147638 h 39"/>
                <a:gd name="T26" fmla="*/ 18775 w 52"/>
                <a:gd name="T27" fmla="*/ 132496 h 39"/>
                <a:gd name="T28" fmla="*/ 11265 w 52"/>
                <a:gd name="T29" fmla="*/ 71926 h 39"/>
                <a:gd name="T30" fmla="*/ 52571 w 52"/>
                <a:gd name="T31" fmla="*/ 22714 h 39"/>
                <a:gd name="T32" fmla="*/ 127672 w 52"/>
                <a:gd name="T33" fmla="*/ 0 h 39"/>
                <a:gd name="T34" fmla="*/ 180243 w 52"/>
                <a:gd name="T35" fmla="*/ 15142 h 39"/>
                <a:gd name="T36" fmla="*/ 191508 w 52"/>
                <a:gd name="T37" fmla="*/ 45427 h 39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52"/>
                <a:gd name="T58" fmla="*/ 0 h 39"/>
                <a:gd name="T59" fmla="*/ 52 w 52"/>
                <a:gd name="T60" fmla="*/ 39 h 39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52" h="39">
                  <a:moveTo>
                    <a:pt x="51" y="12"/>
                  </a:moveTo>
                  <a:cubicBezTo>
                    <a:pt x="44" y="12"/>
                    <a:pt x="44" y="12"/>
                    <a:pt x="44" y="12"/>
                  </a:cubicBezTo>
                  <a:cubicBezTo>
                    <a:pt x="44" y="10"/>
                    <a:pt x="43" y="8"/>
                    <a:pt x="42" y="6"/>
                  </a:cubicBezTo>
                  <a:cubicBezTo>
                    <a:pt x="40" y="5"/>
                    <a:pt x="37" y="4"/>
                    <a:pt x="33" y="4"/>
                  </a:cubicBezTo>
                  <a:cubicBezTo>
                    <a:pt x="27" y="4"/>
                    <a:pt x="23" y="6"/>
                    <a:pt x="19" y="8"/>
                  </a:cubicBezTo>
                  <a:cubicBezTo>
                    <a:pt x="15" y="11"/>
                    <a:pt x="12" y="15"/>
                    <a:pt x="10" y="20"/>
                  </a:cubicBezTo>
                  <a:cubicBezTo>
                    <a:pt x="8" y="24"/>
                    <a:pt x="8" y="28"/>
                    <a:pt x="10" y="31"/>
                  </a:cubicBezTo>
                  <a:cubicBezTo>
                    <a:pt x="12" y="33"/>
                    <a:pt x="16" y="35"/>
                    <a:pt x="21" y="35"/>
                  </a:cubicBezTo>
                  <a:cubicBezTo>
                    <a:pt x="27" y="35"/>
                    <a:pt x="31" y="33"/>
                    <a:pt x="35" y="30"/>
                  </a:cubicBezTo>
                  <a:cubicBezTo>
                    <a:pt x="37" y="29"/>
                    <a:pt x="39" y="27"/>
                    <a:pt x="40" y="24"/>
                  </a:cubicBezTo>
                  <a:cubicBezTo>
                    <a:pt x="47" y="24"/>
                    <a:pt x="47" y="24"/>
                    <a:pt x="47" y="24"/>
                  </a:cubicBezTo>
                  <a:cubicBezTo>
                    <a:pt x="45" y="28"/>
                    <a:pt x="42" y="32"/>
                    <a:pt x="38" y="34"/>
                  </a:cubicBezTo>
                  <a:cubicBezTo>
                    <a:pt x="32" y="38"/>
                    <a:pt x="26" y="39"/>
                    <a:pt x="19" y="39"/>
                  </a:cubicBezTo>
                  <a:cubicBezTo>
                    <a:pt x="13" y="39"/>
                    <a:pt x="8" y="38"/>
                    <a:pt x="5" y="35"/>
                  </a:cubicBezTo>
                  <a:cubicBezTo>
                    <a:pt x="1" y="32"/>
                    <a:pt x="0" y="26"/>
                    <a:pt x="3" y="19"/>
                  </a:cubicBezTo>
                  <a:cubicBezTo>
                    <a:pt x="5" y="14"/>
                    <a:pt x="8" y="9"/>
                    <a:pt x="14" y="6"/>
                  </a:cubicBezTo>
                  <a:cubicBezTo>
                    <a:pt x="20" y="2"/>
                    <a:pt x="26" y="0"/>
                    <a:pt x="34" y="0"/>
                  </a:cubicBezTo>
                  <a:cubicBezTo>
                    <a:pt x="41" y="0"/>
                    <a:pt x="45" y="1"/>
                    <a:pt x="48" y="4"/>
                  </a:cubicBezTo>
                  <a:cubicBezTo>
                    <a:pt x="51" y="6"/>
                    <a:pt x="52" y="9"/>
                    <a:pt x="51" y="12"/>
                  </a:cubicBez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531"/>
            <p:cNvSpPr>
              <a:spLocks noEditPoints="1"/>
            </p:cNvSpPr>
            <p:nvPr/>
          </p:nvSpPr>
          <p:spPr bwMode="auto">
            <a:xfrm>
              <a:off x="4348170" y="7197731"/>
              <a:ext cx="146050" cy="109538"/>
            </a:xfrm>
            <a:custGeom>
              <a:avLst/>
              <a:gdLst>
                <a:gd name="T0" fmla="*/ 142305 w 39"/>
                <a:gd name="T1" fmla="*/ 52880 h 29"/>
                <a:gd name="T2" fmla="*/ 108601 w 39"/>
                <a:gd name="T3" fmla="*/ 94429 h 29"/>
                <a:gd name="T4" fmla="*/ 52428 w 39"/>
                <a:gd name="T5" fmla="*/ 109538 h 29"/>
                <a:gd name="T6" fmla="*/ 11235 w 39"/>
                <a:gd name="T7" fmla="*/ 94429 h 29"/>
                <a:gd name="T8" fmla="*/ 7490 w 39"/>
                <a:gd name="T9" fmla="*/ 56658 h 29"/>
                <a:gd name="T10" fmla="*/ 41194 w 39"/>
                <a:gd name="T11" fmla="*/ 15109 h 29"/>
                <a:gd name="T12" fmla="*/ 93622 w 39"/>
                <a:gd name="T13" fmla="*/ 0 h 29"/>
                <a:gd name="T14" fmla="*/ 134815 w 39"/>
                <a:gd name="T15" fmla="*/ 15109 h 29"/>
                <a:gd name="T16" fmla="*/ 142305 w 39"/>
                <a:gd name="T17" fmla="*/ 52880 h 29"/>
                <a:gd name="T18" fmla="*/ 116091 w 39"/>
                <a:gd name="T19" fmla="*/ 52880 h 29"/>
                <a:gd name="T20" fmla="*/ 119836 w 39"/>
                <a:gd name="T21" fmla="*/ 30217 h 29"/>
                <a:gd name="T22" fmla="*/ 89877 w 39"/>
                <a:gd name="T23" fmla="*/ 15109 h 29"/>
                <a:gd name="T24" fmla="*/ 52428 w 39"/>
                <a:gd name="T25" fmla="*/ 26440 h 29"/>
                <a:gd name="T26" fmla="*/ 29959 w 39"/>
                <a:gd name="T27" fmla="*/ 56658 h 29"/>
                <a:gd name="T28" fmla="*/ 29959 w 39"/>
                <a:gd name="T29" fmla="*/ 83098 h 29"/>
                <a:gd name="T30" fmla="*/ 59918 w 39"/>
                <a:gd name="T31" fmla="*/ 94429 h 29"/>
                <a:gd name="T32" fmla="*/ 97367 w 39"/>
                <a:gd name="T33" fmla="*/ 83098 h 29"/>
                <a:gd name="T34" fmla="*/ 116091 w 39"/>
                <a:gd name="T35" fmla="*/ 52880 h 29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9"/>
                <a:gd name="T55" fmla="*/ 0 h 29"/>
                <a:gd name="T56" fmla="*/ 39 w 39"/>
                <a:gd name="T57" fmla="*/ 29 h 29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9" h="29">
                  <a:moveTo>
                    <a:pt x="38" y="14"/>
                  </a:moveTo>
                  <a:cubicBezTo>
                    <a:pt x="36" y="18"/>
                    <a:pt x="33" y="22"/>
                    <a:pt x="29" y="25"/>
                  </a:cubicBezTo>
                  <a:cubicBezTo>
                    <a:pt x="25" y="28"/>
                    <a:pt x="20" y="29"/>
                    <a:pt x="14" y="29"/>
                  </a:cubicBezTo>
                  <a:cubicBezTo>
                    <a:pt x="9" y="29"/>
                    <a:pt x="5" y="28"/>
                    <a:pt x="3" y="25"/>
                  </a:cubicBezTo>
                  <a:cubicBezTo>
                    <a:pt x="1" y="23"/>
                    <a:pt x="0" y="19"/>
                    <a:pt x="2" y="15"/>
                  </a:cubicBezTo>
                  <a:cubicBezTo>
                    <a:pt x="3" y="11"/>
                    <a:pt x="6" y="7"/>
                    <a:pt x="11" y="4"/>
                  </a:cubicBezTo>
                  <a:cubicBezTo>
                    <a:pt x="15" y="2"/>
                    <a:pt x="20" y="0"/>
                    <a:pt x="25" y="0"/>
                  </a:cubicBezTo>
                  <a:cubicBezTo>
                    <a:pt x="30" y="0"/>
                    <a:pt x="34" y="1"/>
                    <a:pt x="36" y="4"/>
                  </a:cubicBezTo>
                  <a:cubicBezTo>
                    <a:pt x="39" y="6"/>
                    <a:pt x="39" y="9"/>
                    <a:pt x="38" y="14"/>
                  </a:cubicBezTo>
                  <a:close/>
                  <a:moveTo>
                    <a:pt x="31" y="14"/>
                  </a:moveTo>
                  <a:cubicBezTo>
                    <a:pt x="32" y="12"/>
                    <a:pt x="32" y="10"/>
                    <a:pt x="32" y="8"/>
                  </a:cubicBezTo>
                  <a:cubicBezTo>
                    <a:pt x="31" y="5"/>
                    <a:pt x="28" y="4"/>
                    <a:pt x="24" y="4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1" y="10"/>
                    <a:pt x="9" y="12"/>
                    <a:pt x="8" y="15"/>
                  </a:cubicBezTo>
                  <a:cubicBezTo>
                    <a:pt x="7" y="18"/>
                    <a:pt x="7" y="20"/>
                    <a:pt x="8" y="22"/>
                  </a:cubicBezTo>
                  <a:cubicBezTo>
                    <a:pt x="10" y="24"/>
                    <a:pt x="12" y="25"/>
                    <a:pt x="16" y="25"/>
                  </a:cubicBezTo>
                  <a:cubicBezTo>
                    <a:pt x="20" y="25"/>
                    <a:pt x="23" y="24"/>
                    <a:pt x="26" y="22"/>
                  </a:cubicBezTo>
                  <a:cubicBezTo>
                    <a:pt x="28" y="20"/>
                    <a:pt x="30" y="17"/>
                    <a:pt x="31" y="14"/>
                  </a:cubicBez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532"/>
            <p:cNvSpPr/>
            <p:nvPr/>
          </p:nvSpPr>
          <p:spPr bwMode="auto">
            <a:xfrm>
              <a:off x="4494220" y="7197731"/>
              <a:ext cx="104775" cy="104775"/>
            </a:xfrm>
            <a:custGeom>
              <a:avLst/>
              <a:gdLst>
                <a:gd name="T0" fmla="*/ 33678 w 28"/>
                <a:gd name="T1" fmla="*/ 3742 h 28"/>
                <a:gd name="T2" fmla="*/ 59871 w 28"/>
                <a:gd name="T3" fmla="*/ 3742 h 28"/>
                <a:gd name="T4" fmla="*/ 52388 w 28"/>
                <a:gd name="T5" fmla="*/ 22452 h 28"/>
                <a:gd name="T6" fmla="*/ 71097 w 28"/>
                <a:gd name="T7" fmla="*/ 7484 h 28"/>
                <a:gd name="T8" fmla="*/ 97291 w 28"/>
                <a:gd name="T9" fmla="*/ 0 h 28"/>
                <a:gd name="T10" fmla="*/ 101033 w 28"/>
                <a:gd name="T11" fmla="*/ 0 h 28"/>
                <a:gd name="T12" fmla="*/ 104775 w 28"/>
                <a:gd name="T13" fmla="*/ 3742 h 28"/>
                <a:gd name="T14" fmla="*/ 97291 w 28"/>
                <a:gd name="T15" fmla="*/ 18710 h 28"/>
                <a:gd name="T16" fmla="*/ 93549 w 28"/>
                <a:gd name="T17" fmla="*/ 18710 h 28"/>
                <a:gd name="T18" fmla="*/ 89807 w 28"/>
                <a:gd name="T19" fmla="*/ 18710 h 28"/>
                <a:gd name="T20" fmla="*/ 59871 w 28"/>
                <a:gd name="T21" fmla="*/ 26194 h 28"/>
                <a:gd name="T22" fmla="*/ 44904 w 28"/>
                <a:gd name="T23" fmla="*/ 48646 h 28"/>
                <a:gd name="T24" fmla="*/ 22452 w 28"/>
                <a:gd name="T25" fmla="*/ 104775 h 28"/>
                <a:gd name="T26" fmla="*/ 0 w 28"/>
                <a:gd name="T27" fmla="*/ 104775 h 28"/>
                <a:gd name="T28" fmla="*/ 33678 w 28"/>
                <a:gd name="T29" fmla="*/ 3742 h 2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8"/>
                <a:gd name="T46" fmla="*/ 0 h 28"/>
                <a:gd name="T47" fmla="*/ 28 w 28"/>
                <a:gd name="T48" fmla="*/ 28 h 2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8" h="28">
                  <a:moveTo>
                    <a:pt x="9" y="1"/>
                  </a:moveTo>
                  <a:cubicBezTo>
                    <a:pt x="16" y="1"/>
                    <a:pt x="16" y="1"/>
                    <a:pt x="16" y="1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5" y="5"/>
                    <a:pt x="16" y="4"/>
                    <a:pt x="19" y="2"/>
                  </a:cubicBezTo>
                  <a:cubicBezTo>
                    <a:pt x="21" y="1"/>
                    <a:pt x="24" y="0"/>
                    <a:pt x="26" y="0"/>
                  </a:cubicBezTo>
                  <a:cubicBezTo>
                    <a:pt x="26" y="0"/>
                    <a:pt x="26" y="0"/>
                    <a:pt x="27" y="0"/>
                  </a:cubicBezTo>
                  <a:cubicBezTo>
                    <a:pt x="27" y="0"/>
                    <a:pt x="27" y="0"/>
                    <a:pt x="28" y="1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6" y="5"/>
                    <a:pt x="26" y="5"/>
                    <a:pt x="25" y="5"/>
                  </a:cubicBezTo>
                  <a:cubicBezTo>
                    <a:pt x="25" y="5"/>
                    <a:pt x="25" y="5"/>
                    <a:pt x="24" y="5"/>
                  </a:cubicBezTo>
                  <a:cubicBezTo>
                    <a:pt x="21" y="5"/>
                    <a:pt x="18" y="6"/>
                    <a:pt x="16" y="7"/>
                  </a:cubicBezTo>
                  <a:cubicBezTo>
                    <a:pt x="14" y="9"/>
                    <a:pt x="12" y="11"/>
                    <a:pt x="12" y="13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9" y="1"/>
                  </a:ln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 533"/>
            <p:cNvSpPr>
              <a:spLocks noEditPoints="1"/>
            </p:cNvSpPr>
            <p:nvPr/>
          </p:nvSpPr>
          <p:spPr bwMode="auto">
            <a:xfrm>
              <a:off x="4565658" y="7197731"/>
              <a:ext cx="165100" cy="146050"/>
            </a:xfrm>
            <a:custGeom>
              <a:avLst/>
              <a:gdLst>
                <a:gd name="T0" fmla="*/ 52532 w 44"/>
                <a:gd name="T1" fmla="*/ 3745 h 39"/>
                <a:gd name="T2" fmla="*/ 75045 w 44"/>
                <a:gd name="T3" fmla="*/ 3745 h 39"/>
                <a:gd name="T4" fmla="*/ 71293 w 44"/>
                <a:gd name="T5" fmla="*/ 18724 h 39"/>
                <a:gd name="T6" fmla="*/ 90055 w 44"/>
                <a:gd name="T7" fmla="*/ 7490 h 39"/>
                <a:gd name="T8" fmla="*/ 120073 w 44"/>
                <a:gd name="T9" fmla="*/ 0 h 39"/>
                <a:gd name="T10" fmla="*/ 157595 w 44"/>
                <a:gd name="T11" fmla="*/ 14979 h 39"/>
                <a:gd name="T12" fmla="*/ 161348 w 44"/>
                <a:gd name="T13" fmla="*/ 52428 h 39"/>
                <a:gd name="T14" fmla="*/ 116320 w 44"/>
                <a:gd name="T15" fmla="*/ 101112 h 39"/>
                <a:gd name="T16" fmla="*/ 78798 w 44"/>
                <a:gd name="T17" fmla="*/ 108601 h 39"/>
                <a:gd name="T18" fmla="*/ 52532 w 44"/>
                <a:gd name="T19" fmla="*/ 104856 h 39"/>
                <a:gd name="T20" fmla="*/ 41275 w 44"/>
                <a:gd name="T21" fmla="*/ 93622 h 39"/>
                <a:gd name="T22" fmla="*/ 22514 w 44"/>
                <a:gd name="T23" fmla="*/ 146050 h 39"/>
                <a:gd name="T24" fmla="*/ 0 w 44"/>
                <a:gd name="T25" fmla="*/ 146050 h 39"/>
                <a:gd name="T26" fmla="*/ 52532 w 44"/>
                <a:gd name="T27" fmla="*/ 3745 h 39"/>
                <a:gd name="T28" fmla="*/ 135082 w 44"/>
                <a:gd name="T29" fmla="*/ 52428 h 39"/>
                <a:gd name="T30" fmla="*/ 138834 w 44"/>
                <a:gd name="T31" fmla="*/ 33704 h 39"/>
                <a:gd name="T32" fmla="*/ 108816 w 44"/>
                <a:gd name="T33" fmla="*/ 14979 h 39"/>
                <a:gd name="T34" fmla="*/ 67541 w 44"/>
                <a:gd name="T35" fmla="*/ 33704 h 39"/>
                <a:gd name="T36" fmla="*/ 56284 w 44"/>
                <a:gd name="T37" fmla="*/ 59918 h 39"/>
                <a:gd name="T38" fmla="*/ 52532 w 44"/>
                <a:gd name="T39" fmla="*/ 78642 h 39"/>
                <a:gd name="T40" fmla="*/ 82550 w 44"/>
                <a:gd name="T41" fmla="*/ 93622 h 39"/>
                <a:gd name="T42" fmla="*/ 112568 w 44"/>
                <a:gd name="T43" fmla="*/ 82387 h 39"/>
                <a:gd name="T44" fmla="*/ 135082 w 44"/>
                <a:gd name="T45" fmla="*/ 52428 h 39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44"/>
                <a:gd name="T70" fmla="*/ 0 h 39"/>
                <a:gd name="T71" fmla="*/ 44 w 44"/>
                <a:gd name="T72" fmla="*/ 39 h 39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44" h="39">
                  <a:moveTo>
                    <a:pt x="14" y="1"/>
                  </a:moveTo>
                  <a:cubicBezTo>
                    <a:pt x="20" y="1"/>
                    <a:pt x="20" y="1"/>
                    <a:pt x="20" y="1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20" y="4"/>
                    <a:pt x="22" y="3"/>
                    <a:pt x="24" y="2"/>
                  </a:cubicBezTo>
                  <a:cubicBezTo>
                    <a:pt x="26" y="1"/>
                    <a:pt x="29" y="0"/>
                    <a:pt x="32" y="0"/>
                  </a:cubicBezTo>
                  <a:cubicBezTo>
                    <a:pt x="36" y="0"/>
                    <a:pt x="40" y="2"/>
                    <a:pt x="42" y="4"/>
                  </a:cubicBezTo>
                  <a:cubicBezTo>
                    <a:pt x="44" y="6"/>
                    <a:pt x="44" y="10"/>
                    <a:pt x="43" y="14"/>
                  </a:cubicBezTo>
                  <a:cubicBezTo>
                    <a:pt x="40" y="20"/>
                    <a:pt x="37" y="24"/>
                    <a:pt x="31" y="27"/>
                  </a:cubicBezTo>
                  <a:cubicBezTo>
                    <a:pt x="28" y="28"/>
                    <a:pt x="25" y="29"/>
                    <a:pt x="21" y="29"/>
                  </a:cubicBezTo>
                  <a:cubicBezTo>
                    <a:pt x="18" y="29"/>
                    <a:pt x="16" y="29"/>
                    <a:pt x="14" y="28"/>
                  </a:cubicBezTo>
                  <a:cubicBezTo>
                    <a:pt x="13" y="27"/>
                    <a:pt x="12" y="26"/>
                    <a:pt x="11" y="25"/>
                  </a:cubicBezTo>
                  <a:cubicBezTo>
                    <a:pt x="6" y="39"/>
                    <a:pt x="6" y="39"/>
                    <a:pt x="6" y="39"/>
                  </a:cubicBezTo>
                  <a:cubicBezTo>
                    <a:pt x="0" y="39"/>
                    <a:pt x="0" y="39"/>
                    <a:pt x="0" y="39"/>
                  </a:cubicBezTo>
                  <a:lnTo>
                    <a:pt x="14" y="1"/>
                  </a:lnTo>
                  <a:close/>
                  <a:moveTo>
                    <a:pt x="36" y="14"/>
                  </a:moveTo>
                  <a:cubicBezTo>
                    <a:pt x="37" y="12"/>
                    <a:pt x="37" y="10"/>
                    <a:pt x="37" y="9"/>
                  </a:cubicBezTo>
                  <a:cubicBezTo>
                    <a:pt x="36" y="6"/>
                    <a:pt x="33" y="4"/>
                    <a:pt x="29" y="4"/>
                  </a:cubicBezTo>
                  <a:cubicBezTo>
                    <a:pt x="25" y="4"/>
                    <a:pt x="21" y="6"/>
                    <a:pt x="18" y="9"/>
                  </a:cubicBezTo>
                  <a:cubicBezTo>
                    <a:pt x="17" y="11"/>
                    <a:pt x="16" y="13"/>
                    <a:pt x="15" y="16"/>
                  </a:cubicBezTo>
                  <a:cubicBezTo>
                    <a:pt x="14" y="18"/>
                    <a:pt x="14" y="19"/>
                    <a:pt x="14" y="21"/>
                  </a:cubicBezTo>
                  <a:cubicBezTo>
                    <a:pt x="15" y="24"/>
                    <a:pt x="17" y="25"/>
                    <a:pt x="22" y="25"/>
                  </a:cubicBezTo>
                  <a:cubicBezTo>
                    <a:pt x="25" y="25"/>
                    <a:pt x="27" y="24"/>
                    <a:pt x="30" y="22"/>
                  </a:cubicBezTo>
                  <a:cubicBezTo>
                    <a:pt x="33" y="21"/>
                    <a:pt x="35" y="18"/>
                    <a:pt x="36" y="14"/>
                  </a:cubicBez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534"/>
            <p:cNvSpPr>
              <a:spLocks noEditPoints="1"/>
            </p:cNvSpPr>
            <p:nvPr/>
          </p:nvSpPr>
          <p:spPr bwMode="auto">
            <a:xfrm>
              <a:off x="4733933" y="7197731"/>
              <a:ext cx="146050" cy="109538"/>
            </a:xfrm>
            <a:custGeom>
              <a:avLst/>
              <a:gdLst>
                <a:gd name="T0" fmla="*/ 142305 w 39"/>
                <a:gd name="T1" fmla="*/ 52880 h 29"/>
                <a:gd name="T2" fmla="*/ 108601 w 39"/>
                <a:gd name="T3" fmla="*/ 94429 h 29"/>
                <a:gd name="T4" fmla="*/ 52428 w 39"/>
                <a:gd name="T5" fmla="*/ 109538 h 29"/>
                <a:gd name="T6" fmla="*/ 11235 w 39"/>
                <a:gd name="T7" fmla="*/ 94429 h 29"/>
                <a:gd name="T8" fmla="*/ 7490 w 39"/>
                <a:gd name="T9" fmla="*/ 56658 h 29"/>
                <a:gd name="T10" fmla="*/ 37449 w 39"/>
                <a:gd name="T11" fmla="*/ 15109 h 29"/>
                <a:gd name="T12" fmla="*/ 93622 w 39"/>
                <a:gd name="T13" fmla="*/ 0 h 29"/>
                <a:gd name="T14" fmla="*/ 134815 w 39"/>
                <a:gd name="T15" fmla="*/ 15109 h 29"/>
                <a:gd name="T16" fmla="*/ 142305 w 39"/>
                <a:gd name="T17" fmla="*/ 52880 h 29"/>
                <a:gd name="T18" fmla="*/ 116091 w 39"/>
                <a:gd name="T19" fmla="*/ 52880 h 29"/>
                <a:gd name="T20" fmla="*/ 116091 w 39"/>
                <a:gd name="T21" fmla="*/ 30217 h 29"/>
                <a:gd name="T22" fmla="*/ 86132 w 39"/>
                <a:gd name="T23" fmla="*/ 15109 h 29"/>
                <a:gd name="T24" fmla="*/ 52428 w 39"/>
                <a:gd name="T25" fmla="*/ 26440 h 29"/>
                <a:gd name="T26" fmla="*/ 29959 w 39"/>
                <a:gd name="T27" fmla="*/ 56658 h 29"/>
                <a:gd name="T28" fmla="*/ 29959 w 39"/>
                <a:gd name="T29" fmla="*/ 83098 h 29"/>
                <a:gd name="T30" fmla="*/ 59918 w 39"/>
                <a:gd name="T31" fmla="*/ 94429 h 29"/>
                <a:gd name="T32" fmla="*/ 97367 w 39"/>
                <a:gd name="T33" fmla="*/ 83098 h 29"/>
                <a:gd name="T34" fmla="*/ 116091 w 39"/>
                <a:gd name="T35" fmla="*/ 52880 h 29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9"/>
                <a:gd name="T55" fmla="*/ 0 h 29"/>
                <a:gd name="T56" fmla="*/ 39 w 39"/>
                <a:gd name="T57" fmla="*/ 29 h 29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9" h="29">
                  <a:moveTo>
                    <a:pt x="38" y="14"/>
                  </a:moveTo>
                  <a:cubicBezTo>
                    <a:pt x="36" y="18"/>
                    <a:pt x="33" y="22"/>
                    <a:pt x="29" y="25"/>
                  </a:cubicBezTo>
                  <a:cubicBezTo>
                    <a:pt x="25" y="28"/>
                    <a:pt x="20" y="29"/>
                    <a:pt x="14" y="29"/>
                  </a:cubicBezTo>
                  <a:cubicBezTo>
                    <a:pt x="8" y="29"/>
                    <a:pt x="5" y="28"/>
                    <a:pt x="3" y="25"/>
                  </a:cubicBezTo>
                  <a:cubicBezTo>
                    <a:pt x="0" y="23"/>
                    <a:pt x="0" y="19"/>
                    <a:pt x="2" y="15"/>
                  </a:cubicBezTo>
                  <a:cubicBezTo>
                    <a:pt x="3" y="11"/>
                    <a:pt x="6" y="7"/>
                    <a:pt x="10" y="4"/>
                  </a:cubicBezTo>
                  <a:cubicBezTo>
                    <a:pt x="15" y="2"/>
                    <a:pt x="20" y="0"/>
                    <a:pt x="25" y="0"/>
                  </a:cubicBezTo>
                  <a:cubicBezTo>
                    <a:pt x="30" y="0"/>
                    <a:pt x="34" y="1"/>
                    <a:pt x="36" y="4"/>
                  </a:cubicBezTo>
                  <a:cubicBezTo>
                    <a:pt x="39" y="6"/>
                    <a:pt x="39" y="9"/>
                    <a:pt x="38" y="14"/>
                  </a:cubicBezTo>
                  <a:close/>
                  <a:moveTo>
                    <a:pt x="31" y="14"/>
                  </a:moveTo>
                  <a:cubicBezTo>
                    <a:pt x="32" y="12"/>
                    <a:pt x="32" y="10"/>
                    <a:pt x="31" y="8"/>
                  </a:cubicBezTo>
                  <a:cubicBezTo>
                    <a:pt x="31" y="5"/>
                    <a:pt x="28" y="4"/>
                    <a:pt x="23" y="4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1" y="10"/>
                    <a:pt x="9" y="12"/>
                    <a:pt x="8" y="15"/>
                  </a:cubicBezTo>
                  <a:cubicBezTo>
                    <a:pt x="7" y="18"/>
                    <a:pt x="7" y="20"/>
                    <a:pt x="8" y="22"/>
                  </a:cubicBezTo>
                  <a:cubicBezTo>
                    <a:pt x="9" y="24"/>
                    <a:pt x="12" y="25"/>
                    <a:pt x="16" y="25"/>
                  </a:cubicBezTo>
                  <a:cubicBezTo>
                    <a:pt x="20" y="25"/>
                    <a:pt x="23" y="24"/>
                    <a:pt x="26" y="22"/>
                  </a:cubicBezTo>
                  <a:cubicBezTo>
                    <a:pt x="28" y="20"/>
                    <a:pt x="30" y="17"/>
                    <a:pt x="31" y="14"/>
                  </a:cubicBez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31" name="Freeform 535"/>
            <p:cNvSpPr/>
            <p:nvPr/>
          </p:nvSpPr>
          <p:spPr bwMode="auto">
            <a:xfrm>
              <a:off x="4873633" y="7197731"/>
              <a:ext cx="107950" cy="104775"/>
            </a:xfrm>
            <a:custGeom>
              <a:avLst/>
              <a:gdLst>
                <a:gd name="T0" fmla="*/ 37224 w 29"/>
                <a:gd name="T1" fmla="*/ 3742 h 28"/>
                <a:gd name="T2" fmla="*/ 59559 w 29"/>
                <a:gd name="T3" fmla="*/ 3742 h 28"/>
                <a:gd name="T4" fmla="*/ 52114 w 29"/>
                <a:gd name="T5" fmla="*/ 22452 h 28"/>
                <a:gd name="T6" fmla="*/ 70726 w 29"/>
                <a:gd name="T7" fmla="*/ 7484 h 28"/>
                <a:gd name="T8" fmla="*/ 100505 w 29"/>
                <a:gd name="T9" fmla="*/ 0 h 28"/>
                <a:gd name="T10" fmla="*/ 100505 w 29"/>
                <a:gd name="T11" fmla="*/ 0 h 28"/>
                <a:gd name="T12" fmla="*/ 107950 w 29"/>
                <a:gd name="T13" fmla="*/ 3742 h 28"/>
                <a:gd name="T14" fmla="*/ 100505 w 29"/>
                <a:gd name="T15" fmla="*/ 18710 h 28"/>
                <a:gd name="T16" fmla="*/ 96783 w 29"/>
                <a:gd name="T17" fmla="*/ 18710 h 28"/>
                <a:gd name="T18" fmla="*/ 93060 w 29"/>
                <a:gd name="T19" fmla="*/ 18710 h 28"/>
                <a:gd name="T20" fmla="*/ 63281 w 29"/>
                <a:gd name="T21" fmla="*/ 26194 h 28"/>
                <a:gd name="T22" fmla="*/ 44669 w 29"/>
                <a:gd name="T23" fmla="*/ 48646 h 28"/>
                <a:gd name="T24" fmla="*/ 22334 w 29"/>
                <a:gd name="T25" fmla="*/ 104775 h 28"/>
                <a:gd name="T26" fmla="*/ 0 w 29"/>
                <a:gd name="T27" fmla="*/ 104775 h 28"/>
                <a:gd name="T28" fmla="*/ 37224 w 29"/>
                <a:gd name="T29" fmla="*/ 3742 h 2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9"/>
                <a:gd name="T46" fmla="*/ 0 h 28"/>
                <a:gd name="T47" fmla="*/ 29 w 29"/>
                <a:gd name="T48" fmla="*/ 28 h 2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9" h="28">
                  <a:moveTo>
                    <a:pt x="10" y="1"/>
                  </a:moveTo>
                  <a:cubicBezTo>
                    <a:pt x="16" y="1"/>
                    <a:pt x="16" y="1"/>
                    <a:pt x="16" y="1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5" y="5"/>
                    <a:pt x="17" y="4"/>
                    <a:pt x="19" y="2"/>
                  </a:cubicBezTo>
                  <a:cubicBezTo>
                    <a:pt x="22" y="1"/>
                    <a:pt x="24" y="0"/>
                    <a:pt x="27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0"/>
                    <a:pt x="28" y="0"/>
                    <a:pt x="29" y="1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6" y="5"/>
                    <a:pt x="25" y="5"/>
                    <a:pt x="25" y="5"/>
                  </a:cubicBezTo>
                  <a:cubicBezTo>
                    <a:pt x="22" y="5"/>
                    <a:pt x="19" y="6"/>
                    <a:pt x="17" y="7"/>
                  </a:cubicBezTo>
                  <a:cubicBezTo>
                    <a:pt x="14" y="9"/>
                    <a:pt x="13" y="11"/>
                    <a:pt x="12" y="13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10" y="1"/>
                  </a:ln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32" name="Freeform 536"/>
            <p:cNvSpPr>
              <a:spLocks noEditPoints="1"/>
            </p:cNvSpPr>
            <p:nvPr/>
          </p:nvSpPr>
          <p:spPr bwMode="auto">
            <a:xfrm>
              <a:off x="4956184" y="7197731"/>
              <a:ext cx="146050" cy="109538"/>
            </a:xfrm>
            <a:custGeom>
              <a:avLst/>
              <a:gdLst>
                <a:gd name="T0" fmla="*/ 101112 w 39"/>
                <a:gd name="T1" fmla="*/ 45326 h 29"/>
                <a:gd name="T2" fmla="*/ 112346 w 39"/>
                <a:gd name="T3" fmla="*/ 37772 h 29"/>
                <a:gd name="T4" fmla="*/ 116091 w 39"/>
                <a:gd name="T5" fmla="*/ 33995 h 29"/>
                <a:gd name="T6" fmla="*/ 112346 w 39"/>
                <a:gd name="T7" fmla="*/ 18886 h 29"/>
                <a:gd name="T8" fmla="*/ 89877 w 39"/>
                <a:gd name="T9" fmla="*/ 15109 h 29"/>
                <a:gd name="T10" fmla="*/ 59918 w 39"/>
                <a:gd name="T11" fmla="*/ 22663 h 29"/>
                <a:gd name="T12" fmla="*/ 48683 w 39"/>
                <a:gd name="T13" fmla="*/ 33995 h 29"/>
                <a:gd name="T14" fmla="*/ 26214 w 39"/>
                <a:gd name="T15" fmla="*/ 33995 h 29"/>
                <a:gd name="T16" fmla="*/ 52428 w 39"/>
                <a:gd name="T17" fmla="*/ 7554 h 29"/>
                <a:gd name="T18" fmla="*/ 93622 w 39"/>
                <a:gd name="T19" fmla="*/ 0 h 29"/>
                <a:gd name="T20" fmla="*/ 134815 w 39"/>
                <a:gd name="T21" fmla="*/ 7554 h 29"/>
                <a:gd name="T22" fmla="*/ 142305 w 39"/>
                <a:gd name="T23" fmla="*/ 30217 h 29"/>
                <a:gd name="T24" fmla="*/ 119836 w 39"/>
                <a:gd name="T25" fmla="*/ 90652 h 29"/>
                <a:gd name="T26" fmla="*/ 119836 w 39"/>
                <a:gd name="T27" fmla="*/ 94429 h 29"/>
                <a:gd name="T28" fmla="*/ 127326 w 39"/>
                <a:gd name="T29" fmla="*/ 94429 h 29"/>
                <a:gd name="T30" fmla="*/ 131071 w 39"/>
                <a:gd name="T31" fmla="*/ 94429 h 29"/>
                <a:gd name="T32" fmla="*/ 134815 w 39"/>
                <a:gd name="T33" fmla="*/ 94429 h 29"/>
                <a:gd name="T34" fmla="*/ 131071 w 39"/>
                <a:gd name="T35" fmla="*/ 105761 h 29"/>
                <a:gd name="T36" fmla="*/ 119836 w 39"/>
                <a:gd name="T37" fmla="*/ 109538 h 29"/>
                <a:gd name="T38" fmla="*/ 112346 w 39"/>
                <a:gd name="T39" fmla="*/ 109538 h 29"/>
                <a:gd name="T40" fmla="*/ 97367 w 39"/>
                <a:gd name="T41" fmla="*/ 101984 h 29"/>
                <a:gd name="T42" fmla="*/ 97367 w 39"/>
                <a:gd name="T43" fmla="*/ 94429 h 29"/>
                <a:gd name="T44" fmla="*/ 71153 w 39"/>
                <a:gd name="T45" fmla="*/ 105761 h 29"/>
                <a:gd name="T46" fmla="*/ 37449 w 39"/>
                <a:gd name="T47" fmla="*/ 109538 h 29"/>
                <a:gd name="T48" fmla="*/ 7490 w 39"/>
                <a:gd name="T49" fmla="*/ 101984 h 29"/>
                <a:gd name="T50" fmla="*/ 3745 w 39"/>
                <a:gd name="T51" fmla="*/ 79321 h 29"/>
                <a:gd name="T52" fmla="*/ 26214 w 39"/>
                <a:gd name="T53" fmla="*/ 56658 h 29"/>
                <a:gd name="T54" fmla="*/ 59918 w 39"/>
                <a:gd name="T55" fmla="*/ 49103 h 29"/>
                <a:gd name="T56" fmla="*/ 101112 w 39"/>
                <a:gd name="T57" fmla="*/ 45326 h 29"/>
                <a:gd name="T58" fmla="*/ 48683 w 39"/>
                <a:gd name="T59" fmla="*/ 94429 h 29"/>
                <a:gd name="T60" fmla="*/ 74897 w 39"/>
                <a:gd name="T61" fmla="*/ 90652 h 29"/>
                <a:gd name="T62" fmla="*/ 104856 w 39"/>
                <a:gd name="T63" fmla="*/ 67989 h 29"/>
                <a:gd name="T64" fmla="*/ 108601 w 39"/>
                <a:gd name="T65" fmla="*/ 52880 h 29"/>
                <a:gd name="T66" fmla="*/ 97367 w 39"/>
                <a:gd name="T67" fmla="*/ 56658 h 29"/>
                <a:gd name="T68" fmla="*/ 82387 w 39"/>
                <a:gd name="T69" fmla="*/ 60435 h 29"/>
                <a:gd name="T70" fmla="*/ 67408 w 39"/>
                <a:gd name="T71" fmla="*/ 60435 h 29"/>
                <a:gd name="T72" fmla="*/ 44938 w 39"/>
                <a:gd name="T73" fmla="*/ 64212 h 29"/>
                <a:gd name="T74" fmla="*/ 29959 w 39"/>
                <a:gd name="T75" fmla="*/ 79321 h 29"/>
                <a:gd name="T76" fmla="*/ 33704 w 39"/>
                <a:gd name="T77" fmla="*/ 90652 h 29"/>
                <a:gd name="T78" fmla="*/ 48683 w 39"/>
                <a:gd name="T79" fmla="*/ 94429 h 29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39"/>
                <a:gd name="T121" fmla="*/ 0 h 29"/>
                <a:gd name="T122" fmla="*/ 39 w 39"/>
                <a:gd name="T123" fmla="*/ 29 h 29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39" h="29">
                  <a:moveTo>
                    <a:pt x="27" y="12"/>
                  </a:moveTo>
                  <a:cubicBezTo>
                    <a:pt x="28" y="12"/>
                    <a:pt x="29" y="11"/>
                    <a:pt x="30" y="10"/>
                  </a:cubicBezTo>
                  <a:cubicBezTo>
                    <a:pt x="31" y="10"/>
                    <a:pt x="31" y="9"/>
                    <a:pt x="31" y="9"/>
                  </a:cubicBezTo>
                  <a:cubicBezTo>
                    <a:pt x="32" y="7"/>
                    <a:pt x="31" y="6"/>
                    <a:pt x="30" y="5"/>
                  </a:cubicBezTo>
                  <a:cubicBezTo>
                    <a:pt x="29" y="5"/>
                    <a:pt x="27" y="4"/>
                    <a:pt x="24" y="4"/>
                  </a:cubicBezTo>
                  <a:cubicBezTo>
                    <a:pt x="20" y="4"/>
                    <a:pt x="18" y="5"/>
                    <a:pt x="16" y="6"/>
                  </a:cubicBezTo>
                  <a:cubicBezTo>
                    <a:pt x="15" y="7"/>
                    <a:pt x="14" y="8"/>
                    <a:pt x="13" y="9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9" y="6"/>
                    <a:pt x="11" y="4"/>
                    <a:pt x="14" y="2"/>
                  </a:cubicBezTo>
                  <a:cubicBezTo>
                    <a:pt x="18" y="1"/>
                    <a:pt x="22" y="0"/>
                    <a:pt x="25" y="0"/>
                  </a:cubicBezTo>
                  <a:cubicBezTo>
                    <a:pt x="30" y="0"/>
                    <a:pt x="33" y="1"/>
                    <a:pt x="36" y="2"/>
                  </a:cubicBezTo>
                  <a:cubicBezTo>
                    <a:pt x="38" y="3"/>
                    <a:pt x="39" y="5"/>
                    <a:pt x="38" y="8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2" y="24"/>
                    <a:pt x="32" y="24"/>
                    <a:pt x="32" y="25"/>
                  </a:cubicBezTo>
                  <a:cubicBezTo>
                    <a:pt x="32" y="25"/>
                    <a:pt x="33" y="25"/>
                    <a:pt x="34" y="25"/>
                  </a:cubicBezTo>
                  <a:cubicBezTo>
                    <a:pt x="34" y="25"/>
                    <a:pt x="34" y="25"/>
                    <a:pt x="35" y="25"/>
                  </a:cubicBezTo>
                  <a:cubicBezTo>
                    <a:pt x="35" y="25"/>
                    <a:pt x="35" y="25"/>
                    <a:pt x="36" y="25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4" y="28"/>
                    <a:pt x="33" y="29"/>
                    <a:pt x="32" y="29"/>
                  </a:cubicBezTo>
                  <a:cubicBezTo>
                    <a:pt x="32" y="29"/>
                    <a:pt x="31" y="29"/>
                    <a:pt x="30" y="29"/>
                  </a:cubicBezTo>
                  <a:cubicBezTo>
                    <a:pt x="28" y="29"/>
                    <a:pt x="26" y="28"/>
                    <a:pt x="26" y="27"/>
                  </a:cubicBezTo>
                  <a:cubicBezTo>
                    <a:pt x="26" y="26"/>
                    <a:pt x="25" y="26"/>
                    <a:pt x="26" y="25"/>
                  </a:cubicBezTo>
                  <a:cubicBezTo>
                    <a:pt x="24" y="26"/>
                    <a:pt x="22" y="27"/>
                    <a:pt x="19" y="28"/>
                  </a:cubicBezTo>
                  <a:cubicBezTo>
                    <a:pt x="16" y="29"/>
                    <a:pt x="13" y="29"/>
                    <a:pt x="10" y="29"/>
                  </a:cubicBezTo>
                  <a:cubicBezTo>
                    <a:pt x="7" y="29"/>
                    <a:pt x="4" y="28"/>
                    <a:pt x="2" y="27"/>
                  </a:cubicBezTo>
                  <a:cubicBezTo>
                    <a:pt x="1" y="25"/>
                    <a:pt x="0" y="23"/>
                    <a:pt x="1" y="21"/>
                  </a:cubicBezTo>
                  <a:cubicBezTo>
                    <a:pt x="2" y="19"/>
                    <a:pt x="4" y="17"/>
                    <a:pt x="7" y="15"/>
                  </a:cubicBezTo>
                  <a:cubicBezTo>
                    <a:pt x="9" y="14"/>
                    <a:pt x="12" y="13"/>
                    <a:pt x="16" y="13"/>
                  </a:cubicBezTo>
                  <a:lnTo>
                    <a:pt x="27" y="12"/>
                  </a:lnTo>
                  <a:close/>
                  <a:moveTo>
                    <a:pt x="13" y="25"/>
                  </a:moveTo>
                  <a:cubicBezTo>
                    <a:pt x="15" y="25"/>
                    <a:pt x="18" y="25"/>
                    <a:pt x="20" y="24"/>
                  </a:cubicBezTo>
                  <a:cubicBezTo>
                    <a:pt x="24" y="23"/>
                    <a:pt x="27" y="21"/>
                    <a:pt x="28" y="18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28" y="15"/>
                    <a:pt x="27" y="15"/>
                    <a:pt x="26" y="15"/>
                  </a:cubicBezTo>
                  <a:cubicBezTo>
                    <a:pt x="24" y="15"/>
                    <a:pt x="23" y="16"/>
                    <a:pt x="22" y="16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15" y="16"/>
                    <a:pt x="14" y="17"/>
                    <a:pt x="12" y="17"/>
                  </a:cubicBezTo>
                  <a:cubicBezTo>
                    <a:pt x="10" y="18"/>
                    <a:pt x="9" y="19"/>
                    <a:pt x="8" y="21"/>
                  </a:cubicBezTo>
                  <a:cubicBezTo>
                    <a:pt x="7" y="22"/>
                    <a:pt x="8" y="23"/>
                    <a:pt x="9" y="24"/>
                  </a:cubicBezTo>
                  <a:cubicBezTo>
                    <a:pt x="10" y="25"/>
                    <a:pt x="11" y="25"/>
                    <a:pt x="13" y="25"/>
                  </a:cubicBez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33" name="Freeform 537"/>
            <p:cNvSpPr/>
            <p:nvPr/>
          </p:nvSpPr>
          <p:spPr bwMode="auto">
            <a:xfrm>
              <a:off x="5113346" y="7172331"/>
              <a:ext cx="77788" cy="134938"/>
            </a:xfrm>
            <a:custGeom>
              <a:avLst/>
              <a:gdLst>
                <a:gd name="T0" fmla="*/ 40746 w 21"/>
                <a:gd name="T1" fmla="*/ 0 h 36"/>
                <a:gd name="T2" fmla="*/ 62971 w 21"/>
                <a:gd name="T3" fmla="*/ 0 h 36"/>
                <a:gd name="T4" fmla="*/ 55563 w 21"/>
                <a:gd name="T5" fmla="*/ 29986 h 36"/>
                <a:gd name="T6" fmla="*/ 77788 w 21"/>
                <a:gd name="T7" fmla="*/ 29986 h 36"/>
                <a:gd name="T8" fmla="*/ 70380 w 21"/>
                <a:gd name="T9" fmla="*/ 44979 h 36"/>
                <a:gd name="T10" fmla="*/ 48154 w 21"/>
                <a:gd name="T11" fmla="*/ 44979 h 36"/>
                <a:gd name="T12" fmla="*/ 25929 w 21"/>
                <a:gd name="T13" fmla="*/ 108700 h 36"/>
                <a:gd name="T14" fmla="*/ 29634 w 21"/>
                <a:gd name="T15" fmla="*/ 116197 h 36"/>
                <a:gd name="T16" fmla="*/ 37042 w 21"/>
                <a:gd name="T17" fmla="*/ 119945 h 36"/>
                <a:gd name="T18" fmla="*/ 40746 w 21"/>
                <a:gd name="T19" fmla="*/ 119945 h 36"/>
                <a:gd name="T20" fmla="*/ 44450 w 21"/>
                <a:gd name="T21" fmla="*/ 119945 h 36"/>
                <a:gd name="T22" fmla="*/ 40746 w 21"/>
                <a:gd name="T23" fmla="*/ 131190 h 36"/>
                <a:gd name="T24" fmla="*/ 33338 w 21"/>
                <a:gd name="T25" fmla="*/ 131190 h 36"/>
                <a:gd name="T26" fmla="*/ 22225 w 21"/>
                <a:gd name="T27" fmla="*/ 134938 h 36"/>
                <a:gd name="T28" fmla="*/ 0 w 21"/>
                <a:gd name="T29" fmla="*/ 127441 h 36"/>
                <a:gd name="T30" fmla="*/ 0 w 21"/>
                <a:gd name="T31" fmla="*/ 112448 h 36"/>
                <a:gd name="T32" fmla="*/ 25929 w 21"/>
                <a:gd name="T33" fmla="*/ 44979 h 36"/>
                <a:gd name="T34" fmla="*/ 7408 w 21"/>
                <a:gd name="T35" fmla="*/ 44979 h 36"/>
                <a:gd name="T36" fmla="*/ 11113 w 21"/>
                <a:gd name="T37" fmla="*/ 29986 h 36"/>
                <a:gd name="T38" fmla="*/ 29634 w 21"/>
                <a:gd name="T39" fmla="*/ 29986 h 36"/>
                <a:gd name="T40" fmla="*/ 40746 w 21"/>
                <a:gd name="T41" fmla="*/ 0 h 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21"/>
                <a:gd name="T64" fmla="*/ 0 h 36"/>
                <a:gd name="T65" fmla="*/ 21 w 21"/>
                <a:gd name="T66" fmla="*/ 36 h 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21" h="36">
                  <a:moveTo>
                    <a:pt x="11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7" y="30"/>
                    <a:pt x="7" y="31"/>
                    <a:pt x="8" y="31"/>
                  </a:cubicBezTo>
                  <a:cubicBezTo>
                    <a:pt x="8" y="32"/>
                    <a:pt x="9" y="32"/>
                    <a:pt x="10" y="32"/>
                  </a:cubicBezTo>
                  <a:cubicBezTo>
                    <a:pt x="10" y="32"/>
                    <a:pt x="11" y="32"/>
                    <a:pt x="11" y="32"/>
                  </a:cubicBezTo>
                  <a:cubicBezTo>
                    <a:pt x="11" y="32"/>
                    <a:pt x="12" y="32"/>
                    <a:pt x="12" y="32"/>
                  </a:cubicBezTo>
                  <a:cubicBezTo>
                    <a:pt x="11" y="35"/>
                    <a:pt x="11" y="35"/>
                    <a:pt x="11" y="35"/>
                  </a:cubicBezTo>
                  <a:cubicBezTo>
                    <a:pt x="10" y="35"/>
                    <a:pt x="9" y="35"/>
                    <a:pt x="9" y="35"/>
                  </a:cubicBezTo>
                  <a:cubicBezTo>
                    <a:pt x="8" y="36"/>
                    <a:pt x="7" y="36"/>
                    <a:pt x="6" y="36"/>
                  </a:cubicBezTo>
                  <a:cubicBezTo>
                    <a:pt x="3" y="36"/>
                    <a:pt x="1" y="35"/>
                    <a:pt x="0" y="34"/>
                  </a:cubicBezTo>
                  <a:cubicBezTo>
                    <a:pt x="0" y="33"/>
                    <a:pt x="0" y="31"/>
                    <a:pt x="0" y="30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11" y="0"/>
                  </a:ln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Freeform 538"/>
            <p:cNvSpPr>
              <a:spLocks noEditPoints="1"/>
            </p:cNvSpPr>
            <p:nvPr/>
          </p:nvSpPr>
          <p:spPr bwMode="auto">
            <a:xfrm>
              <a:off x="5176846" y="7164394"/>
              <a:ext cx="74613" cy="138113"/>
            </a:xfrm>
            <a:custGeom>
              <a:avLst/>
              <a:gdLst>
                <a:gd name="T0" fmla="*/ 38100 w 47"/>
                <a:gd name="T1" fmla="*/ 36513 h 87"/>
                <a:gd name="T2" fmla="*/ 60325 w 47"/>
                <a:gd name="T3" fmla="*/ 36513 h 87"/>
                <a:gd name="T4" fmla="*/ 26988 w 47"/>
                <a:gd name="T5" fmla="*/ 138113 h 87"/>
                <a:gd name="T6" fmla="*/ 0 w 47"/>
                <a:gd name="T7" fmla="*/ 138113 h 87"/>
                <a:gd name="T8" fmla="*/ 38100 w 47"/>
                <a:gd name="T9" fmla="*/ 36513 h 87"/>
                <a:gd name="T10" fmla="*/ 49213 w 47"/>
                <a:gd name="T11" fmla="*/ 0 h 87"/>
                <a:gd name="T12" fmla="*/ 74613 w 47"/>
                <a:gd name="T13" fmla="*/ 0 h 87"/>
                <a:gd name="T14" fmla="*/ 68263 w 47"/>
                <a:gd name="T15" fmla="*/ 19050 h 87"/>
                <a:gd name="T16" fmla="*/ 44450 w 47"/>
                <a:gd name="T17" fmla="*/ 19050 h 87"/>
                <a:gd name="T18" fmla="*/ 49213 w 47"/>
                <a:gd name="T19" fmla="*/ 0 h 8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7"/>
                <a:gd name="T31" fmla="*/ 0 h 87"/>
                <a:gd name="T32" fmla="*/ 47 w 47"/>
                <a:gd name="T33" fmla="*/ 87 h 8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7" h="87">
                  <a:moveTo>
                    <a:pt x="24" y="23"/>
                  </a:moveTo>
                  <a:lnTo>
                    <a:pt x="38" y="23"/>
                  </a:lnTo>
                  <a:lnTo>
                    <a:pt x="17" y="87"/>
                  </a:lnTo>
                  <a:lnTo>
                    <a:pt x="0" y="87"/>
                  </a:lnTo>
                  <a:lnTo>
                    <a:pt x="24" y="23"/>
                  </a:lnTo>
                  <a:close/>
                  <a:moveTo>
                    <a:pt x="31" y="0"/>
                  </a:moveTo>
                  <a:lnTo>
                    <a:pt x="47" y="0"/>
                  </a:lnTo>
                  <a:lnTo>
                    <a:pt x="43" y="12"/>
                  </a:lnTo>
                  <a:lnTo>
                    <a:pt x="28" y="12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35" name="Freeform 539"/>
            <p:cNvSpPr>
              <a:spLocks noEditPoints="1"/>
            </p:cNvSpPr>
            <p:nvPr/>
          </p:nvSpPr>
          <p:spPr bwMode="auto">
            <a:xfrm>
              <a:off x="5232409" y="7197731"/>
              <a:ext cx="147638" cy="109538"/>
            </a:xfrm>
            <a:custGeom>
              <a:avLst/>
              <a:gdLst>
                <a:gd name="T0" fmla="*/ 140067 w 39"/>
                <a:gd name="T1" fmla="*/ 52880 h 29"/>
                <a:gd name="T2" fmla="*/ 109782 w 39"/>
                <a:gd name="T3" fmla="*/ 94429 h 29"/>
                <a:gd name="T4" fmla="*/ 52998 w 39"/>
                <a:gd name="T5" fmla="*/ 109538 h 29"/>
                <a:gd name="T6" fmla="*/ 7571 w 39"/>
                <a:gd name="T7" fmla="*/ 94429 h 29"/>
                <a:gd name="T8" fmla="*/ 3786 w 39"/>
                <a:gd name="T9" fmla="*/ 56658 h 29"/>
                <a:gd name="T10" fmla="*/ 37856 w 39"/>
                <a:gd name="T11" fmla="*/ 15109 h 29"/>
                <a:gd name="T12" fmla="*/ 94640 w 39"/>
                <a:gd name="T13" fmla="*/ 0 h 29"/>
                <a:gd name="T14" fmla="*/ 136281 w 39"/>
                <a:gd name="T15" fmla="*/ 15109 h 29"/>
                <a:gd name="T16" fmla="*/ 140067 w 39"/>
                <a:gd name="T17" fmla="*/ 52880 h 29"/>
                <a:gd name="T18" fmla="*/ 117353 w 39"/>
                <a:gd name="T19" fmla="*/ 52880 h 29"/>
                <a:gd name="T20" fmla="*/ 117353 w 39"/>
                <a:gd name="T21" fmla="*/ 30217 h 29"/>
                <a:gd name="T22" fmla="*/ 87069 w 39"/>
                <a:gd name="T23" fmla="*/ 15109 h 29"/>
                <a:gd name="T24" fmla="*/ 52998 w 39"/>
                <a:gd name="T25" fmla="*/ 26440 h 29"/>
                <a:gd name="T26" fmla="*/ 30285 w 39"/>
                <a:gd name="T27" fmla="*/ 56658 h 29"/>
                <a:gd name="T28" fmla="*/ 30285 w 39"/>
                <a:gd name="T29" fmla="*/ 83098 h 29"/>
                <a:gd name="T30" fmla="*/ 60569 w 39"/>
                <a:gd name="T31" fmla="*/ 94429 h 29"/>
                <a:gd name="T32" fmla="*/ 98425 w 39"/>
                <a:gd name="T33" fmla="*/ 83098 h 29"/>
                <a:gd name="T34" fmla="*/ 117353 w 39"/>
                <a:gd name="T35" fmla="*/ 52880 h 29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9"/>
                <a:gd name="T55" fmla="*/ 0 h 29"/>
                <a:gd name="T56" fmla="*/ 39 w 39"/>
                <a:gd name="T57" fmla="*/ 29 h 29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9" h="29">
                  <a:moveTo>
                    <a:pt x="37" y="14"/>
                  </a:moveTo>
                  <a:cubicBezTo>
                    <a:pt x="36" y="18"/>
                    <a:pt x="33" y="22"/>
                    <a:pt x="29" y="25"/>
                  </a:cubicBezTo>
                  <a:cubicBezTo>
                    <a:pt x="25" y="28"/>
                    <a:pt x="20" y="29"/>
                    <a:pt x="14" y="29"/>
                  </a:cubicBezTo>
                  <a:cubicBezTo>
                    <a:pt x="8" y="29"/>
                    <a:pt x="5" y="28"/>
                    <a:pt x="2" y="25"/>
                  </a:cubicBezTo>
                  <a:cubicBezTo>
                    <a:pt x="0" y="23"/>
                    <a:pt x="0" y="19"/>
                    <a:pt x="1" y="15"/>
                  </a:cubicBezTo>
                  <a:cubicBezTo>
                    <a:pt x="3" y="11"/>
                    <a:pt x="6" y="7"/>
                    <a:pt x="10" y="4"/>
                  </a:cubicBezTo>
                  <a:cubicBezTo>
                    <a:pt x="15" y="2"/>
                    <a:pt x="19" y="0"/>
                    <a:pt x="25" y="0"/>
                  </a:cubicBezTo>
                  <a:cubicBezTo>
                    <a:pt x="30" y="0"/>
                    <a:pt x="34" y="1"/>
                    <a:pt x="36" y="4"/>
                  </a:cubicBezTo>
                  <a:cubicBezTo>
                    <a:pt x="39" y="6"/>
                    <a:pt x="39" y="9"/>
                    <a:pt x="37" y="14"/>
                  </a:cubicBezTo>
                  <a:close/>
                  <a:moveTo>
                    <a:pt x="31" y="14"/>
                  </a:moveTo>
                  <a:cubicBezTo>
                    <a:pt x="32" y="12"/>
                    <a:pt x="32" y="10"/>
                    <a:pt x="31" y="8"/>
                  </a:cubicBezTo>
                  <a:cubicBezTo>
                    <a:pt x="30" y="5"/>
                    <a:pt x="28" y="4"/>
                    <a:pt x="23" y="4"/>
                  </a:cubicBezTo>
                  <a:cubicBezTo>
                    <a:pt x="19" y="4"/>
                    <a:pt x="16" y="5"/>
                    <a:pt x="14" y="7"/>
                  </a:cubicBezTo>
                  <a:cubicBezTo>
                    <a:pt x="11" y="10"/>
                    <a:pt x="9" y="12"/>
                    <a:pt x="8" y="15"/>
                  </a:cubicBezTo>
                  <a:cubicBezTo>
                    <a:pt x="7" y="18"/>
                    <a:pt x="7" y="20"/>
                    <a:pt x="8" y="22"/>
                  </a:cubicBezTo>
                  <a:cubicBezTo>
                    <a:pt x="9" y="24"/>
                    <a:pt x="12" y="25"/>
                    <a:pt x="16" y="25"/>
                  </a:cubicBezTo>
                  <a:cubicBezTo>
                    <a:pt x="20" y="25"/>
                    <a:pt x="23" y="24"/>
                    <a:pt x="26" y="22"/>
                  </a:cubicBezTo>
                  <a:cubicBezTo>
                    <a:pt x="28" y="20"/>
                    <a:pt x="30" y="17"/>
                    <a:pt x="31" y="14"/>
                  </a:cubicBez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36" name="Freeform 540"/>
            <p:cNvSpPr/>
            <p:nvPr/>
          </p:nvSpPr>
          <p:spPr bwMode="auto">
            <a:xfrm>
              <a:off x="5375284" y="7197731"/>
              <a:ext cx="146050" cy="104775"/>
            </a:xfrm>
            <a:custGeom>
              <a:avLst/>
              <a:gdLst>
                <a:gd name="T0" fmla="*/ 37449 w 39"/>
                <a:gd name="T1" fmla="*/ 3742 h 28"/>
                <a:gd name="T2" fmla="*/ 59918 w 39"/>
                <a:gd name="T3" fmla="*/ 3742 h 28"/>
                <a:gd name="T4" fmla="*/ 56173 w 39"/>
                <a:gd name="T5" fmla="*/ 18710 h 28"/>
                <a:gd name="T6" fmla="*/ 82387 w 39"/>
                <a:gd name="T7" fmla="*/ 3742 h 28"/>
                <a:gd name="T8" fmla="*/ 108601 w 39"/>
                <a:gd name="T9" fmla="*/ 0 h 28"/>
                <a:gd name="T10" fmla="*/ 142305 w 39"/>
                <a:gd name="T11" fmla="*/ 14968 h 28"/>
                <a:gd name="T12" fmla="*/ 142305 w 39"/>
                <a:gd name="T13" fmla="*/ 41162 h 28"/>
                <a:gd name="T14" fmla="*/ 116091 w 39"/>
                <a:gd name="T15" fmla="*/ 104775 h 28"/>
                <a:gd name="T16" fmla="*/ 93622 w 39"/>
                <a:gd name="T17" fmla="*/ 104775 h 28"/>
                <a:gd name="T18" fmla="*/ 116091 w 39"/>
                <a:gd name="T19" fmla="*/ 41162 h 28"/>
                <a:gd name="T20" fmla="*/ 116091 w 39"/>
                <a:gd name="T21" fmla="*/ 26194 h 28"/>
                <a:gd name="T22" fmla="*/ 97367 w 39"/>
                <a:gd name="T23" fmla="*/ 18710 h 28"/>
                <a:gd name="T24" fmla="*/ 82387 w 39"/>
                <a:gd name="T25" fmla="*/ 18710 h 28"/>
                <a:gd name="T26" fmla="*/ 63663 w 39"/>
                <a:gd name="T27" fmla="*/ 26194 h 28"/>
                <a:gd name="T28" fmla="*/ 52428 w 39"/>
                <a:gd name="T29" fmla="*/ 37420 h 28"/>
                <a:gd name="T30" fmla="*/ 44938 w 39"/>
                <a:gd name="T31" fmla="*/ 52388 h 28"/>
                <a:gd name="T32" fmla="*/ 26214 w 39"/>
                <a:gd name="T33" fmla="*/ 104775 h 28"/>
                <a:gd name="T34" fmla="*/ 0 w 39"/>
                <a:gd name="T35" fmla="*/ 104775 h 28"/>
                <a:gd name="T36" fmla="*/ 37449 w 39"/>
                <a:gd name="T37" fmla="*/ 3742 h 2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39"/>
                <a:gd name="T58" fmla="*/ 0 h 28"/>
                <a:gd name="T59" fmla="*/ 39 w 39"/>
                <a:gd name="T60" fmla="*/ 28 h 28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39" h="28">
                  <a:moveTo>
                    <a:pt x="10" y="1"/>
                  </a:moveTo>
                  <a:cubicBezTo>
                    <a:pt x="16" y="1"/>
                    <a:pt x="16" y="1"/>
                    <a:pt x="16" y="1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7" y="3"/>
                    <a:pt x="19" y="2"/>
                    <a:pt x="22" y="1"/>
                  </a:cubicBezTo>
                  <a:cubicBezTo>
                    <a:pt x="24" y="1"/>
                    <a:pt x="26" y="0"/>
                    <a:pt x="29" y="0"/>
                  </a:cubicBezTo>
                  <a:cubicBezTo>
                    <a:pt x="34" y="0"/>
                    <a:pt x="37" y="2"/>
                    <a:pt x="38" y="4"/>
                  </a:cubicBezTo>
                  <a:cubicBezTo>
                    <a:pt x="39" y="6"/>
                    <a:pt x="39" y="8"/>
                    <a:pt x="38" y="11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25" y="28"/>
                    <a:pt x="25" y="28"/>
                    <a:pt x="25" y="28"/>
                  </a:cubicBezTo>
                  <a:cubicBezTo>
                    <a:pt x="31" y="11"/>
                    <a:pt x="31" y="11"/>
                    <a:pt x="31" y="11"/>
                  </a:cubicBezTo>
                  <a:cubicBezTo>
                    <a:pt x="32" y="9"/>
                    <a:pt x="32" y="8"/>
                    <a:pt x="31" y="7"/>
                  </a:cubicBezTo>
                  <a:cubicBezTo>
                    <a:pt x="31" y="5"/>
                    <a:pt x="29" y="5"/>
                    <a:pt x="26" y="5"/>
                  </a:cubicBezTo>
                  <a:cubicBezTo>
                    <a:pt x="25" y="5"/>
                    <a:pt x="23" y="5"/>
                    <a:pt x="22" y="5"/>
                  </a:cubicBezTo>
                  <a:cubicBezTo>
                    <a:pt x="20" y="5"/>
                    <a:pt x="18" y="6"/>
                    <a:pt x="17" y="7"/>
                  </a:cubicBezTo>
                  <a:cubicBezTo>
                    <a:pt x="15" y="8"/>
                    <a:pt x="14" y="9"/>
                    <a:pt x="14" y="10"/>
                  </a:cubicBezTo>
                  <a:cubicBezTo>
                    <a:pt x="13" y="11"/>
                    <a:pt x="12" y="12"/>
                    <a:pt x="12" y="14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10" y="1"/>
                  </a:ln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F4FF9630-A327-8E47-8CD6-EF83B57CFB1D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4416425" y="6526215"/>
            <a:ext cx="729192" cy="365125"/>
          </a:xfrm>
          <a:prstGeom prst="rect">
            <a:avLst/>
          </a:prstGeom>
        </p:spPr>
        <p:txBody>
          <a:bodyPr/>
          <a:lstStyle/>
          <a:p>
            <a:fld id="{F3C18820-6371-BE49-A56B-718E9849F8AB}" type="slidenum">
              <a:rPr lang="ja-JP" altLang="en-US" smtClean="0"/>
            </a:fld>
            <a:endParaRPr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>
            <a:off x="911" y="6583559"/>
            <a:ext cx="9906000" cy="28803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ja-JP" altLang="en-US" dirty="0">
              <a:solidFill>
                <a:prstClr val="white"/>
              </a:solidFill>
            </a:endParaRPr>
          </a:p>
        </p:txBody>
      </p:sp>
      <p:sp>
        <p:nvSpPr>
          <p:cNvPr id="8" name="正方形/長方形 7"/>
          <p:cNvSpPr/>
          <p:nvPr userDrawn="1"/>
        </p:nvSpPr>
        <p:spPr>
          <a:xfrm>
            <a:off x="6631518" y="6623764"/>
            <a:ext cx="327448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457200"/>
            <a:r>
              <a:rPr lang="en-US" altLang="ja-JP" sz="800" dirty="0">
                <a:solidFill>
                  <a:srgbClr val="FFFFFF"/>
                </a:solidFill>
                <a:latin typeface="HGP創英角ｺﾞｼｯｸUB"/>
                <a:ea typeface="HGP創英角ｺﾞｼｯｸUB"/>
                <a:cs typeface="HGP創英角ｺﾞｼｯｸUB"/>
              </a:rPr>
              <a:t>Copyright ©2013 JMA Systems Corp., All Rights Reserved.</a:t>
            </a:r>
            <a:endParaRPr lang="ja-JP" altLang="en-US" sz="800" dirty="0">
              <a:solidFill>
                <a:srgbClr val="FFFFFF"/>
              </a:solidFill>
              <a:latin typeface="HGP創英角ｺﾞｼｯｸUB"/>
              <a:ea typeface="HGP創英角ｺﾞｼｯｸUB"/>
              <a:cs typeface="HGP創英角ｺﾞｼｯｸUB"/>
            </a:endParaRPr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548680"/>
            <a:ext cx="9906000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" name="グループ化 953"/>
          <p:cNvGrpSpPr/>
          <p:nvPr userDrawn="1"/>
        </p:nvGrpSpPr>
        <p:grpSpPr bwMode="auto">
          <a:xfrm>
            <a:off x="8619408" y="80629"/>
            <a:ext cx="1209134" cy="362161"/>
            <a:chOff x="1719265" y="6102355"/>
            <a:chExt cx="3825882" cy="1241427"/>
          </a:xfrm>
        </p:grpSpPr>
        <p:sp>
          <p:nvSpPr>
            <p:cNvPr id="12" name="Freeform 516"/>
            <p:cNvSpPr>
              <a:spLocks noEditPoints="1"/>
            </p:cNvSpPr>
            <p:nvPr/>
          </p:nvSpPr>
          <p:spPr bwMode="auto">
            <a:xfrm>
              <a:off x="1719265" y="6113468"/>
              <a:ext cx="1225552" cy="1230314"/>
            </a:xfrm>
            <a:custGeom>
              <a:avLst/>
              <a:gdLst>
                <a:gd name="T0" fmla="*/ 978193 w 327"/>
                <a:gd name="T1" fmla="*/ 0 h 328"/>
                <a:gd name="T2" fmla="*/ 1225552 w 327"/>
                <a:gd name="T3" fmla="*/ 0 h 328"/>
                <a:gd name="T4" fmla="*/ 1030663 w 327"/>
                <a:gd name="T5" fmla="*/ 517632 h 328"/>
                <a:gd name="T6" fmla="*/ 685859 w 327"/>
                <a:gd name="T7" fmla="*/ 885226 h 328"/>
                <a:gd name="T8" fmla="*/ 0 w 327"/>
                <a:gd name="T9" fmla="*/ 1230314 h 328"/>
                <a:gd name="T10" fmla="*/ 104940 w 327"/>
                <a:gd name="T11" fmla="*/ 922735 h 328"/>
                <a:gd name="T12" fmla="*/ 637137 w 327"/>
                <a:gd name="T13" fmla="*/ 843965 h 328"/>
                <a:gd name="T14" fmla="*/ 787052 w 327"/>
                <a:gd name="T15" fmla="*/ 510130 h 328"/>
                <a:gd name="T16" fmla="*/ 978193 w 327"/>
                <a:gd name="T17" fmla="*/ 0 h 328"/>
                <a:gd name="T18" fmla="*/ 149915 w 327"/>
                <a:gd name="T19" fmla="*/ 982751 h 328"/>
                <a:gd name="T20" fmla="*/ 86201 w 327"/>
                <a:gd name="T21" fmla="*/ 1162797 h 328"/>
                <a:gd name="T22" fmla="*/ 595911 w 327"/>
                <a:gd name="T23" fmla="*/ 915233 h 328"/>
                <a:gd name="T24" fmla="*/ 149915 w 327"/>
                <a:gd name="T25" fmla="*/ 982751 h 32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27"/>
                <a:gd name="T40" fmla="*/ 0 h 328"/>
                <a:gd name="T41" fmla="*/ 327 w 327"/>
                <a:gd name="T42" fmla="*/ 328 h 32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27" h="328">
                  <a:moveTo>
                    <a:pt x="261" y="0"/>
                  </a:moveTo>
                  <a:cubicBezTo>
                    <a:pt x="327" y="0"/>
                    <a:pt x="327" y="0"/>
                    <a:pt x="327" y="0"/>
                  </a:cubicBezTo>
                  <a:cubicBezTo>
                    <a:pt x="275" y="138"/>
                    <a:pt x="275" y="138"/>
                    <a:pt x="275" y="138"/>
                  </a:cubicBezTo>
                  <a:cubicBezTo>
                    <a:pt x="246" y="204"/>
                    <a:pt x="210" y="219"/>
                    <a:pt x="183" y="236"/>
                  </a:cubicBezTo>
                  <a:cubicBezTo>
                    <a:pt x="147" y="302"/>
                    <a:pt x="81" y="326"/>
                    <a:pt x="0" y="328"/>
                  </a:cubicBezTo>
                  <a:cubicBezTo>
                    <a:pt x="28" y="246"/>
                    <a:pt x="28" y="246"/>
                    <a:pt x="28" y="246"/>
                  </a:cubicBezTo>
                  <a:cubicBezTo>
                    <a:pt x="80" y="246"/>
                    <a:pt x="147" y="237"/>
                    <a:pt x="170" y="225"/>
                  </a:cubicBezTo>
                  <a:cubicBezTo>
                    <a:pt x="187" y="197"/>
                    <a:pt x="204" y="154"/>
                    <a:pt x="210" y="136"/>
                  </a:cubicBezTo>
                  <a:lnTo>
                    <a:pt x="261" y="0"/>
                  </a:lnTo>
                  <a:close/>
                  <a:moveTo>
                    <a:pt x="40" y="262"/>
                  </a:moveTo>
                  <a:cubicBezTo>
                    <a:pt x="23" y="310"/>
                    <a:pt x="23" y="310"/>
                    <a:pt x="23" y="310"/>
                  </a:cubicBezTo>
                  <a:cubicBezTo>
                    <a:pt x="82" y="311"/>
                    <a:pt x="136" y="279"/>
                    <a:pt x="159" y="244"/>
                  </a:cubicBezTo>
                  <a:cubicBezTo>
                    <a:pt x="128" y="254"/>
                    <a:pt x="79" y="262"/>
                    <a:pt x="40" y="262"/>
                  </a:cubicBez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517"/>
            <p:cNvSpPr/>
            <p:nvPr/>
          </p:nvSpPr>
          <p:spPr bwMode="auto">
            <a:xfrm>
              <a:off x="2743204" y="6113468"/>
              <a:ext cx="1252540" cy="869951"/>
            </a:xfrm>
            <a:custGeom>
              <a:avLst/>
              <a:gdLst>
                <a:gd name="T0" fmla="*/ 322263 w 789"/>
                <a:gd name="T1" fmla="*/ 0 h 548"/>
                <a:gd name="T2" fmla="*/ 649289 w 789"/>
                <a:gd name="T3" fmla="*/ 0 h 548"/>
                <a:gd name="T4" fmla="*/ 573089 w 789"/>
                <a:gd name="T5" fmla="*/ 522288 h 548"/>
                <a:gd name="T6" fmla="*/ 908052 w 789"/>
                <a:gd name="T7" fmla="*/ 0 h 548"/>
                <a:gd name="T8" fmla="*/ 1252540 w 789"/>
                <a:gd name="T9" fmla="*/ 0 h 548"/>
                <a:gd name="T10" fmla="*/ 933452 w 789"/>
                <a:gd name="T11" fmla="*/ 869951 h 548"/>
                <a:gd name="T12" fmla="*/ 696914 w 789"/>
                <a:gd name="T13" fmla="*/ 869951 h 548"/>
                <a:gd name="T14" fmla="*/ 896939 w 789"/>
                <a:gd name="T15" fmla="*/ 357188 h 548"/>
                <a:gd name="T16" fmla="*/ 566739 w 789"/>
                <a:gd name="T17" fmla="*/ 869951 h 548"/>
                <a:gd name="T18" fmla="*/ 341313 w 789"/>
                <a:gd name="T19" fmla="*/ 869951 h 548"/>
                <a:gd name="T20" fmla="*/ 407988 w 789"/>
                <a:gd name="T21" fmla="*/ 371475 h 548"/>
                <a:gd name="T22" fmla="*/ 225425 w 789"/>
                <a:gd name="T23" fmla="*/ 869951 h 548"/>
                <a:gd name="T24" fmla="*/ 0 w 789"/>
                <a:gd name="T25" fmla="*/ 869951 h 548"/>
                <a:gd name="T26" fmla="*/ 322263 w 789"/>
                <a:gd name="T27" fmla="*/ 0 h 54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789"/>
                <a:gd name="T43" fmla="*/ 0 h 548"/>
                <a:gd name="T44" fmla="*/ 789 w 789"/>
                <a:gd name="T45" fmla="*/ 548 h 54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789" h="548">
                  <a:moveTo>
                    <a:pt x="203" y="0"/>
                  </a:moveTo>
                  <a:lnTo>
                    <a:pt x="409" y="0"/>
                  </a:lnTo>
                  <a:lnTo>
                    <a:pt x="361" y="329"/>
                  </a:lnTo>
                  <a:lnTo>
                    <a:pt x="572" y="0"/>
                  </a:lnTo>
                  <a:lnTo>
                    <a:pt x="789" y="0"/>
                  </a:lnTo>
                  <a:lnTo>
                    <a:pt x="588" y="548"/>
                  </a:lnTo>
                  <a:lnTo>
                    <a:pt x="439" y="548"/>
                  </a:lnTo>
                  <a:lnTo>
                    <a:pt x="565" y="225"/>
                  </a:lnTo>
                  <a:lnTo>
                    <a:pt x="357" y="548"/>
                  </a:lnTo>
                  <a:lnTo>
                    <a:pt x="215" y="548"/>
                  </a:lnTo>
                  <a:lnTo>
                    <a:pt x="257" y="234"/>
                  </a:lnTo>
                  <a:lnTo>
                    <a:pt x="142" y="548"/>
                  </a:lnTo>
                  <a:lnTo>
                    <a:pt x="0" y="548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518"/>
            <p:cNvSpPr>
              <a:spLocks noEditPoints="1"/>
            </p:cNvSpPr>
            <p:nvPr/>
          </p:nvSpPr>
          <p:spPr bwMode="auto">
            <a:xfrm>
              <a:off x="3676656" y="6113468"/>
              <a:ext cx="866777" cy="869951"/>
            </a:xfrm>
            <a:custGeom>
              <a:avLst/>
              <a:gdLst>
                <a:gd name="T0" fmla="*/ 633414 w 546"/>
                <a:gd name="T1" fmla="*/ 0 h 548"/>
                <a:gd name="T2" fmla="*/ 866777 w 546"/>
                <a:gd name="T3" fmla="*/ 0 h 548"/>
                <a:gd name="T4" fmla="*/ 866777 w 546"/>
                <a:gd name="T5" fmla="*/ 869951 h 548"/>
                <a:gd name="T6" fmla="*/ 638176 w 546"/>
                <a:gd name="T7" fmla="*/ 869951 h 548"/>
                <a:gd name="T8" fmla="*/ 638176 w 546"/>
                <a:gd name="T9" fmla="*/ 720726 h 548"/>
                <a:gd name="T10" fmla="*/ 368301 w 546"/>
                <a:gd name="T11" fmla="*/ 720726 h 548"/>
                <a:gd name="T12" fmla="*/ 266701 w 546"/>
                <a:gd name="T13" fmla="*/ 869951 h 548"/>
                <a:gd name="T14" fmla="*/ 0 w 546"/>
                <a:gd name="T15" fmla="*/ 869951 h 548"/>
                <a:gd name="T16" fmla="*/ 633414 w 546"/>
                <a:gd name="T17" fmla="*/ 0 h 548"/>
                <a:gd name="T18" fmla="*/ 487364 w 546"/>
                <a:gd name="T19" fmla="*/ 552451 h 548"/>
                <a:gd name="T20" fmla="*/ 641351 w 546"/>
                <a:gd name="T21" fmla="*/ 552451 h 548"/>
                <a:gd name="T22" fmla="*/ 641351 w 546"/>
                <a:gd name="T23" fmla="*/ 334963 h 548"/>
                <a:gd name="T24" fmla="*/ 487364 w 546"/>
                <a:gd name="T25" fmla="*/ 552451 h 54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546"/>
                <a:gd name="T40" fmla="*/ 0 h 548"/>
                <a:gd name="T41" fmla="*/ 546 w 546"/>
                <a:gd name="T42" fmla="*/ 548 h 54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546" h="548">
                  <a:moveTo>
                    <a:pt x="399" y="0"/>
                  </a:moveTo>
                  <a:lnTo>
                    <a:pt x="546" y="0"/>
                  </a:lnTo>
                  <a:lnTo>
                    <a:pt x="546" y="548"/>
                  </a:lnTo>
                  <a:lnTo>
                    <a:pt x="402" y="548"/>
                  </a:lnTo>
                  <a:lnTo>
                    <a:pt x="402" y="454"/>
                  </a:lnTo>
                  <a:lnTo>
                    <a:pt x="232" y="454"/>
                  </a:lnTo>
                  <a:lnTo>
                    <a:pt x="168" y="548"/>
                  </a:lnTo>
                  <a:lnTo>
                    <a:pt x="0" y="548"/>
                  </a:lnTo>
                  <a:lnTo>
                    <a:pt x="399" y="0"/>
                  </a:lnTo>
                  <a:close/>
                  <a:moveTo>
                    <a:pt x="307" y="348"/>
                  </a:moveTo>
                  <a:lnTo>
                    <a:pt x="404" y="348"/>
                  </a:lnTo>
                  <a:lnTo>
                    <a:pt x="404" y="211"/>
                  </a:lnTo>
                  <a:lnTo>
                    <a:pt x="307" y="348"/>
                  </a:ln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519"/>
            <p:cNvSpPr/>
            <p:nvPr/>
          </p:nvSpPr>
          <p:spPr bwMode="auto">
            <a:xfrm>
              <a:off x="4587883" y="6102355"/>
              <a:ext cx="957264" cy="900113"/>
            </a:xfrm>
            <a:custGeom>
              <a:avLst/>
              <a:gdLst>
                <a:gd name="T0" fmla="*/ 870923 w 255"/>
                <a:gd name="T1" fmla="*/ 506314 h 240"/>
                <a:gd name="T2" fmla="*/ 889692 w 255"/>
                <a:gd name="T3" fmla="*/ 600075 h 240"/>
                <a:gd name="T4" fmla="*/ 889692 w 255"/>
                <a:gd name="T5" fmla="*/ 607576 h 240"/>
                <a:gd name="T6" fmla="*/ 844645 w 255"/>
                <a:gd name="T7" fmla="*/ 746344 h 240"/>
                <a:gd name="T8" fmla="*/ 739533 w 255"/>
                <a:gd name="T9" fmla="*/ 836355 h 240"/>
                <a:gd name="T10" fmla="*/ 596882 w 255"/>
                <a:gd name="T11" fmla="*/ 885111 h 240"/>
                <a:gd name="T12" fmla="*/ 442969 w 255"/>
                <a:gd name="T13" fmla="*/ 900113 h 240"/>
                <a:gd name="T14" fmla="*/ 439215 w 255"/>
                <a:gd name="T15" fmla="*/ 900113 h 240"/>
                <a:gd name="T16" fmla="*/ 131389 w 255"/>
                <a:gd name="T17" fmla="*/ 828854 h 240"/>
                <a:gd name="T18" fmla="*/ 3754 w 255"/>
                <a:gd name="T19" fmla="*/ 577573 h 240"/>
                <a:gd name="T20" fmla="*/ 251516 w 255"/>
                <a:gd name="T21" fmla="*/ 562571 h 240"/>
                <a:gd name="T22" fmla="*/ 274040 w 255"/>
                <a:gd name="T23" fmla="*/ 648832 h 240"/>
                <a:gd name="T24" fmla="*/ 311580 w 255"/>
                <a:gd name="T25" fmla="*/ 686336 h 240"/>
                <a:gd name="T26" fmla="*/ 371644 w 255"/>
                <a:gd name="T27" fmla="*/ 708839 h 240"/>
                <a:gd name="T28" fmla="*/ 454231 w 255"/>
                <a:gd name="T29" fmla="*/ 716340 h 240"/>
                <a:gd name="T30" fmla="*/ 457985 w 255"/>
                <a:gd name="T31" fmla="*/ 716340 h 240"/>
                <a:gd name="T32" fmla="*/ 521803 w 255"/>
                <a:gd name="T33" fmla="*/ 712590 h 240"/>
                <a:gd name="T34" fmla="*/ 578112 w 255"/>
                <a:gd name="T35" fmla="*/ 693837 h 240"/>
                <a:gd name="T36" fmla="*/ 615652 w 255"/>
                <a:gd name="T37" fmla="*/ 663833 h 240"/>
                <a:gd name="T38" fmla="*/ 630668 w 255"/>
                <a:gd name="T39" fmla="*/ 622578 h 240"/>
                <a:gd name="T40" fmla="*/ 630668 w 255"/>
                <a:gd name="T41" fmla="*/ 622578 h 240"/>
                <a:gd name="T42" fmla="*/ 611898 w 255"/>
                <a:gd name="T43" fmla="*/ 585074 h 240"/>
                <a:gd name="T44" fmla="*/ 563097 w 255"/>
                <a:gd name="T45" fmla="*/ 558820 h 240"/>
                <a:gd name="T46" fmla="*/ 484263 w 255"/>
                <a:gd name="T47" fmla="*/ 540068 h 240"/>
                <a:gd name="T48" fmla="*/ 394168 w 255"/>
                <a:gd name="T49" fmla="*/ 517565 h 240"/>
                <a:gd name="T50" fmla="*/ 296564 w 255"/>
                <a:gd name="T51" fmla="*/ 491312 h 240"/>
                <a:gd name="T52" fmla="*/ 210223 w 255"/>
                <a:gd name="T53" fmla="*/ 446306 h 240"/>
                <a:gd name="T54" fmla="*/ 146405 w 255"/>
                <a:gd name="T55" fmla="*/ 378798 h 240"/>
                <a:gd name="T56" fmla="*/ 123881 w 255"/>
                <a:gd name="T57" fmla="*/ 281285 h 240"/>
                <a:gd name="T58" fmla="*/ 123881 w 255"/>
                <a:gd name="T59" fmla="*/ 277535 h 240"/>
                <a:gd name="T60" fmla="*/ 165175 w 255"/>
                <a:gd name="T61" fmla="*/ 146268 h 240"/>
                <a:gd name="T62" fmla="*/ 266532 w 255"/>
                <a:gd name="T63" fmla="*/ 60008 h 240"/>
                <a:gd name="T64" fmla="*/ 405429 w 255"/>
                <a:gd name="T65" fmla="*/ 15002 h 240"/>
                <a:gd name="T66" fmla="*/ 544327 w 255"/>
                <a:gd name="T67" fmla="*/ 0 h 240"/>
                <a:gd name="T68" fmla="*/ 548081 w 255"/>
                <a:gd name="T69" fmla="*/ 0 h 240"/>
                <a:gd name="T70" fmla="*/ 698240 w 255"/>
                <a:gd name="T71" fmla="*/ 15002 h 240"/>
                <a:gd name="T72" fmla="*/ 829629 w 255"/>
                <a:gd name="T73" fmla="*/ 67508 h 240"/>
                <a:gd name="T74" fmla="*/ 915970 w 255"/>
                <a:gd name="T75" fmla="*/ 157520 h 240"/>
                <a:gd name="T76" fmla="*/ 953510 w 255"/>
                <a:gd name="T77" fmla="*/ 270034 h 240"/>
                <a:gd name="T78" fmla="*/ 713256 w 255"/>
                <a:gd name="T79" fmla="*/ 296287 h 240"/>
                <a:gd name="T80" fmla="*/ 690732 w 255"/>
                <a:gd name="T81" fmla="*/ 240030 h 240"/>
                <a:gd name="T82" fmla="*/ 656946 w 255"/>
                <a:gd name="T83" fmla="*/ 206276 h 240"/>
                <a:gd name="T84" fmla="*/ 600636 w 255"/>
                <a:gd name="T85" fmla="*/ 191274 h 240"/>
                <a:gd name="T86" fmla="*/ 540573 w 255"/>
                <a:gd name="T87" fmla="*/ 183773 h 240"/>
                <a:gd name="T88" fmla="*/ 540573 w 255"/>
                <a:gd name="T89" fmla="*/ 183773 h 240"/>
                <a:gd name="T90" fmla="*/ 480509 w 255"/>
                <a:gd name="T91" fmla="*/ 187524 h 240"/>
                <a:gd name="T92" fmla="*/ 427953 w 255"/>
                <a:gd name="T93" fmla="*/ 206276 h 240"/>
                <a:gd name="T94" fmla="*/ 394168 w 255"/>
                <a:gd name="T95" fmla="*/ 228779 h 240"/>
                <a:gd name="T96" fmla="*/ 379152 w 255"/>
                <a:gd name="T97" fmla="*/ 266283 h 240"/>
                <a:gd name="T98" fmla="*/ 379152 w 255"/>
                <a:gd name="T99" fmla="*/ 266283 h 240"/>
                <a:gd name="T100" fmla="*/ 397922 w 255"/>
                <a:gd name="T101" fmla="*/ 300038 h 240"/>
                <a:gd name="T102" fmla="*/ 457985 w 255"/>
                <a:gd name="T103" fmla="*/ 326291 h 240"/>
                <a:gd name="T104" fmla="*/ 536819 w 255"/>
                <a:gd name="T105" fmla="*/ 345043 h 240"/>
                <a:gd name="T106" fmla="*/ 604390 w 255"/>
                <a:gd name="T107" fmla="*/ 356295 h 240"/>
                <a:gd name="T108" fmla="*/ 717010 w 255"/>
                <a:gd name="T109" fmla="*/ 386299 h 240"/>
                <a:gd name="T110" fmla="*/ 807105 w 255"/>
                <a:gd name="T111" fmla="*/ 431304 h 240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255"/>
                <a:gd name="T169" fmla="*/ 0 h 240"/>
                <a:gd name="T170" fmla="*/ 255 w 255"/>
                <a:gd name="T171" fmla="*/ 240 h 240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255" h="240">
                  <a:moveTo>
                    <a:pt x="215" y="115"/>
                  </a:moveTo>
                  <a:cubicBezTo>
                    <a:pt x="222" y="121"/>
                    <a:pt x="228" y="127"/>
                    <a:pt x="232" y="135"/>
                  </a:cubicBezTo>
                  <a:cubicBezTo>
                    <a:pt x="232" y="135"/>
                    <a:pt x="232" y="135"/>
                    <a:pt x="232" y="135"/>
                  </a:cubicBezTo>
                  <a:cubicBezTo>
                    <a:pt x="235" y="142"/>
                    <a:pt x="237" y="151"/>
                    <a:pt x="237" y="160"/>
                  </a:cubicBezTo>
                  <a:cubicBezTo>
                    <a:pt x="237" y="160"/>
                    <a:pt x="237" y="160"/>
                    <a:pt x="237" y="160"/>
                  </a:cubicBezTo>
                  <a:cubicBezTo>
                    <a:pt x="237" y="161"/>
                    <a:pt x="237" y="162"/>
                    <a:pt x="237" y="162"/>
                  </a:cubicBezTo>
                  <a:cubicBezTo>
                    <a:pt x="237" y="162"/>
                    <a:pt x="237" y="162"/>
                    <a:pt x="237" y="162"/>
                  </a:cubicBezTo>
                  <a:cubicBezTo>
                    <a:pt x="237" y="176"/>
                    <a:pt x="233" y="189"/>
                    <a:pt x="225" y="199"/>
                  </a:cubicBezTo>
                  <a:cubicBezTo>
                    <a:pt x="225" y="199"/>
                    <a:pt x="225" y="199"/>
                    <a:pt x="225" y="199"/>
                  </a:cubicBezTo>
                  <a:cubicBezTo>
                    <a:pt x="217" y="209"/>
                    <a:pt x="208" y="217"/>
                    <a:pt x="197" y="223"/>
                  </a:cubicBezTo>
                  <a:cubicBezTo>
                    <a:pt x="197" y="223"/>
                    <a:pt x="197" y="223"/>
                    <a:pt x="197" y="223"/>
                  </a:cubicBezTo>
                  <a:cubicBezTo>
                    <a:pt x="185" y="229"/>
                    <a:pt x="173" y="233"/>
                    <a:pt x="159" y="236"/>
                  </a:cubicBezTo>
                  <a:cubicBezTo>
                    <a:pt x="159" y="236"/>
                    <a:pt x="159" y="236"/>
                    <a:pt x="159" y="236"/>
                  </a:cubicBezTo>
                  <a:cubicBezTo>
                    <a:pt x="145" y="239"/>
                    <a:pt x="132" y="240"/>
                    <a:pt x="118" y="240"/>
                  </a:cubicBezTo>
                  <a:cubicBezTo>
                    <a:pt x="118" y="240"/>
                    <a:pt x="118" y="240"/>
                    <a:pt x="118" y="240"/>
                  </a:cubicBezTo>
                  <a:cubicBezTo>
                    <a:pt x="118" y="240"/>
                    <a:pt x="117" y="240"/>
                    <a:pt x="117" y="240"/>
                  </a:cubicBezTo>
                  <a:cubicBezTo>
                    <a:pt x="79" y="240"/>
                    <a:pt x="55" y="233"/>
                    <a:pt x="35" y="221"/>
                  </a:cubicBezTo>
                  <a:cubicBezTo>
                    <a:pt x="35" y="221"/>
                    <a:pt x="35" y="221"/>
                    <a:pt x="35" y="221"/>
                  </a:cubicBezTo>
                  <a:cubicBezTo>
                    <a:pt x="18" y="211"/>
                    <a:pt x="4" y="188"/>
                    <a:pt x="1" y="154"/>
                  </a:cubicBezTo>
                  <a:cubicBezTo>
                    <a:pt x="1" y="154"/>
                    <a:pt x="1" y="154"/>
                    <a:pt x="1" y="154"/>
                  </a:cubicBezTo>
                  <a:cubicBezTo>
                    <a:pt x="0" y="150"/>
                    <a:pt x="0" y="150"/>
                    <a:pt x="0" y="150"/>
                  </a:cubicBezTo>
                  <a:cubicBezTo>
                    <a:pt x="67" y="150"/>
                    <a:pt x="67" y="150"/>
                    <a:pt x="67" y="150"/>
                  </a:cubicBezTo>
                  <a:cubicBezTo>
                    <a:pt x="67" y="153"/>
                    <a:pt x="67" y="153"/>
                    <a:pt x="67" y="153"/>
                  </a:cubicBezTo>
                  <a:cubicBezTo>
                    <a:pt x="68" y="160"/>
                    <a:pt x="70" y="167"/>
                    <a:pt x="73" y="173"/>
                  </a:cubicBezTo>
                  <a:cubicBezTo>
                    <a:pt x="73" y="173"/>
                    <a:pt x="73" y="173"/>
                    <a:pt x="73" y="173"/>
                  </a:cubicBezTo>
                  <a:cubicBezTo>
                    <a:pt x="75" y="177"/>
                    <a:pt x="79" y="181"/>
                    <a:pt x="83" y="183"/>
                  </a:cubicBezTo>
                  <a:cubicBezTo>
                    <a:pt x="83" y="183"/>
                    <a:pt x="83" y="183"/>
                    <a:pt x="83" y="183"/>
                  </a:cubicBezTo>
                  <a:cubicBezTo>
                    <a:pt x="88" y="186"/>
                    <a:pt x="92" y="188"/>
                    <a:pt x="99" y="189"/>
                  </a:cubicBezTo>
                  <a:cubicBezTo>
                    <a:pt x="99" y="189"/>
                    <a:pt x="99" y="189"/>
                    <a:pt x="99" y="189"/>
                  </a:cubicBezTo>
                  <a:cubicBezTo>
                    <a:pt x="105" y="191"/>
                    <a:pt x="113" y="191"/>
                    <a:pt x="121" y="191"/>
                  </a:cubicBezTo>
                  <a:cubicBezTo>
                    <a:pt x="121" y="191"/>
                    <a:pt x="121" y="191"/>
                    <a:pt x="121" y="191"/>
                  </a:cubicBezTo>
                  <a:cubicBezTo>
                    <a:pt x="121" y="191"/>
                    <a:pt x="121" y="191"/>
                    <a:pt x="122" y="191"/>
                  </a:cubicBezTo>
                  <a:cubicBezTo>
                    <a:pt x="122" y="191"/>
                    <a:pt x="122" y="191"/>
                    <a:pt x="122" y="191"/>
                  </a:cubicBezTo>
                  <a:cubicBezTo>
                    <a:pt x="127" y="191"/>
                    <a:pt x="133" y="191"/>
                    <a:pt x="139" y="190"/>
                  </a:cubicBezTo>
                  <a:cubicBezTo>
                    <a:pt x="139" y="190"/>
                    <a:pt x="139" y="190"/>
                    <a:pt x="139" y="190"/>
                  </a:cubicBezTo>
                  <a:cubicBezTo>
                    <a:pt x="145" y="188"/>
                    <a:pt x="149" y="187"/>
                    <a:pt x="154" y="185"/>
                  </a:cubicBezTo>
                  <a:cubicBezTo>
                    <a:pt x="154" y="185"/>
                    <a:pt x="154" y="185"/>
                    <a:pt x="154" y="185"/>
                  </a:cubicBezTo>
                  <a:cubicBezTo>
                    <a:pt x="158" y="183"/>
                    <a:pt x="162" y="180"/>
                    <a:pt x="164" y="177"/>
                  </a:cubicBezTo>
                  <a:cubicBezTo>
                    <a:pt x="164" y="177"/>
                    <a:pt x="164" y="177"/>
                    <a:pt x="164" y="177"/>
                  </a:cubicBezTo>
                  <a:cubicBezTo>
                    <a:pt x="166" y="175"/>
                    <a:pt x="168" y="170"/>
                    <a:pt x="168" y="166"/>
                  </a:cubicBezTo>
                  <a:cubicBezTo>
                    <a:pt x="168" y="166"/>
                    <a:pt x="168" y="166"/>
                    <a:pt x="168" y="166"/>
                  </a:cubicBezTo>
                  <a:cubicBezTo>
                    <a:pt x="168" y="166"/>
                    <a:pt x="168" y="166"/>
                    <a:pt x="168" y="166"/>
                  </a:cubicBezTo>
                  <a:cubicBezTo>
                    <a:pt x="168" y="163"/>
                    <a:pt x="166" y="158"/>
                    <a:pt x="163" y="156"/>
                  </a:cubicBezTo>
                  <a:cubicBezTo>
                    <a:pt x="163" y="156"/>
                    <a:pt x="163" y="156"/>
                    <a:pt x="163" y="156"/>
                  </a:cubicBezTo>
                  <a:cubicBezTo>
                    <a:pt x="160" y="153"/>
                    <a:pt x="157" y="151"/>
                    <a:pt x="150" y="149"/>
                  </a:cubicBezTo>
                  <a:cubicBezTo>
                    <a:pt x="150" y="149"/>
                    <a:pt x="150" y="149"/>
                    <a:pt x="150" y="149"/>
                  </a:cubicBezTo>
                  <a:cubicBezTo>
                    <a:pt x="145" y="147"/>
                    <a:pt x="138" y="146"/>
                    <a:pt x="129" y="144"/>
                  </a:cubicBezTo>
                  <a:cubicBezTo>
                    <a:pt x="129" y="144"/>
                    <a:pt x="129" y="144"/>
                    <a:pt x="129" y="144"/>
                  </a:cubicBezTo>
                  <a:cubicBezTo>
                    <a:pt x="121" y="142"/>
                    <a:pt x="113" y="140"/>
                    <a:pt x="105" y="138"/>
                  </a:cubicBezTo>
                  <a:cubicBezTo>
                    <a:pt x="105" y="138"/>
                    <a:pt x="105" y="138"/>
                    <a:pt x="105" y="138"/>
                  </a:cubicBezTo>
                  <a:cubicBezTo>
                    <a:pt x="96" y="136"/>
                    <a:pt x="87" y="134"/>
                    <a:pt x="79" y="131"/>
                  </a:cubicBezTo>
                  <a:cubicBezTo>
                    <a:pt x="79" y="131"/>
                    <a:pt x="79" y="131"/>
                    <a:pt x="79" y="131"/>
                  </a:cubicBezTo>
                  <a:cubicBezTo>
                    <a:pt x="70" y="128"/>
                    <a:pt x="63" y="124"/>
                    <a:pt x="56" y="119"/>
                  </a:cubicBezTo>
                  <a:cubicBezTo>
                    <a:pt x="56" y="119"/>
                    <a:pt x="56" y="119"/>
                    <a:pt x="56" y="119"/>
                  </a:cubicBezTo>
                  <a:cubicBezTo>
                    <a:pt x="49" y="114"/>
                    <a:pt x="43" y="108"/>
                    <a:pt x="39" y="101"/>
                  </a:cubicBezTo>
                  <a:cubicBezTo>
                    <a:pt x="39" y="101"/>
                    <a:pt x="39" y="101"/>
                    <a:pt x="39" y="101"/>
                  </a:cubicBezTo>
                  <a:cubicBezTo>
                    <a:pt x="35" y="94"/>
                    <a:pt x="33" y="8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4"/>
                    <a:pt x="33" y="74"/>
                  </a:cubicBezTo>
                  <a:cubicBezTo>
                    <a:pt x="33" y="74"/>
                    <a:pt x="33" y="74"/>
                    <a:pt x="33" y="74"/>
                  </a:cubicBezTo>
                  <a:cubicBezTo>
                    <a:pt x="33" y="61"/>
                    <a:pt x="37" y="49"/>
                    <a:pt x="44" y="39"/>
                  </a:cubicBezTo>
                  <a:cubicBezTo>
                    <a:pt x="44" y="39"/>
                    <a:pt x="44" y="39"/>
                    <a:pt x="44" y="39"/>
                  </a:cubicBezTo>
                  <a:cubicBezTo>
                    <a:pt x="51" y="30"/>
                    <a:pt x="60" y="22"/>
                    <a:pt x="71" y="16"/>
                  </a:cubicBezTo>
                  <a:cubicBezTo>
                    <a:pt x="71" y="16"/>
                    <a:pt x="71" y="16"/>
                    <a:pt x="71" y="16"/>
                  </a:cubicBezTo>
                  <a:cubicBezTo>
                    <a:pt x="82" y="11"/>
                    <a:pt x="94" y="7"/>
                    <a:pt x="108" y="4"/>
                  </a:cubicBezTo>
                  <a:cubicBezTo>
                    <a:pt x="108" y="4"/>
                    <a:pt x="108" y="4"/>
                    <a:pt x="108" y="4"/>
                  </a:cubicBezTo>
                  <a:cubicBezTo>
                    <a:pt x="121" y="1"/>
                    <a:pt x="132" y="0"/>
                    <a:pt x="145" y="0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46" y="0"/>
                    <a:pt x="146" y="0"/>
                    <a:pt x="146" y="0"/>
                  </a:cubicBezTo>
                  <a:cubicBezTo>
                    <a:pt x="146" y="0"/>
                    <a:pt x="146" y="0"/>
                    <a:pt x="146" y="0"/>
                  </a:cubicBezTo>
                  <a:cubicBezTo>
                    <a:pt x="160" y="0"/>
                    <a:pt x="173" y="1"/>
                    <a:pt x="186" y="4"/>
                  </a:cubicBezTo>
                  <a:cubicBezTo>
                    <a:pt x="186" y="4"/>
                    <a:pt x="186" y="4"/>
                    <a:pt x="186" y="4"/>
                  </a:cubicBezTo>
                  <a:cubicBezTo>
                    <a:pt x="199" y="6"/>
                    <a:pt x="212" y="12"/>
                    <a:pt x="221" y="18"/>
                  </a:cubicBezTo>
                  <a:cubicBezTo>
                    <a:pt x="221" y="18"/>
                    <a:pt x="221" y="18"/>
                    <a:pt x="221" y="18"/>
                  </a:cubicBezTo>
                  <a:cubicBezTo>
                    <a:pt x="232" y="25"/>
                    <a:pt x="239" y="33"/>
                    <a:pt x="244" y="42"/>
                  </a:cubicBezTo>
                  <a:cubicBezTo>
                    <a:pt x="244" y="42"/>
                    <a:pt x="244" y="42"/>
                    <a:pt x="244" y="42"/>
                  </a:cubicBezTo>
                  <a:cubicBezTo>
                    <a:pt x="250" y="51"/>
                    <a:pt x="253" y="59"/>
                    <a:pt x="254" y="72"/>
                  </a:cubicBezTo>
                  <a:cubicBezTo>
                    <a:pt x="254" y="72"/>
                    <a:pt x="254" y="72"/>
                    <a:pt x="254" y="72"/>
                  </a:cubicBezTo>
                  <a:cubicBezTo>
                    <a:pt x="255" y="79"/>
                    <a:pt x="255" y="79"/>
                    <a:pt x="255" y="79"/>
                  </a:cubicBezTo>
                  <a:cubicBezTo>
                    <a:pt x="190" y="79"/>
                    <a:pt x="190" y="79"/>
                    <a:pt x="190" y="79"/>
                  </a:cubicBezTo>
                  <a:cubicBezTo>
                    <a:pt x="189" y="74"/>
                    <a:pt x="189" y="74"/>
                    <a:pt x="189" y="74"/>
                  </a:cubicBezTo>
                  <a:cubicBezTo>
                    <a:pt x="188" y="72"/>
                    <a:pt x="186" y="67"/>
                    <a:pt x="184" y="64"/>
                  </a:cubicBezTo>
                  <a:cubicBezTo>
                    <a:pt x="184" y="64"/>
                    <a:pt x="184" y="64"/>
                    <a:pt x="184" y="64"/>
                  </a:cubicBezTo>
                  <a:cubicBezTo>
                    <a:pt x="181" y="60"/>
                    <a:pt x="177" y="57"/>
                    <a:pt x="175" y="55"/>
                  </a:cubicBezTo>
                  <a:cubicBezTo>
                    <a:pt x="175" y="55"/>
                    <a:pt x="175" y="55"/>
                    <a:pt x="175" y="55"/>
                  </a:cubicBezTo>
                  <a:cubicBezTo>
                    <a:pt x="170" y="53"/>
                    <a:pt x="165" y="52"/>
                    <a:pt x="160" y="51"/>
                  </a:cubicBezTo>
                  <a:cubicBezTo>
                    <a:pt x="160" y="51"/>
                    <a:pt x="160" y="51"/>
                    <a:pt x="160" y="51"/>
                  </a:cubicBezTo>
                  <a:cubicBezTo>
                    <a:pt x="155" y="50"/>
                    <a:pt x="150" y="49"/>
                    <a:pt x="144" y="49"/>
                  </a:cubicBezTo>
                  <a:cubicBezTo>
                    <a:pt x="144" y="49"/>
                    <a:pt x="144" y="49"/>
                    <a:pt x="144" y="49"/>
                  </a:cubicBezTo>
                  <a:cubicBezTo>
                    <a:pt x="144" y="49"/>
                    <a:pt x="144" y="49"/>
                    <a:pt x="144" y="49"/>
                  </a:cubicBezTo>
                  <a:cubicBezTo>
                    <a:pt x="138" y="49"/>
                    <a:pt x="133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2" y="51"/>
                    <a:pt x="118" y="53"/>
                    <a:pt x="114" y="55"/>
                  </a:cubicBezTo>
                  <a:cubicBezTo>
                    <a:pt x="114" y="55"/>
                    <a:pt x="114" y="55"/>
                    <a:pt x="114" y="55"/>
                  </a:cubicBezTo>
                  <a:cubicBezTo>
                    <a:pt x="110" y="56"/>
                    <a:pt x="107" y="59"/>
                    <a:pt x="105" y="61"/>
                  </a:cubicBezTo>
                  <a:cubicBezTo>
                    <a:pt x="105" y="61"/>
                    <a:pt x="105" y="61"/>
                    <a:pt x="105" y="61"/>
                  </a:cubicBezTo>
                  <a:cubicBezTo>
                    <a:pt x="103" y="64"/>
                    <a:pt x="102" y="67"/>
                    <a:pt x="101" y="71"/>
                  </a:cubicBezTo>
                  <a:cubicBezTo>
                    <a:pt x="101" y="71"/>
                    <a:pt x="101" y="71"/>
                    <a:pt x="101" y="71"/>
                  </a:cubicBezTo>
                  <a:cubicBezTo>
                    <a:pt x="101" y="71"/>
                    <a:pt x="101" y="71"/>
                    <a:pt x="101" y="71"/>
                  </a:cubicBezTo>
                  <a:cubicBezTo>
                    <a:pt x="101" y="71"/>
                    <a:pt x="101" y="71"/>
                    <a:pt x="101" y="71"/>
                  </a:cubicBezTo>
                  <a:cubicBezTo>
                    <a:pt x="102" y="75"/>
                    <a:pt x="103" y="77"/>
                    <a:pt x="106" y="80"/>
                  </a:cubicBezTo>
                  <a:cubicBezTo>
                    <a:pt x="106" y="80"/>
                    <a:pt x="106" y="80"/>
                    <a:pt x="106" y="80"/>
                  </a:cubicBezTo>
                  <a:cubicBezTo>
                    <a:pt x="110" y="82"/>
                    <a:pt x="115" y="85"/>
                    <a:pt x="122" y="87"/>
                  </a:cubicBezTo>
                  <a:cubicBezTo>
                    <a:pt x="122" y="87"/>
                    <a:pt x="122" y="87"/>
                    <a:pt x="122" y="87"/>
                  </a:cubicBezTo>
                  <a:cubicBezTo>
                    <a:pt x="129" y="89"/>
                    <a:pt x="134" y="90"/>
                    <a:pt x="143" y="92"/>
                  </a:cubicBezTo>
                  <a:cubicBezTo>
                    <a:pt x="143" y="92"/>
                    <a:pt x="143" y="92"/>
                    <a:pt x="143" y="92"/>
                  </a:cubicBezTo>
                  <a:cubicBezTo>
                    <a:pt x="150" y="93"/>
                    <a:pt x="156" y="94"/>
                    <a:pt x="161" y="95"/>
                  </a:cubicBezTo>
                  <a:cubicBezTo>
                    <a:pt x="161" y="95"/>
                    <a:pt x="161" y="95"/>
                    <a:pt x="161" y="95"/>
                  </a:cubicBezTo>
                  <a:cubicBezTo>
                    <a:pt x="172" y="98"/>
                    <a:pt x="182" y="100"/>
                    <a:pt x="191" y="103"/>
                  </a:cubicBezTo>
                  <a:cubicBezTo>
                    <a:pt x="191" y="103"/>
                    <a:pt x="191" y="103"/>
                    <a:pt x="191" y="103"/>
                  </a:cubicBezTo>
                  <a:cubicBezTo>
                    <a:pt x="200" y="106"/>
                    <a:pt x="208" y="110"/>
                    <a:pt x="215" y="115"/>
                  </a:cubicBezTo>
                  <a:cubicBezTo>
                    <a:pt x="215" y="115"/>
                    <a:pt x="215" y="115"/>
                    <a:pt x="215" y="115"/>
                  </a:cubicBezTo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520"/>
            <p:cNvSpPr/>
            <p:nvPr/>
          </p:nvSpPr>
          <p:spPr bwMode="auto">
            <a:xfrm>
              <a:off x="2349504" y="7164394"/>
              <a:ext cx="157163" cy="142875"/>
            </a:xfrm>
            <a:custGeom>
              <a:avLst/>
              <a:gdLst>
                <a:gd name="T0" fmla="*/ 119743 w 42"/>
                <a:gd name="T1" fmla="*/ 97757 h 38"/>
                <a:gd name="T2" fmla="*/ 104775 w 42"/>
                <a:gd name="T3" fmla="*/ 124076 h 38"/>
                <a:gd name="T4" fmla="*/ 44904 w 42"/>
                <a:gd name="T5" fmla="*/ 142875 h 38"/>
                <a:gd name="T6" fmla="*/ 11226 w 42"/>
                <a:gd name="T7" fmla="*/ 135355 h 38"/>
                <a:gd name="T8" fmla="*/ 7484 w 42"/>
                <a:gd name="T9" fmla="*/ 105276 h 38"/>
                <a:gd name="T10" fmla="*/ 11226 w 42"/>
                <a:gd name="T11" fmla="*/ 93997 h 38"/>
                <a:gd name="T12" fmla="*/ 33678 w 42"/>
                <a:gd name="T13" fmla="*/ 93997 h 38"/>
                <a:gd name="T14" fmla="*/ 29936 w 42"/>
                <a:gd name="T15" fmla="*/ 105276 h 38"/>
                <a:gd name="T16" fmla="*/ 33678 w 42"/>
                <a:gd name="T17" fmla="*/ 120316 h 38"/>
                <a:gd name="T18" fmla="*/ 52388 w 42"/>
                <a:gd name="T19" fmla="*/ 127836 h 38"/>
                <a:gd name="T20" fmla="*/ 82323 w 42"/>
                <a:gd name="T21" fmla="*/ 116556 h 38"/>
                <a:gd name="T22" fmla="*/ 97291 w 42"/>
                <a:gd name="T23" fmla="*/ 93997 h 38"/>
                <a:gd name="T24" fmla="*/ 130969 w 42"/>
                <a:gd name="T25" fmla="*/ 0 h 38"/>
                <a:gd name="T26" fmla="*/ 157163 w 42"/>
                <a:gd name="T27" fmla="*/ 0 h 38"/>
                <a:gd name="T28" fmla="*/ 119743 w 42"/>
                <a:gd name="T29" fmla="*/ 97757 h 3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42"/>
                <a:gd name="T46" fmla="*/ 0 h 38"/>
                <a:gd name="T47" fmla="*/ 42 w 42"/>
                <a:gd name="T48" fmla="*/ 38 h 3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42" h="38">
                  <a:moveTo>
                    <a:pt x="32" y="26"/>
                  </a:moveTo>
                  <a:cubicBezTo>
                    <a:pt x="31" y="29"/>
                    <a:pt x="30" y="32"/>
                    <a:pt x="28" y="33"/>
                  </a:cubicBezTo>
                  <a:cubicBezTo>
                    <a:pt x="24" y="37"/>
                    <a:pt x="19" y="38"/>
                    <a:pt x="12" y="38"/>
                  </a:cubicBezTo>
                  <a:cubicBezTo>
                    <a:pt x="8" y="38"/>
                    <a:pt x="5" y="37"/>
                    <a:pt x="3" y="36"/>
                  </a:cubicBezTo>
                  <a:cubicBezTo>
                    <a:pt x="1" y="34"/>
                    <a:pt x="0" y="32"/>
                    <a:pt x="2" y="28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8" y="30"/>
                    <a:pt x="8" y="31"/>
                    <a:pt x="9" y="32"/>
                  </a:cubicBezTo>
                  <a:cubicBezTo>
                    <a:pt x="9" y="33"/>
                    <a:pt x="11" y="34"/>
                    <a:pt x="14" y="34"/>
                  </a:cubicBezTo>
                  <a:cubicBezTo>
                    <a:pt x="18" y="34"/>
                    <a:pt x="20" y="33"/>
                    <a:pt x="22" y="31"/>
                  </a:cubicBezTo>
                  <a:cubicBezTo>
                    <a:pt x="23" y="30"/>
                    <a:pt x="25" y="28"/>
                    <a:pt x="26" y="25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42" y="0"/>
                    <a:pt x="42" y="0"/>
                    <a:pt x="42" y="0"/>
                  </a:cubicBezTo>
                  <a:lnTo>
                    <a:pt x="32" y="26"/>
                  </a:ln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521"/>
            <p:cNvSpPr/>
            <p:nvPr/>
          </p:nvSpPr>
          <p:spPr bwMode="auto">
            <a:xfrm>
              <a:off x="2484441" y="7164394"/>
              <a:ext cx="236538" cy="138113"/>
            </a:xfrm>
            <a:custGeom>
              <a:avLst/>
              <a:gdLst>
                <a:gd name="T0" fmla="*/ 48809 w 63"/>
                <a:gd name="T1" fmla="*/ 0 h 37"/>
                <a:gd name="T2" fmla="*/ 86355 w 63"/>
                <a:gd name="T3" fmla="*/ 0 h 37"/>
                <a:gd name="T4" fmla="*/ 101373 w 63"/>
                <a:gd name="T5" fmla="*/ 115716 h 37"/>
                <a:gd name="T6" fmla="*/ 198992 w 63"/>
                <a:gd name="T7" fmla="*/ 0 h 37"/>
                <a:gd name="T8" fmla="*/ 236538 w 63"/>
                <a:gd name="T9" fmla="*/ 0 h 37"/>
                <a:gd name="T10" fmla="*/ 187729 w 63"/>
                <a:gd name="T11" fmla="*/ 138113 h 37"/>
                <a:gd name="T12" fmla="*/ 161447 w 63"/>
                <a:gd name="T13" fmla="*/ 138113 h 37"/>
                <a:gd name="T14" fmla="*/ 191483 w 63"/>
                <a:gd name="T15" fmla="*/ 55992 h 37"/>
                <a:gd name="T16" fmla="*/ 195238 w 63"/>
                <a:gd name="T17" fmla="*/ 41061 h 37"/>
                <a:gd name="T18" fmla="*/ 206501 w 63"/>
                <a:gd name="T19" fmla="*/ 22397 h 37"/>
                <a:gd name="T20" fmla="*/ 105128 w 63"/>
                <a:gd name="T21" fmla="*/ 138113 h 37"/>
                <a:gd name="T22" fmla="*/ 78846 w 63"/>
                <a:gd name="T23" fmla="*/ 138113 h 37"/>
                <a:gd name="T24" fmla="*/ 67582 w 63"/>
                <a:gd name="T25" fmla="*/ 22397 h 37"/>
                <a:gd name="T26" fmla="*/ 63828 w 63"/>
                <a:gd name="T27" fmla="*/ 26129 h 37"/>
                <a:gd name="T28" fmla="*/ 60073 w 63"/>
                <a:gd name="T29" fmla="*/ 41061 h 37"/>
                <a:gd name="T30" fmla="*/ 52564 w 63"/>
                <a:gd name="T31" fmla="*/ 55992 h 37"/>
                <a:gd name="T32" fmla="*/ 22527 w 63"/>
                <a:gd name="T33" fmla="*/ 138113 h 37"/>
                <a:gd name="T34" fmla="*/ 0 w 63"/>
                <a:gd name="T35" fmla="*/ 138113 h 37"/>
                <a:gd name="T36" fmla="*/ 48809 w 63"/>
                <a:gd name="T37" fmla="*/ 0 h 3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63"/>
                <a:gd name="T58" fmla="*/ 0 h 37"/>
                <a:gd name="T59" fmla="*/ 63 w 63"/>
                <a:gd name="T60" fmla="*/ 37 h 3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63" h="37">
                  <a:moveTo>
                    <a:pt x="13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50" y="37"/>
                    <a:pt x="50" y="37"/>
                    <a:pt x="50" y="37"/>
                  </a:cubicBezTo>
                  <a:cubicBezTo>
                    <a:pt x="43" y="37"/>
                    <a:pt x="43" y="37"/>
                    <a:pt x="43" y="37"/>
                  </a:cubicBezTo>
                  <a:cubicBezTo>
                    <a:pt x="51" y="15"/>
                    <a:pt x="51" y="15"/>
                    <a:pt x="51" y="15"/>
                  </a:cubicBezTo>
                  <a:cubicBezTo>
                    <a:pt x="51" y="14"/>
                    <a:pt x="52" y="13"/>
                    <a:pt x="52" y="11"/>
                  </a:cubicBezTo>
                  <a:cubicBezTo>
                    <a:pt x="53" y="10"/>
                    <a:pt x="54" y="8"/>
                    <a:pt x="55" y="6"/>
                  </a:cubicBezTo>
                  <a:cubicBezTo>
                    <a:pt x="28" y="37"/>
                    <a:pt x="28" y="37"/>
                    <a:pt x="28" y="37"/>
                  </a:cubicBezTo>
                  <a:cubicBezTo>
                    <a:pt x="21" y="37"/>
                    <a:pt x="21" y="37"/>
                    <a:pt x="21" y="37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8"/>
                    <a:pt x="16" y="9"/>
                    <a:pt x="16" y="11"/>
                  </a:cubicBezTo>
                  <a:cubicBezTo>
                    <a:pt x="15" y="13"/>
                    <a:pt x="15" y="14"/>
                    <a:pt x="14" y="15"/>
                  </a:cubicBezTo>
                  <a:cubicBezTo>
                    <a:pt x="6" y="37"/>
                    <a:pt x="6" y="37"/>
                    <a:pt x="6" y="37"/>
                  </a:cubicBezTo>
                  <a:cubicBezTo>
                    <a:pt x="0" y="37"/>
                    <a:pt x="0" y="37"/>
                    <a:pt x="0" y="37"/>
                  </a:cubicBezTo>
                  <a:lnTo>
                    <a:pt x="13" y="0"/>
                  </a:ln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522"/>
            <p:cNvSpPr>
              <a:spLocks noEditPoints="1"/>
            </p:cNvSpPr>
            <p:nvPr/>
          </p:nvSpPr>
          <p:spPr bwMode="auto">
            <a:xfrm>
              <a:off x="2682879" y="7164394"/>
              <a:ext cx="173038" cy="138113"/>
            </a:xfrm>
            <a:custGeom>
              <a:avLst/>
              <a:gdLst>
                <a:gd name="T0" fmla="*/ 123825 w 109"/>
                <a:gd name="T1" fmla="*/ 0 h 87"/>
                <a:gd name="T2" fmla="*/ 153988 w 109"/>
                <a:gd name="T3" fmla="*/ 0 h 87"/>
                <a:gd name="T4" fmla="*/ 173038 w 109"/>
                <a:gd name="T5" fmla="*/ 138113 h 87"/>
                <a:gd name="T6" fmla="*/ 146050 w 109"/>
                <a:gd name="T7" fmla="*/ 138113 h 87"/>
                <a:gd name="T8" fmla="*/ 139700 w 109"/>
                <a:gd name="T9" fmla="*/ 96838 h 87"/>
                <a:gd name="T10" fmla="*/ 63500 w 109"/>
                <a:gd name="T11" fmla="*/ 96838 h 87"/>
                <a:gd name="T12" fmla="*/ 26988 w 109"/>
                <a:gd name="T13" fmla="*/ 138113 h 87"/>
                <a:gd name="T14" fmla="*/ 0 w 109"/>
                <a:gd name="T15" fmla="*/ 138113 h 87"/>
                <a:gd name="T16" fmla="*/ 123825 w 109"/>
                <a:gd name="T17" fmla="*/ 0 h 87"/>
                <a:gd name="T18" fmla="*/ 139700 w 109"/>
                <a:gd name="T19" fmla="*/ 82550 h 87"/>
                <a:gd name="T20" fmla="*/ 131763 w 109"/>
                <a:gd name="T21" fmla="*/ 19050 h 87"/>
                <a:gd name="T22" fmla="*/ 74613 w 109"/>
                <a:gd name="T23" fmla="*/ 82550 h 87"/>
                <a:gd name="T24" fmla="*/ 139700 w 109"/>
                <a:gd name="T25" fmla="*/ 82550 h 8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09"/>
                <a:gd name="T40" fmla="*/ 0 h 87"/>
                <a:gd name="T41" fmla="*/ 109 w 109"/>
                <a:gd name="T42" fmla="*/ 87 h 8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09" h="87">
                  <a:moveTo>
                    <a:pt x="78" y="0"/>
                  </a:moveTo>
                  <a:lnTo>
                    <a:pt x="97" y="0"/>
                  </a:lnTo>
                  <a:lnTo>
                    <a:pt x="109" y="87"/>
                  </a:lnTo>
                  <a:lnTo>
                    <a:pt x="92" y="87"/>
                  </a:lnTo>
                  <a:lnTo>
                    <a:pt x="88" y="61"/>
                  </a:lnTo>
                  <a:lnTo>
                    <a:pt x="40" y="61"/>
                  </a:lnTo>
                  <a:lnTo>
                    <a:pt x="17" y="87"/>
                  </a:lnTo>
                  <a:lnTo>
                    <a:pt x="0" y="87"/>
                  </a:lnTo>
                  <a:lnTo>
                    <a:pt x="78" y="0"/>
                  </a:lnTo>
                  <a:close/>
                  <a:moveTo>
                    <a:pt x="88" y="52"/>
                  </a:moveTo>
                  <a:lnTo>
                    <a:pt x="83" y="12"/>
                  </a:lnTo>
                  <a:lnTo>
                    <a:pt x="47" y="52"/>
                  </a:lnTo>
                  <a:lnTo>
                    <a:pt x="88" y="52"/>
                  </a:ln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523"/>
            <p:cNvSpPr/>
            <p:nvPr/>
          </p:nvSpPr>
          <p:spPr bwMode="auto">
            <a:xfrm>
              <a:off x="2916242" y="7159631"/>
              <a:ext cx="179388" cy="147638"/>
            </a:xfrm>
            <a:custGeom>
              <a:avLst/>
              <a:gdLst>
                <a:gd name="T0" fmla="*/ 29898 w 48"/>
                <a:gd name="T1" fmla="*/ 98425 h 39"/>
                <a:gd name="T2" fmla="*/ 29898 w 48"/>
                <a:gd name="T3" fmla="*/ 117353 h 39"/>
                <a:gd name="T4" fmla="*/ 71008 w 48"/>
                <a:gd name="T5" fmla="*/ 132496 h 39"/>
                <a:gd name="T6" fmla="*/ 100906 w 48"/>
                <a:gd name="T7" fmla="*/ 128710 h 39"/>
                <a:gd name="T8" fmla="*/ 130804 w 48"/>
                <a:gd name="T9" fmla="*/ 109782 h 39"/>
                <a:gd name="T10" fmla="*/ 127067 w 48"/>
                <a:gd name="T11" fmla="*/ 90854 h 39"/>
                <a:gd name="T12" fmla="*/ 100906 w 48"/>
                <a:gd name="T13" fmla="*/ 83283 h 39"/>
                <a:gd name="T14" fmla="*/ 74745 w 48"/>
                <a:gd name="T15" fmla="*/ 79497 h 39"/>
                <a:gd name="T16" fmla="*/ 41110 w 48"/>
                <a:gd name="T17" fmla="*/ 68141 h 39"/>
                <a:gd name="T18" fmla="*/ 33635 w 48"/>
                <a:gd name="T19" fmla="*/ 41641 h 39"/>
                <a:gd name="T20" fmla="*/ 59796 w 48"/>
                <a:gd name="T21" fmla="*/ 11357 h 39"/>
                <a:gd name="T22" fmla="*/ 115855 w 48"/>
                <a:gd name="T23" fmla="*/ 0 h 39"/>
                <a:gd name="T24" fmla="*/ 164439 w 48"/>
                <a:gd name="T25" fmla="*/ 11357 h 39"/>
                <a:gd name="T26" fmla="*/ 175651 w 48"/>
                <a:gd name="T27" fmla="*/ 45427 h 39"/>
                <a:gd name="T28" fmla="*/ 149490 w 48"/>
                <a:gd name="T29" fmla="*/ 45427 h 39"/>
                <a:gd name="T30" fmla="*/ 149490 w 48"/>
                <a:gd name="T31" fmla="*/ 26499 h 39"/>
                <a:gd name="T32" fmla="*/ 112117 w 48"/>
                <a:gd name="T33" fmla="*/ 15142 h 39"/>
                <a:gd name="T34" fmla="*/ 74745 w 48"/>
                <a:gd name="T35" fmla="*/ 22714 h 39"/>
                <a:gd name="T36" fmla="*/ 59796 w 48"/>
                <a:gd name="T37" fmla="*/ 41641 h 39"/>
                <a:gd name="T38" fmla="*/ 63533 w 48"/>
                <a:gd name="T39" fmla="*/ 56784 h 39"/>
                <a:gd name="T40" fmla="*/ 97168 w 48"/>
                <a:gd name="T41" fmla="*/ 64355 h 39"/>
                <a:gd name="T42" fmla="*/ 123329 w 48"/>
                <a:gd name="T43" fmla="*/ 68141 h 39"/>
                <a:gd name="T44" fmla="*/ 149490 w 48"/>
                <a:gd name="T45" fmla="*/ 75712 h 39"/>
                <a:gd name="T46" fmla="*/ 160702 w 48"/>
                <a:gd name="T47" fmla="*/ 105997 h 39"/>
                <a:gd name="T48" fmla="*/ 123329 w 48"/>
                <a:gd name="T49" fmla="*/ 140067 h 39"/>
                <a:gd name="T50" fmla="*/ 63533 w 48"/>
                <a:gd name="T51" fmla="*/ 147638 h 39"/>
                <a:gd name="T52" fmla="*/ 11212 w 48"/>
                <a:gd name="T53" fmla="*/ 136281 h 39"/>
                <a:gd name="T54" fmla="*/ 3737 w 48"/>
                <a:gd name="T55" fmla="*/ 98425 h 39"/>
                <a:gd name="T56" fmla="*/ 29898 w 48"/>
                <a:gd name="T57" fmla="*/ 98425 h 39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48"/>
                <a:gd name="T88" fmla="*/ 0 h 39"/>
                <a:gd name="T89" fmla="*/ 48 w 48"/>
                <a:gd name="T90" fmla="*/ 39 h 39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48" h="39">
                  <a:moveTo>
                    <a:pt x="8" y="26"/>
                  </a:moveTo>
                  <a:cubicBezTo>
                    <a:pt x="8" y="28"/>
                    <a:pt x="8" y="30"/>
                    <a:pt x="8" y="31"/>
                  </a:cubicBezTo>
                  <a:cubicBezTo>
                    <a:pt x="10" y="34"/>
                    <a:pt x="14" y="35"/>
                    <a:pt x="19" y="35"/>
                  </a:cubicBezTo>
                  <a:cubicBezTo>
                    <a:pt x="22" y="35"/>
                    <a:pt x="25" y="35"/>
                    <a:pt x="27" y="34"/>
                  </a:cubicBezTo>
                  <a:cubicBezTo>
                    <a:pt x="32" y="33"/>
                    <a:pt x="34" y="31"/>
                    <a:pt x="35" y="29"/>
                  </a:cubicBezTo>
                  <a:cubicBezTo>
                    <a:pt x="36" y="27"/>
                    <a:pt x="36" y="25"/>
                    <a:pt x="34" y="24"/>
                  </a:cubicBezTo>
                  <a:cubicBezTo>
                    <a:pt x="33" y="23"/>
                    <a:pt x="30" y="23"/>
                    <a:pt x="27" y="22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16" y="20"/>
                    <a:pt x="13" y="19"/>
                    <a:pt x="11" y="18"/>
                  </a:cubicBezTo>
                  <a:cubicBezTo>
                    <a:pt x="8" y="17"/>
                    <a:pt x="7" y="15"/>
                    <a:pt x="9" y="11"/>
                  </a:cubicBezTo>
                  <a:cubicBezTo>
                    <a:pt x="10" y="8"/>
                    <a:pt x="12" y="5"/>
                    <a:pt x="16" y="3"/>
                  </a:cubicBezTo>
                  <a:cubicBezTo>
                    <a:pt x="20" y="1"/>
                    <a:pt x="25" y="0"/>
                    <a:pt x="31" y="0"/>
                  </a:cubicBezTo>
                  <a:cubicBezTo>
                    <a:pt x="37" y="0"/>
                    <a:pt x="41" y="1"/>
                    <a:pt x="44" y="3"/>
                  </a:cubicBezTo>
                  <a:cubicBezTo>
                    <a:pt x="48" y="5"/>
                    <a:pt x="48" y="8"/>
                    <a:pt x="47" y="12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41" y="10"/>
                    <a:pt x="40" y="8"/>
                    <a:pt x="40" y="7"/>
                  </a:cubicBezTo>
                  <a:cubicBezTo>
                    <a:pt x="38" y="5"/>
                    <a:pt x="35" y="4"/>
                    <a:pt x="30" y="4"/>
                  </a:cubicBezTo>
                  <a:cubicBezTo>
                    <a:pt x="25" y="4"/>
                    <a:pt x="22" y="5"/>
                    <a:pt x="20" y="6"/>
                  </a:cubicBezTo>
                  <a:cubicBezTo>
                    <a:pt x="18" y="7"/>
                    <a:pt x="16" y="9"/>
                    <a:pt x="16" y="11"/>
                  </a:cubicBezTo>
                  <a:cubicBezTo>
                    <a:pt x="15" y="12"/>
                    <a:pt x="16" y="14"/>
                    <a:pt x="17" y="15"/>
                  </a:cubicBezTo>
                  <a:cubicBezTo>
                    <a:pt x="19" y="15"/>
                    <a:pt x="21" y="16"/>
                    <a:pt x="26" y="17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6" y="18"/>
                    <a:pt x="39" y="19"/>
                    <a:pt x="40" y="20"/>
                  </a:cubicBezTo>
                  <a:cubicBezTo>
                    <a:pt x="43" y="22"/>
                    <a:pt x="44" y="24"/>
                    <a:pt x="43" y="28"/>
                  </a:cubicBezTo>
                  <a:cubicBezTo>
                    <a:pt x="41" y="32"/>
                    <a:pt x="38" y="35"/>
                    <a:pt x="33" y="37"/>
                  </a:cubicBezTo>
                  <a:cubicBezTo>
                    <a:pt x="28" y="38"/>
                    <a:pt x="23" y="39"/>
                    <a:pt x="17" y="39"/>
                  </a:cubicBezTo>
                  <a:cubicBezTo>
                    <a:pt x="11" y="39"/>
                    <a:pt x="6" y="38"/>
                    <a:pt x="3" y="36"/>
                  </a:cubicBezTo>
                  <a:cubicBezTo>
                    <a:pt x="1" y="33"/>
                    <a:pt x="0" y="30"/>
                    <a:pt x="1" y="26"/>
                  </a:cubicBezTo>
                  <a:lnTo>
                    <a:pt x="8" y="26"/>
                  </a:ln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524"/>
            <p:cNvSpPr/>
            <p:nvPr/>
          </p:nvSpPr>
          <p:spPr bwMode="auto">
            <a:xfrm>
              <a:off x="3103568" y="7164394"/>
              <a:ext cx="171450" cy="138113"/>
            </a:xfrm>
            <a:custGeom>
              <a:avLst/>
              <a:gdLst>
                <a:gd name="T0" fmla="*/ 0 w 108"/>
                <a:gd name="T1" fmla="*/ 0 h 87"/>
                <a:gd name="T2" fmla="*/ 30163 w 108"/>
                <a:gd name="T3" fmla="*/ 0 h 87"/>
                <a:gd name="T4" fmla="*/ 60325 w 108"/>
                <a:gd name="T5" fmla="*/ 66675 h 87"/>
                <a:gd name="T6" fmla="*/ 141288 w 108"/>
                <a:gd name="T7" fmla="*/ 0 h 87"/>
                <a:gd name="T8" fmla="*/ 171450 w 108"/>
                <a:gd name="T9" fmla="*/ 0 h 87"/>
                <a:gd name="T10" fmla="*/ 66675 w 108"/>
                <a:gd name="T11" fmla="*/ 82550 h 87"/>
                <a:gd name="T12" fmla="*/ 47625 w 108"/>
                <a:gd name="T13" fmla="*/ 138113 h 87"/>
                <a:gd name="T14" fmla="*/ 22225 w 108"/>
                <a:gd name="T15" fmla="*/ 138113 h 87"/>
                <a:gd name="T16" fmla="*/ 41275 w 108"/>
                <a:gd name="T17" fmla="*/ 82550 h 87"/>
                <a:gd name="T18" fmla="*/ 0 w 108"/>
                <a:gd name="T19" fmla="*/ 0 h 8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8"/>
                <a:gd name="T31" fmla="*/ 0 h 87"/>
                <a:gd name="T32" fmla="*/ 108 w 108"/>
                <a:gd name="T33" fmla="*/ 87 h 8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8" h="87">
                  <a:moveTo>
                    <a:pt x="0" y="0"/>
                  </a:moveTo>
                  <a:lnTo>
                    <a:pt x="19" y="0"/>
                  </a:lnTo>
                  <a:lnTo>
                    <a:pt x="38" y="42"/>
                  </a:lnTo>
                  <a:lnTo>
                    <a:pt x="89" y="0"/>
                  </a:lnTo>
                  <a:lnTo>
                    <a:pt x="108" y="0"/>
                  </a:lnTo>
                  <a:lnTo>
                    <a:pt x="42" y="52"/>
                  </a:lnTo>
                  <a:lnTo>
                    <a:pt x="30" y="87"/>
                  </a:lnTo>
                  <a:lnTo>
                    <a:pt x="14" y="87"/>
                  </a:lnTo>
                  <a:lnTo>
                    <a:pt x="26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525"/>
            <p:cNvSpPr/>
            <p:nvPr/>
          </p:nvSpPr>
          <p:spPr bwMode="auto">
            <a:xfrm>
              <a:off x="3233743" y="7159631"/>
              <a:ext cx="180975" cy="147638"/>
            </a:xfrm>
            <a:custGeom>
              <a:avLst/>
              <a:gdLst>
                <a:gd name="T0" fmla="*/ 30163 w 48"/>
                <a:gd name="T1" fmla="*/ 98425 h 39"/>
                <a:gd name="T2" fmla="*/ 30163 w 48"/>
                <a:gd name="T3" fmla="*/ 117353 h 39"/>
                <a:gd name="T4" fmla="*/ 71636 w 48"/>
                <a:gd name="T5" fmla="*/ 132496 h 39"/>
                <a:gd name="T6" fmla="*/ 101798 w 48"/>
                <a:gd name="T7" fmla="*/ 128710 h 39"/>
                <a:gd name="T8" fmla="*/ 131961 w 48"/>
                <a:gd name="T9" fmla="*/ 109782 h 39"/>
                <a:gd name="T10" fmla="*/ 128191 w 48"/>
                <a:gd name="T11" fmla="*/ 90854 h 39"/>
                <a:gd name="T12" fmla="*/ 101798 w 48"/>
                <a:gd name="T13" fmla="*/ 83283 h 39"/>
                <a:gd name="T14" fmla="*/ 75406 w 48"/>
                <a:gd name="T15" fmla="*/ 79497 h 39"/>
                <a:gd name="T16" fmla="*/ 41473 w 48"/>
                <a:gd name="T17" fmla="*/ 68141 h 39"/>
                <a:gd name="T18" fmla="*/ 30163 w 48"/>
                <a:gd name="T19" fmla="*/ 41641 h 39"/>
                <a:gd name="T20" fmla="*/ 60325 w 48"/>
                <a:gd name="T21" fmla="*/ 11357 h 39"/>
                <a:gd name="T22" fmla="*/ 116880 w 48"/>
                <a:gd name="T23" fmla="*/ 0 h 39"/>
                <a:gd name="T24" fmla="*/ 165894 w 48"/>
                <a:gd name="T25" fmla="*/ 11357 h 39"/>
                <a:gd name="T26" fmla="*/ 177205 w 48"/>
                <a:gd name="T27" fmla="*/ 45427 h 39"/>
                <a:gd name="T28" fmla="*/ 150813 w 48"/>
                <a:gd name="T29" fmla="*/ 45427 h 39"/>
                <a:gd name="T30" fmla="*/ 150813 w 48"/>
                <a:gd name="T31" fmla="*/ 26499 h 39"/>
                <a:gd name="T32" fmla="*/ 113109 w 48"/>
                <a:gd name="T33" fmla="*/ 15142 h 39"/>
                <a:gd name="T34" fmla="*/ 75406 w 48"/>
                <a:gd name="T35" fmla="*/ 22714 h 39"/>
                <a:gd name="T36" fmla="*/ 60325 w 48"/>
                <a:gd name="T37" fmla="*/ 41641 h 39"/>
                <a:gd name="T38" fmla="*/ 64095 w 48"/>
                <a:gd name="T39" fmla="*/ 56784 h 39"/>
                <a:gd name="T40" fmla="*/ 98028 w 48"/>
                <a:gd name="T41" fmla="*/ 64355 h 39"/>
                <a:gd name="T42" fmla="*/ 124420 w 48"/>
                <a:gd name="T43" fmla="*/ 68141 h 39"/>
                <a:gd name="T44" fmla="*/ 150813 w 48"/>
                <a:gd name="T45" fmla="*/ 75712 h 39"/>
                <a:gd name="T46" fmla="*/ 162123 w 48"/>
                <a:gd name="T47" fmla="*/ 105997 h 39"/>
                <a:gd name="T48" fmla="*/ 124420 w 48"/>
                <a:gd name="T49" fmla="*/ 140067 h 39"/>
                <a:gd name="T50" fmla="*/ 64095 w 48"/>
                <a:gd name="T51" fmla="*/ 147638 h 39"/>
                <a:gd name="T52" fmla="*/ 11311 w 48"/>
                <a:gd name="T53" fmla="*/ 136281 h 39"/>
                <a:gd name="T54" fmla="*/ 3770 w 48"/>
                <a:gd name="T55" fmla="*/ 98425 h 39"/>
                <a:gd name="T56" fmla="*/ 30163 w 48"/>
                <a:gd name="T57" fmla="*/ 98425 h 39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48"/>
                <a:gd name="T88" fmla="*/ 0 h 39"/>
                <a:gd name="T89" fmla="*/ 48 w 48"/>
                <a:gd name="T90" fmla="*/ 39 h 39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48" h="39">
                  <a:moveTo>
                    <a:pt x="8" y="26"/>
                  </a:moveTo>
                  <a:cubicBezTo>
                    <a:pt x="7" y="28"/>
                    <a:pt x="8" y="30"/>
                    <a:pt x="8" y="31"/>
                  </a:cubicBezTo>
                  <a:cubicBezTo>
                    <a:pt x="10" y="34"/>
                    <a:pt x="13" y="35"/>
                    <a:pt x="19" y="35"/>
                  </a:cubicBezTo>
                  <a:cubicBezTo>
                    <a:pt x="22" y="35"/>
                    <a:pt x="25" y="35"/>
                    <a:pt x="27" y="34"/>
                  </a:cubicBezTo>
                  <a:cubicBezTo>
                    <a:pt x="32" y="33"/>
                    <a:pt x="34" y="31"/>
                    <a:pt x="35" y="29"/>
                  </a:cubicBezTo>
                  <a:cubicBezTo>
                    <a:pt x="36" y="27"/>
                    <a:pt x="36" y="25"/>
                    <a:pt x="34" y="24"/>
                  </a:cubicBezTo>
                  <a:cubicBezTo>
                    <a:pt x="33" y="23"/>
                    <a:pt x="30" y="23"/>
                    <a:pt x="27" y="22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16" y="20"/>
                    <a:pt x="13" y="19"/>
                    <a:pt x="11" y="18"/>
                  </a:cubicBezTo>
                  <a:cubicBezTo>
                    <a:pt x="8" y="17"/>
                    <a:pt x="7" y="15"/>
                    <a:pt x="8" y="11"/>
                  </a:cubicBezTo>
                  <a:cubicBezTo>
                    <a:pt x="10" y="8"/>
                    <a:pt x="12" y="5"/>
                    <a:pt x="16" y="3"/>
                  </a:cubicBezTo>
                  <a:cubicBezTo>
                    <a:pt x="20" y="1"/>
                    <a:pt x="25" y="0"/>
                    <a:pt x="31" y="0"/>
                  </a:cubicBezTo>
                  <a:cubicBezTo>
                    <a:pt x="37" y="0"/>
                    <a:pt x="41" y="1"/>
                    <a:pt x="44" y="3"/>
                  </a:cubicBezTo>
                  <a:cubicBezTo>
                    <a:pt x="47" y="5"/>
                    <a:pt x="48" y="8"/>
                    <a:pt x="47" y="12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40" y="10"/>
                    <a:pt x="40" y="8"/>
                    <a:pt x="40" y="7"/>
                  </a:cubicBezTo>
                  <a:cubicBezTo>
                    <a:pt x="38" y="5"/>
                    <a:pt x="35" y="4"/>
                    <a:pt x="30" y="4"/>
                  </a:cubicBezTo>
                  <a:cubicBezTo>
                    <a:pt x="25" y="4"/>
                    <a:pt x="22" y="5"/>
                    <a:pt x="20" y="6"/>
                  </a:cubicBezTo>
                  <a:cubicBezTo>
                    <a:pt x="18" y="7"/>
                    <a:pt x="16" y="9"/>
                    <a:pt x="16" y="11"/>
                  </a:cubicBezTo>
                  <a:cubicBezTo>
                    <a:pt x="15" y="12"/>
                    <a:pt x="15" y="14"/>
                    <a:pt x="17" y="15"/>
                  </a:cubicBezTo>
                  <a:cubicBezTo>
                    <a:pt x="18" y="15"/>
                    <a:pt x="21" y="16"/>
                    <a:pt x="26" y="17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6" y="18"/>
                    <a:pt x="39" y="19"/>
                    <a:pt x="40" y="20"/>
                  </a:cubicBezTo>
                  <a:cubicBezTo>
                    <a:pt x="43" y="22"/>
                    <a:pt x="44" y="24"/>
                    <a:pt x="43" y="28"/>
                  </a:cubicBezTo>
                  <a:cubicBezTo>
                    <a:pt x="41" y="32"/>
                    <a:pt x="38" y="35"/>
                    <a:pt x="33" y="37"/>
                  </a:cubicBezTo>
                  <a:cubicBezTo>
                    <a:pt x="28" y="38"/>
                    <a:pt x="23" y="39"/>
                    <a:pt x="17" y="39"/>
                  </a:cubicBezTo>
                  <a:cubicBezTo>
                    <a:pt x="11" y="39"/>
                    <a:pt x="6" y="38"/>
                    <a:pt x="3" y="36"/>
                  </a:cubicBezTo>
                  <a:cubicBezTo>
                    <a:pt x="1" y="33"/>
                    <a:pt x="0" y="30"/>
                    <a:pt x="1" y="26"/>
                  </a:cubicBezTo>
                  <a:lnTo>
                    <a:pt x="8" y="26"/>
                  </a:ln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526"/>
            <p:cNvSpPr/>
            <p:nvPr/>
          </p:nvSpPr>
          <p:spPr bwMode="auto">
            <a:xfrm>
              <a:off x="3417893" y="7164394"/>
              <a:ext cx="165100" cy="138113"/>
            </a:xfrm>
            <a:custGeom>
              <a:avLst/>
              <a:gdLst>
                <a:gd name="T0" fmla="*/ 165100 w 104"/>
                <a:gd name="T1" fmla="*/ 0 h 87"/>
                <a:gd name="T2" fmla="*/ 161925 w 104"/>
                <a:gd name="T3" fmla="*/ 14288 h 87"/>
                <a:gd name="T4" fmla="*/ 93662 w 104"/>
                <a:gd name="T5" fmla="*/ 14288 h 87"/>
                <a:gd name="T6" fmla="*/ 49212 w 104"/>
                <a:gd name="T7" fmla="*/ 138113 h 87"/>
                <a:gd name="T8" fmla="*/ 22225 w 104"/>
                <a:gd name="T9" fmla="*/ 138113 h 87"/>
                <a:gd name="T10" fmla="*/ 68263 w 104"/>
                <a:gd name="T11" fmla="*/ 14288 h 87"/>
                <a:gd name="T12" fmla="*/ 0 w 104"/>
                <a:gd name="T13" fmla="*/ 14288 h 87"/>
                <a:gd name="T14" fmla="*/ 7938 w 104"/>
                <a:gd name="T15" fmla="*/ 0 h 87"/>
                <a:gd name="T16" fmla="*/ 165100 w 104"/>
                <a:gd name="T17" fmla="*/ 0 h 8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04"/>
                <a:gd name="T28" fmla="*/ 0 h 87"/>
                <a:gd name="T29" fmla="*/ 104 w 104"/>
                <a:gd name="T30" fmla="*/ 87 h 8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04" h="87">
                  <a:moveTo>
                    <a:pt x="104" y="0"/>
                  </a:moveTo>
                  <a:lnTo>
                    <a:pt x="102" y="9"/>
                  </a:lnTo>
                  <a:lnTo>
                    <a:pt x="59" y="9"/>
                  </a:lnTo>
                  <a:lnTo>
                    <a:pt x="31" y="87"/>
                  </a:lnTo>
                  <a:lnTo>
                    <a:pt x="14" y="87"/>
                  </a:lnTo>
                  <a:lnTo>
                    <a:pt x="43" y="9"/>
                  </a:lnTo>
                  <a:lnTo>
                    <a:pt x="0" y="9"/>
                  </a:lnTo>
                  <a:lnTo>
                    <a:pt x="5" y="0"/>
                  </a:lnTo>
                  <a:lnTo>
                    <a:pt x="104" y="0"/>
                  </a:ln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527"/>
            <p:cNvSpPr/>
            <p:nvPr/>
          </p:nvSpPr>
          <p:spPr bwMode="auto">
            <a:xfrm>
              <a:off x="3552831" y="7164394"/>
              <a:ext cx="195263" cy="138113"/>
            </a:xfrm>
            <a:custGeom>
              <a:avLst/>
              <a:gdLst>
                <a:gd name="T0" fmla="*/ 49213 w 123"/>
                <a:gd name="T1" fmla="*/ 0 h 87"/>
                <a:gd name="T2" fmla="*/ 195263 w 123"/>
                <a:gd name="T3" fmla="*/ 0 h 87"/>
                <a:gd name="T4" fmla="*/ 187325 w 123"/>
                <a:gd name="T5" fmla="*/ 19050 h 87"/>
                <a:gd name="T6" fmla="*/ 71438 w 123"/>
                <a:gd name="T7" fmla="*/ 19050 h 87"/>
                <a:gd name="T8" fmla="*/ 57150 w 123"/>
                <a:gd name="T9" fmla="*/ 60325 h 87"/>
                <a:gd name="T10" fmla="*/ 165100 w 123"/>
                <a:gd name="T11" fmla="*/ 60325 h 87"/>
                <a:gd name="T12" fmla="*/ 157163 w 123"/>
                <a:gd name="T13" fmla="*/ 74613 h 87"/>
                <a:gd name="T14" fmla="*/ 49213 w 123"/>
                <a:gd name="T15" fmla="*/ 74613 h 87"/>
                <a:gd name="T16" fmla="*/ 33338 w 123"/>
                <a:gd name="T17" fmla="*/ 123825 h 87"/>
                <a:gd name="T18" fmla="*/ 150813 w 123"/>
                <a:gd name="T19" fmla="*/ 123825 h 87"/>
                <a:gd name="T20" fmla="*/ 146050 w 123"/>
                <a:gd name="T21" fmla="*/ 138113 h 87"/>
                <a:gd name="T22" fmla="*/ 0 w 123"/>
                <a:gd name="T23" fmla="*/ 138113 h 87"/>
                <a:gd name="T24" fmla="*/ 49213 w 123"/>
                <a:gd name="T25" fmla="*/ 0 h 8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23"/>
                <a:gd name="T40" fmla="*/ 0 h 87"/>
                <a:gd name="T41" fmla="*/ 123 w 123"/>
                <a:gd name="T42" fmla="*/ 87 h 8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23" h="87">
                  <a:moveTo>
                    <a:pt x="31" y="0"/>
                  </a:moveTo>
                  <a:lnTo>
                    <a:pt x="123" y="0"/>
                  </a:lnTo>
                  <a:lnTo>
                    <a:pt x="118" y="12"/>
                  </a:lnTo>
                  <a:lnTo>
                    <a:pt x="45" y="12"/>
                  </a:lnTo>
                  <a:lnTo>
                    <a:pt x="36" y="38"/>
                  </a:lnTo>
                  <a:lnTo>
                    <a:pt x="104" y="38"/>
                  </a:lnTo>
                  <a:lnTo>
                    <a:pt x="99" y="47"/>
                  </a:lnTo>
                  <a:lnTo>
                    <a:pt x="31" y="47"/>
                  </a:lnTo>
                  <a:lnTo>
                    <a:pt x="21" y="78"/>
                  </a:lnTo>
                  <a:lnTo>
                    <a:pt x="95" y="78"/>
                  </a:lnTo>
                  <a:lnTo>
                    <a:pt x="92" y="87"/>
                  </a:lnTo>
                  <a:lnTo>
                    <a:pt x="0" y="87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528"/>
            <p:cNvSpPr/>
            <p:nvPr/>
          </p:nvSpPr>
          <p:spPr bwMode="auto">
            <a:xfrm>
              <a:off x="3721106" y="7164394"/>
              <a:ext cx="236538" cy="138113"/>
            </a:xfrm>
            <a:custGeom>
              <a:avLst/>
              <a:gdLst>
                <a:gd name="T0" fmla="*/ 48809 w 63"/>
                <a:gd name="T1" fmla="*/ 0 h 37"/>
                <a:gd name="T2" fmla="*/ 86355 w 63"/>
                <a:gd name="T3" fmla="*/ 0 h 37"/>
                <a:gd name="T4" fmla="*/ 101373 w 63"/>
                <a:gd name="T5" fmla="*/ 115716 h 37"/>
                <a:gd name="T6" fmla="*/ 198992 w 63"/>
                <a:gd name="T7" fmla="*/ 0 h 37"/>
                <a:gd name="T8" fmla="*/ 236538 w 63"/>
                <a:gd name="T9" fmla="*/ 0 h 37"/>
                <a:gd name="T10" fmla="*/ 187729 w 63"/>
                <a:gd name="T11" fmla="*/ 138113 h 37"/>
                <a:gd name="T12" fmla="*/ 161447 w 63"/>
                <a:gd name="T13" fmla="*/ 138113 h 37"/>
                <a:gd name="T14" fmla="*/ 191483 w 63"/>
                <a:gd name="T15" fmla="*/ 55992 h 37"/>
                <a:gd name="T16" fmla="*/ 195238 w 63"/>
                <a:gd name="T17" fmla="*/ 41061 h 37"/>
                <a:gd name="T18" fmla="*/ 202747 w 63"/>
                <a:gd name="T19" fmla="*/ 22397 h 37"/>
                <a:gd name="T20" fmla="*/ 105128 w 63"/>
                <a:gd name="T21" fmla="*/ 138113 h 37"/>
                <a:gd name="T22" fmla="*/ 78846 w 63"/>
                <a:gd name="T23" fmla="*/ 138113 h 37"/>
                <a:gd name="T24" fmla="*/ 63828 w 63"/>
                <a:gd name="T25" fmla="*/ 22397 h 37"/>
                <a:gd name="T26" fmla="*/ 63828 w 63"/>
                <a:gd name="T27" fmla="*/ 26129 h 37"/>
                <a:gd name="T28" fmla="*/ 60073 w 63"/>
                <a:gd name="T29" fmla="*/ 41061 h 37"/>
                <a:gd name="T30" fmla="*/ 52564 w 63"/>
                <a:gd name="T31" fmla="*/ 55992 h 37"/>
                <a:gd name="T32" fmla="*/ 22527 w 63"/>
                <a:gd name="T33" fmla="*/ 138113 h 37"/>
                <a:gd name="T34" fmla="*/ 0 w 63"/>
                <a:gd name="T35" fmla="*/ 138113 h 37"/>
                <a:gd name="T36" fmla="*/ 48809 w 63"/>
                <a:gd name="T37" fmla="*/ 0 h 3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63"/>
                <a:gd name="T58" fmla="*/ 0 h 37"/>
                <a:gd name="T59" fmla="*/ 63 w 63"/>
                <a:gd name="T60" fmla="*/ 37 h 3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63" h="37">
                  <a:moveTo>
                    <a:pt x="13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50" y="37"/>
                    <a:pt x="50" y="37"/>
                    <a:pt x="50" y="37"/>
                  </a:cubicBezTo>
                  <a:cubicBezTo>
                    <a:pt x="43" y="37"/>
                    <a:pt x="43" y="37"/>
                    <a:pt x="43" y="37"/>
                  </a:cubicBezTo>
                  <a:cubicBezTo>
                    <a:pt x="51" y="15"/>
                    <a:pt x="51" y="15"/>
                    <a:pt x="51" y="15"/>
                  </a:cubicBezTo>
                  <a:cubicBezTo>
                    <a:pt x="51" y="14"/>
                    <a:pt x="52" y="13"/>
                    <a:pt x="52" y="11"/>
                  </a:cubicBezTo>
                  <a:cubicBezTo>
                    <a:pt x="53" y="10"/>
                    <a:pt x="54" y="8"/>
                    <a:pt x="54" y="6"/>
                  </a:cubicBezTo>
                  <a:cubicBezTo>
                    <a:pt x="28" y="37"/>
                    <a:pt x="28" y="37"/>
                    <a:pt x="28" y="37"/>
                  </a:cubicBezTo>
                  <a:cubicBezTo>
                    <a:pt x="21" y="37"/>
                    <a:pt x="21" y="37"/>
                    <a:pt x="21" y="37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8"/>
                    <a:pt x="16" y="9"/>
                    <a:pt x="16" y="11"/>
                  </a:cubicBezTo>
                  <a:cubicBezTo>
                    <a:pt x="15" y="13"/>
                    <a:pt x="15" y="14"/>
                    <a:pt x="14" y="15"/>
                  </a:cubicBezTo>
                  <a:cubicBezTo>
                    <a:pt x="6" y="37"/>
                    <a:pt x="6" y="37"/>
                    <a:pt x="6" y="37"/>
                  </a:cubicBezTo>
                  <a:cubicBezTo>
                    <a:pt x="0" y="37"/>
                    <a:pt x="0" y="37"/>
                    <a:pt x="0" y="37"/>
                  </a:cubicBezTo>
                  <a:lnTo>
                    <a:pt x="13" y="0"/>
                  </a:ln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529"/>
            <p:cNvSpPr/>
            <p:nvPr/>
          </p:nvSpPr>
          <p:spPr bwMode="auto">
            <a:xfrm>
              <a:off x="3938594" y="7159631"/>
              <a:ext cx="180975" cy="147638"/>
            </a:xfrm>
            <a:custGeom>
              <a:avLst/>
              <a:gdLst>
                <a:gd name="T0" fmla="*/ 30163 w 48"/>
                <a:gd name="T1" fmla="*/ 98425 h 39"/>
                <a:gd name="T2" fmla="*/ 30163 w 48"/>
                <a:gd name="T3" fmla="*/ 117353 h 39"/>
                <a:gd name="T4" fmla="*/ 75406 w 48"/>
                <a:gd name="T5" fmla="*/ 132496 h 39"/>
                <a:gd name="T6" fmla="*/ 101798 w 48"/>
                <a:gd name="T7" fmla="*/ 128710 h 39"/>
                <a:gd name="T8" fmla="*/ 131961 w 48"/>
                <a:gd name="T9" fmla="*/ 109782 h 39"/>
                <a:gd name="T10" fmla="*/ 128191 w 48"/>
                <a:gd name="T11" fmla="*/ 90854 h 39"/>
                <a:gd name="T12" fmla="*/ 101798 w 48"/>
                <a:gd name="T13" fmla="*/ 83283 h 39"/>
                <a:gd name="T14" fmla="*/ 75406 w 48"/>
                <a:gd name="T15" fmla="*/ 79497 h 39"/>
                <a:gd name="T16" fmla="*/ 41473 w 48"/>
                <a:gd name="T17" fmla="*/ 68141 h 39"/>
                <a:gd name="T18" fmla="*/ 33933 w 48"/>
                <a:gd name="T19" fmla="*/ 41641 h 39"/>
                <a:gd name="T20" fmla="*/ 60325 w 48"/>
                <a:gd name="T21" fmla="*/ 11357 h 39"/>
                <a:gd name="T22" fmla="*/ 116880 w 48"/>
                <a:gd name="T23" fmla="*/ 0 h 39"/>
                <a:gd name="T24" fmla="*/ 165894 w 48"/>
                <a:gd name="T25" fmla="*/ 11357 h 39"/>
                <a:gd name="T26" fmla="*/ 177205 w 48"/>
                <a:gd name="T27" fmla="*/ 45427 h 39"/>
                <a:gd name="T28" fmla="*/ 150813 w 48"/>
                <a:gd name="T29" fmla="*/ 45427 h 39"/>
                <a:gd name="T30" fmla="*/ 150813 w 48"/>
                <a:gd name="T31" fmla="*/ 26499 h 39"/>
                <a:gd name="T32" fmla="*/ 113109 w 48"/>
                <a:gd name="T33" fmla="*/ 15142 h 39"/>
                <a:gd name="T34" fmla="*/ 75406 w 48"/>
                <a:gd name="T35" fmla="*/ 22714 h 39"/>
                <a:gd name="T36" fmla="*/ 60325 w 48"/>
                <a:gd name="T37" fmla="*/ 41641 h 39"/>
                <a:gd name="T38" fmla="*/ 64095 w 48"/>
                <a:gd name="T39" fmla="*/ 56784 h 39"/>
                <a:gd name="T40" fmla="*/ 98028 w 48"/>
                <a:gd name="T41" fmla="*/ 64355 h 39"/>
                <a:gd name="T42" fmla="*/ 124420 w 48"/>
                <a:gd name="T43" fmla="*/ 68141 h 39"/>
                <a:gd name="T44" fmla="*/ 150813 w 48"/>
                <a:gd name="T45" fmla="*/ 75712 h 39"/>
                <a:gd name="T46" fmla="*/ 162123 w 48"/>
                <a:gd name="T47" fmla="*/ 105997 h 39"/>
                <a:gd name="T48" fmla="*/ 124420 w 48"/>
                <a:gd name="T49" fmla="*/ 140067 h 39"/>
                <a:gd name="T50" fmla="*/ 64095 w 48"/>
                <a:gd name="T51" fmla="*/ 147638 h 39"/>
                <a:gd name="T52" fmla="*/ 11311 w 48"/>
                <a:gd name="T53" fmla="*/ 136281 h 39"/>
                <a:gd name="T54" fmla="*/ 7541 w 48"/>
                <a:gd name="T55" fmla="*/ 98425 h 39"/>
                <a:gd name="T56" fmla="*/ 30163 w 48"/>
                <a:gd name="T57" fmla="*/ 98425 h 39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48"/>
                <a:gd name="T88" fmla="*/ 0 h 39"/>
                <a:gd name="T89" fmla="*/ 48 w 48"/>
                <a:gd name="T90" fmla="*/ 39 h 39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48" h="39">
                  <a:moveTo>
                    <a:pt x="8" y="26"/>
                  </a:moveTo>
                  <a:cubicBezTo>
                    <a:pt x="8" y="28"/>
                    <a:pt x="8" y="30"/>
                    <a:pt x="8" y="31"/>
                  </a:cubicBezTo>
                  <a:cubicBezTo>
                    <a:pt x="10" y="34"/>
                    <a:pt x="14" y="35"/>
                    <a:pt x="20" y="35"/>
                  </a:cubicBezTo>
                  <a:cubicBezTo>
                    <a:pt x="22" y="35"/>
                    <a:pt x="25" y="35"/>
                    <a:pt x="27" y="34"/>
                  </a:cubicBezTo>
                  <a:cubicBezTo>
                    <a:pt x="32" y="33"/>
                    <a:pt x="34" y="31"/>
                    <a:pt x="35" y="29"/>
                  </a:cubicBezTo>
                  <a:cubicBezTo>
                    <a:pt x="36" y="27"/>
                    <a:pt x="36" y="25"/>
                    <a:pt x="34" y="24"/>
                  </a:cubicBezTo>
                  <a:cubicBezTo>
                    <a:pt x="33" y="23"/>
                    <a:pt x="30" y="23"/>
                    <a:pt x="27" y="22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16" y="20"/>
                    <a:pt x="13" y="19"/>
                    <a:pt x="11" y="18"/>
                  </a:cubicBezTo>
                  <a:cubicBezTo>
                    <a:pt x="8" y="17"/>
                    <a:pt x="7" y="15"/>
                    <a:pt x="9" y="11"/>
                  </a:cubicBezTo>
                  <a:cubicBezTo>
                    <a:pt x="10" y="8"/>
                    <a:pt x="12" y="5"/>
                    <a:pt x="16" y="3"/>
                  </a:cubicBezTo>
                  <a:cubicBezTo>
                    <a:pt x="20" y="1"/>
                    <a:pt x="25" y="0"/>
                    <a:pt x="31" y="0"/>
                  </a:cubicBezTo>
                  <a:cubicBezTo>
                    <a:pt x="37" y="0"/>
                    <a:pt x="41" y="1"/>
                    <a:pt x="44" y="3"/>
                  </a:cubicBezTo>
                  <a:cubicBezTo>
                    <a:pt x="48" y="5"/>
                    <a:pt x="48" y="8"/>
                    <a:pt x="47" y="12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41" y="10"/>
                    <a:pt x="40" y="8"/>
                    <a:pt x="40" y="7"/>
                  </a:cubicBezTo>
                  <a:cubicBezTo>
                    <a:pt x="38" y="5"/>
                    <a:pt x="35" y="4"/>
                    <a:pt x="30" y="4"/>
                  </a:cubicBezTo>
                  <a:cubicBezTo>
                    <a:pt x="25" y="4"/>
                    <a:pt x="22" y="5"/>
                    <a:pt x="20" y="6"/>
                  </a:cubicBezTo>
                  <a:cubicBezTo>
                    <a:pt x="18" y="7"/>
                    <a:pt x="16" y="9"/>
                    <a:pt x="16" y="11"/>
                  </a:cubicBezTo>
                  <a:cubicBezTo>
                    <a:pt x="15" y="12"/>
                    <a:pt x="16" y="14"/>
                    <a:pt x="17" y="15"/>
                  </a:cubicBezTo>
                  <a:cubicBezTo>
                    <a:pt x="19" y="15"/>
                    <a:pt x="22" y="16"/>
                    <a:pt x="26" y="17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6" y="18"/>
                    <a:pt x="39" y="19"/>
                    <a:pt x="40" y="20"/>
                  </a:cubicBezTo>
                  <a:cubicBezTo>
                    <a:pt x="43" y="22"/>
                    <a:pt x="44" y="24"/>
                    <a:pt x="43" y="28"/>
                  </a:cubicBezTo>
                  <a:cubicBezTo>
                    <a:pt x="41" y="32"/>
                    <a:pt x="38" y="35"/>
                    <a:pt x="33" y="37"/>
                  </a:cubicBezTo>
                  <a:cubicBezTo>
                    <a:pt x="28" y="38"/>
                    <a:pt x="23" y="39"/>
                    <a:pt x="17" y="39"/>
                  </a:cubicBezTo>
                  <a:cubicBezTo>
                    <a:pt x="11" y="39"/>
                    <a:pt x="6" y="38"/>
                    <a:pt x="3" y="36"/>
                  </a:cubicBezTo>
                  <a:cubicBezTo>
                    <a:pt x="1" y="33"/>
                    <a:pt x="0" y="30"/>
                    <a:pt x="2" y="26"/>
                  </a:cubicBezTo>
                  <a:lnTo>
                    <a:pt x="8" y="26"/>
                  </a:ln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530"/>
            <p:cNvSpPr/>
            <p:nvPr/>
          </p:nvSpPr>
          <p:spPr bwMode="auto">
            <a:xfrm>
              <a:off x="4160845" y="7159631"/>
              <a:ext cx="195263" cy="147638"/>
            </a:xfrm>
            <a:custGeom>
              <a:avLst/>
              <a:gdLst>
                <a:gd name="T0" fmla="*/ 191508 w 52"/>
                <a:gd name="T1" fmla="*/ 45427 h 39"/>
                <a:gd name="T2" fmla="*/ 165223 w 52"/>
                <a:gd name="T3" fmla="*/ 45427 h 39"/>
                <a:gd name="T4" fmla="*/ 157712 w 52"/>
                <a:gd name="T5" fmla="*/ 22714 h 39"/>
                <a:gd name="T6" fmla="*/ 123917 w 52"/>
                <a:gd name="T7" fmla="*/ 15142 h 39"/>
                <a:gd name="T8" fmla="*/ 71346 w 52"/>
                <a:gd name="T9" fmla="*/ 30285 h 39"/>
                <a:gd name="T10" fmla="*/ 37551 w 52"/>
                <a:gd name="T11" fmla="*/ 75712 h 39"/>
                <a:gd name="T12" fmla="*/ 37551 w 52"/>
                <a:gd name="T13" fmla="*/ 117353 h 39"/>
                <a:gd name="T14" fmla="*/ 78856 w 52"/>
                <a:gd name="T15" fmla="*/ 132496 h 39"/>
                <a:gd name="T16" fmla="*/ 131427 w 52"/>
                <a:gd name="T17" fmla="*/ 113568 h 39"/>
                <a:gd name="T18" fmla="*/ 150202 w 52"/>
                <a:gd name="T19" fmla="*/ 90854 h 39"/>
                <a:gd name="T20" fmla="*/ 176488 w 52"/>
                <a:gd name="T21" fmla="*/ 90854 h 39"/>
                <a:gd name="T22" fmla="*/ 142692 w 52"/>
                <a:gd name="T23" fmla="*/ 128710 h 39"/>
                <a:gd name="T24" fmla="*/ 71346 w 52"/>
                <a:gd name="T25" fmla="*/ 147638 h 39"/>
                <a:gd name="T26" fmla="*/ 18775 w 52"/>
                <a:gd name="T27" fmla="*/ 132496 h 39"/>
                <a:gd name="T28" fmla="*/ 11265 w 52"/>
                <a:gd name="T29" fmla="*/ 71926 h 39"/>
                <a:gd name="T30" fmla="*/ 52571 w 52"/>
                <a:gd name="T31" fmla="*/ 22714 h 39"/>
                <a:gd name="T32" fmla="*/ 127672 w 52"/>
                <a:gd name="T33" fmla="*/ 0 h 39"/>
                <a:gd name="T34" fmla="*/ 180243 w 52"/>
                <a:gd name="T35" fmla="*/ 15142 h 39"/>
                <a:gd name="T36" fmla="*/ 191508 w 52"/>
                <a:gd name="T37" fmla="*/ 45427 h 39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52"/>
                <a:gd name="T58" fmla="*/ 0 h 39"/>
                <a:gd name="T59" fmla="*/ 52 w 52"/>
                <a:gd name="T60" fmla="*/ 39 h 39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52" h="39">
                  <a:moveTo>
                    <a:pt x="51" y="12"/>
                  </a:moveTo>
                  <a:cubicBezTo>
                    <a:pt x="44" y="12"/>
                    <a:pt x="44" y="12"/>
                    <a:pt x="44" y="12"/>
                  </a:cubicBezTo>
                  <a:cubicBezTo>
                    <a:pt x="44" y="10"/>
                    <a:pt x="43" y="8"/>
                    <a:pt x="42" y="6"/>
                  </a:cubicBezTo>
                  <a:cubicBezTo>
                    <a:pt x="40" y="5"/>
                    <a:pt x="37" y="4"/>
                    <a:pt x="33" y="4"/>
                  </a:cubicBezTo>
                  <a:cubicBezTo>
                    <a:pt x="27" y="4"/>
                    <a:pt x="23" y="6"/>
                    <a:pt x="19" y="8"/>
                  </a:cubicBezTo>
                  <a:cubicBezTo>
                    <a:pt x="15" y="11"/>
                    <a:pt x="12" y="15"/>
                    <a:pt x="10" y="20"/>
                  </a:cubicBezTo>
                  <a:cubicBezTo>
                    <a:pt x="8" y="24"/>
                    <a:pt x="8" y="28"/>
                    <a:pt x="10" y="31"/>
                  </a:cubicBezTo>
                  <a:cubicBezTo>
                    <a:pt x="12" y="33"/>
                    <a:pt x="16" y="35"/>
                    <a:pt x="21" y="35"/>
                  </a:cubicBezTo>
                  <a:cubicBezTo>
                    <a:pt x="27" y="35"/>
                    <a:pt x="31" y="33"/>
                    <a:pt x="35" y="30"/>
                  </a:cubicBezTo>
                  <a:cubicBezTo>
                    <a:pt x="37" y="29"/>
                    <a:pt x="39" y="27"/>
                    <a:pt x="40" y="24"/>
                  </a:cubicBezTo>
                  <a:cubicBezTo>
                    <a:pt x="47" y="24"/>
                    <a:pt x="47" y="24"/>
                    <a:pt x="47" y="24"/>
                  </a:cubicBezTo>
                  <a:cubicBezTo>
                    <a:pt x="45" y="28"/>
                    <a:pt x="42" y="32"/>
                    <a:pt x="38" y="34"/>
                  </a:cubicBezTo>
                  <a:cubicBezTo>
                    <a:pt x="32" y="38"/>
                    <a:pt x="26" y="39"/>
                    <a:pt x="19" y="39"/>
                  </a:cubicBezTo>
                  <a:cubicBezTo>
                    <a:pt x="13" y="39"/>
                    <a:pt x="8" y="38"/>
                    <a:pt x="5" y="35"/>
                  </a:cubicBezTo>
                  <a:cubicBezTo>
                    <a:pt x="1" y="32"/>
                    <a:pt x="0" y="26"/>
                    <a:pt x="3" y="19"/>
                  </a:cubicBezTo>
                  <a:cubicBezTo>
                    <a:pt x="5" y="14"/>
                    <a:pt x="8" y="9"/>
                    <a:pt x="14" y="6"/>
                  </a:cubicBezTo>
                  <a:cubicBezTo>
                    <a:pt x="20" y="2"/>
                    <a:pt x="26" y="0"/>
                    <a:pt x="34" y="0"/>
                  </a:cubicBezTo>
                  <a:cubicBezTo>
                    <a:pt x="41" y="0"/>
                    <a:pt x="45" y="1"/>
                    <a:pt x="48" y="4"/>
                  </a:cubicBezTo>
                  <a:cubicBezTo>
                    <a:pt x="51" y="6"/>
                    <a:pt x="52" y="9"/>
                    <a:pt x="51" y="12"/>
                  </a:cubicBez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531"/>
            <p:cNvSpPr>
              <a:spLocks noEditPoints="1"/>
            </p:cNvSpPr>
            <p:nvPr/>
          </p:nvSpPr>
          <p:spPr bwMode="auto">
            <a:xfrm>
              <a:off x="4348170" y="7197731"/>
              <a:ext cx="146050" cy="109538"/>
            </a:xfrm>
            <a:custGeom>
              <a:avLst/>
              <a:gdLst>
                <a:gd name="T0" fmla="*/ 142305 w 39"/>
                <a:gd name="T1" fmla="*/ 52880 h 29"/>
                <a:gd name="T2" fmla="*/ 108601 w 39"/>
                <a:gd name="T3" fmla="*/ 94429 h 29"/>
                <a:gd name="T4" fmla="*/ 52428 w 39"/>
                <a:gd name="T5" fmla="*/ 109538 h 29"/>
                <a:gd name="T6" fmla="*/ 11235 w 39"/>
                <a:gd name="T7" fmla="*/ 94429 h 29"/>
                <a:gd name="T8" fmla="*/ 7490 w 39"/>
                <a:gd name="T9" fmla="*/ 56658 h 29"/>
                <a:gd name="T10" fmla="*/ 41194 w 39"/>
                <a:gd name="T11" fmla="*/ 15109 h 29"/>
                <a:gd name="T12" fmla="*/ 93622 w 39"/>
                <a:gd name="T13" fmla="*/ 0 h 29"/>
                <a:gd name="T14" fmla="*/ 134815 w 39"/>
                <a:gd name="T15" fmla="*/ 15109 h 29"/>
                <a:gd name="T16" fmla="*/ 142305 w 39"/>
                <a:gd name="T17" fmla="*/ 52880 h 29"/>
                <a:gd name="T18" fmla="*/ 116091 w 39"/>
                <a:gd name="T19" fmla="*/ 52880 h 29"/>
                <a:gd name="T20" fmla="*/ 119836 w 39"/>
                <a:gd name="T21" fmla="*/ 30217 h 29"/>
                <a:gd name="T22" fmla="*/ 89877 w 39"/>
                <a:gd name="T23" fmla="*/ 15109 h 29"/>
                <a:gd name="T24" fmla="*/ 52428 w 39"/>
                <a:gd name="T25" fmla="*/ 26440 h 29"/>
                <a:gd name="T26" fmla="*/ 29959 w 39"/>
                <a:gd name="T27" fmla="*/ 56658 h 29"/>
                <a:gd name="T28" fmla="*/ 29959 w 39"/>
                <a:gd name="T29" fmla="*/ 83098 h 29"/>
                <a:gd name="T30" fmla="*/ 59918 w 39"/>
                <a:gd name="T31" fmla="*/ 94429 h 29"/>
                <a:gd name="T32" fmla="*/ 97367 w 39"/>
                <a:gd name="T33" fmla="*/ 83098 h 29"/>
                <a:gd name="T34" fmla="*/ 116091 w 39"/>
                <a:gd name="T35" fmla="*/ 52880 h 29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9"/>
                <a:gd name="T55" fmla="*/ 0 h 29"/>
                <a:gd name="T56" fmla="*/ 39 w 39"/>
                <a:gd name="T57" fmla="*/ 29 h 29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9" h="29">
                  <a:moveTo>
                    <a:pt x="38" y="14"/>
                  </a:moveTo>
                  <a:cubicBezTo>
                    <a:pt x="36" y="18"/>
                    <a:pt x="33" y="22"/>
                    <a:pt x="29" y="25"/>
                  </a:cubicBezTo>
                  <a:cubicBezTo>
                    <a:pt x="25" y="28"/>
                    <a:pt x="20" y="29"/>
                    <a:pt x="14" y="29"/>
                  </a:cubicBezTo>
                  <a:cubicBezTo>
                    <a:pt x="9" y="29"/>
                    <a:pt x="5" y="28"/>
                    <a:pt x="3" y="25"/>
                  </a:cubicBezTo>
                  <a:cubicBezTo>
                    <a:pt x="1" y="23"/>
                    <a:pt x="0" y="19"/>
                    <a:pt x="2" y="15"/>
                  </a:cubicBezTo>
                  <a:cubicBezTo>
                    <a:pt x="3" y="11"/>
                    <a:pt x="6" y="7"/>
                    <a:pt x="11" y="4"/>
                  </a:cubicBezTo>
                  <a:cubicBezTo>
                    <a:pt x="15" y="2"/>
                    <a:pt x="20" y="0"/>
                    <a:pt x="25" y="0"/>
                  </a:cubicBezTo>
                  <a:cubicBezTo>
                    <a:pt x="30" y="0"/>
                    <a:pt x="34" y="1"/>
                    <a:pt x="36" y="4"/>
                  </a:cubicBezTo>
                  <a:cubicBezTo>
                    <a:pt x="39" y="6"/>
                    <a:pt x="39" y="9"/>
                    <a:pt x="38" y="14"/>
                  </a:cubicBezTo>
                  <a:close/>
                  <a:moveTo>
                    <a:pt x="31" y="14"/>
                  </a:moveTo>
                  <a:cubicBezTo>
                    <a:pt x="32" y="12"/>
                    <a:pt x="32" y="10"/>
                    <a:pt x="32" y="8"/>
                  </a:cubicBezTo>
                  <a:cubicBezTo>
                    <a:pt x="31" y="5"/>
                    <a:pt x="28" y="4"/>
                    <a:pt x="24" y="4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1" y="10"/>
                    <a:pt x="9" y="12"/>
                    <a:pt x="8" y="15"/>
                  </a:cubicBezTo>
                  <a:cubicBezTo>
                    <a:pt x="7" y="18"/>
                    <a:pt x="7" y="20"/>
                    <a:pt x="8" y="22"/>
                  </a:cubicBezTo>
                  <a:cubicBezTo>
                    <a:pt x="10" y="24"/>
                    <a:pt x="12" y="25"/>
                    <a:pt x="16" y="25"/>
                  </a:cubicBezTo>
                  <a:cubicBezTo>
                    <a:pt x="20" y="25"/>
                    <a:pt x="23" y="24"/>
                    <a:pt x="26" y="22"/>
                  </a:cubicBezTo>
                  <a:cubicBezTo>
                    <a:pt x="28" y="20"/>
                    <a:pt x="30" y="17"/>
                    <a:pt x="31" y="14"/>
                  </a:cubicBez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532"/>
            <p:cNvSpPr/>
            <p:nvPr/>
          </p:nvSpPr>
          <p:spPr bwMode="auto">
            <a:xfrm>
              <a:off x="4494220" y="7197731"/>
              <a:ext cx="104775" cy="104775"/>
            </a:xfrm>
            <a:custGeom>
              <a:avLst/>
              <a:gdLst>
                <a:gd name="T0" fmla="*/ 33678 w 28"/>
                <a:gd name="T1" fmla="*/ 3742 h 28"/>
                <a:gd name="T2" fmla="*/ 59871 w 28"/>
                <a:gd name="T3" fmla="*/ 3742 h 28"/>
                <a:gd name="T4" fmla="*/ 52388 w 28"/>
                <a:gd name="T5" fmla="*/ 22452 h 28"/>
                <a:gd name="T6" fmla="*/ 71097 w 28"/>
                <a:gd name="T7" fmla="*/ 7484 h 28"/>
                <a:gd name="T8" fmla="*/ 97291 w 28"/>
                <a:gd name="T9" fmla="*/ 0 h 28"/>
                <a:gd name="T10" fmla="*/ 101033 w 28"/>
                <a:gd name="T11" fmla="*/ 0 h 28"/>
                <a:gd name="T12" fmla="*/ 104775 w 28"/>
                <a:gd name="T13" fmla="*/ 3742 h 28"/>
                <a:gd name="T14" fmla="*/ 97291 w 28"/>
                <a:gd name="T15" fmla="*/ 18710 h 28"/>
                <a:gd name="T16" fmla="*/ 93549 w 28"/>
                <a:gd name="T17" fmla="*/ 18710 h 28"/>
                <a:gd name="T18" fmla="*/ 89807 w 28"/>
                <a:gd name="T19" fmla="*/ 18710 h 28"/>
                <a:gd name="T20" fmla="*/ 59871 w 28"/>
                <a:gd name="T21" fmla="*/ 26194 h 28"/>
                <a:gd name="T22" fmla="*/ 44904 w 28"/>
                <a:gd name="T23" fmla="*/ 48646 h 28"/>
                <a:gd name="T24" fmla="*/ 22452 w 28"/>
                <a:gd name="T25" fmla="*/ 104775 h 28"/>
                <a:gd name="T26" fmla="*/ 0 w 28"/>
                <a:gd name="T27" fmla="*/ 104775 h 28"/>
                <a:gd name="T28" fmla="*/ 33678 w 28"/>
                <a:gd name="T29" fmla="*/ 3742 h 2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8"/>
                <a:gd name="T46" fmla="*/ 0 h 28"/>
                <a:gd name="T47" fmla="*/ 28 w 28"/>
                <a:gd name="T48" fmla="*/ 28 h 2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8" h="28">
                  <a:moveTo>
                    <a:pt x="9" y="1"/>
                  </a:moveTo>
                  <a:cubicBezTo>
                    <a:pt x="16" y="1"/>
                    <a:pt x="16" y="1"/>
                    <a:pt x="16" y="1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5" y="5"/>
                    <a:pt x="16" y="4"/>
                    <a:pt x="19" y="2"/>
                  </a:cubicBezTo>
                  <a:cubicBezTo>
                    <a:pt x="21" y="1"/>
                    <a:pt x="24" y="0"/>
                    <a:pt x="26" y="0"/>
                  </a:cubicBezTo>
                  <a:cubicBezTo>
                    <a:pt x="26" y="0"/>
                    <a:pt x="26" y="0"/>
                    <a:pt x="27" y="0"/>
                  </a:cubicBezTo>
                  <a:cubicBezTo>
                    <a:pt x="27" y="0"/>
                    <a:pt x="27" y="0"/>
                    <a:pt x="28" y="1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6" y="5"/>
                    <a:pt x="26" y="5"/>
                    <a:pt x="25" y="5"/>
                  </a:cubicBezTo>
                  <a:cubicBezTo>
                    <a:pt x="25" y="5"/>
                    <a:pt x="25" y="5"/>
                    <a:pt x="24" y="5"/>
                  </a:cubicBezTo>
                  <a:cubicBezTo>
                    <a:pt x="21" y="5"/>
                    <a:pt x="18" y="6"/>
                    <a:pt x="16" y="7"/>
                  </a:cubicBezTo>
                  <a:cubicBezTo>
                    <a:pt x="14" y="9"/>
                    <a:pt x="12" y="11"/>
                    <a:pt x="12" y="13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9" y="1"/>
                  </a:ln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 533"/>
            <p:cNvSpPr>
              <a:spLocks noEditPoints="1"/>
            </p:cNvSpPr>
            <p:nvPr/>
          </p:nvSpPr>
          <p:spPr bwMode="auto">
            <a:xfrm>
              <a:off x="4565658" y="7197731"/>
              <a:ext cx="165100" cy="146050"/>
            </a:xfrm>
            <a:custGeom>
              <a:avLst/>
              <a:gdLst>
                <a:gd name="T0" fmla="*/ 52532 w 44"/>
                <a:gd name="T1" fmla="*/ 3745 h 39"/>
                <a:gd name="T2" fmla="*/ 75045 w 44"/>
                <a:gd name="T3" fmla="*/ 3745 h 39"/>
                <a:gd name="T4" fmla="*/ 71293 w 44"/>
                <a:gd name="T5" fmla="*/ 18724 h 39"/>
                <a:gd name="T6" fmla="*/ 90055 w 44"/>
                <a:gd name="T7" fmla="*/ 7490 h 39"/>
                <a:gd name="T8" fmla="*/ 120073 w 44"/>
                <a:gd name="T9" fmla="*/ 0 h 39"/>
                <a:gd name="T10" fmla="*/ 157595 w 44"/>
                <a:gd name="T11" fmla="*/ 14979 h 39"/>
                <a:gd name="T12" fmla="*/ 161348 w 44"/>
                <a:gd name="T13" fmla="*/ 52428 h 39"/>
                <a:gd name="T14" fmla="*/ 116320 w 44"/>
                <a:gd name="T15" fmla="*/ 101112 h 39"/>
                <a:gd name="T16" fmla="*/ 78798 w 44"/>
                <a:gd name="T17" fmla="*/ 108601 h 39"/>
                <a:gd name="T18" fmla="*/ 52532 w 44"/>
                <a:gd name="T19" fmla="*/ 104856 h 39"/>
                <a:gd name="T20" fmla="*/ 41275 w 44"/>
                <a:gd name="T21" fmla="*/ 93622 h 39"/>
                <a:gd name="T22" fmla="*/ 22514 w 44"/>
                <a:gd name="T23" fmla="*/ 146050 h 39"/>
                <a:gd name="T24" fmla="*/ 0 w 44"/>
                <a:gd name="T25" fmla="*/ 146050 h 39"/>
                <a:gd name="T26" fmla="*/ 52532 w 44"/>
                <a:gd name="T27" fmla="*/ 3745 h 39"/>
                <a:gd name="T28" fmla="*/ 135082 w 44"/>
                <a:gd name="T29" fmla="*/ 52428 h 39"/>
                <a:gd name="T30" fmla="*/ 138834 w 44"/>
                <a:gd name="T31" fmla="*/ 33704 h 39"/>
                <a:gd name="T32" fmla="*/ 108816 w 44"/>
                <a:gd name="T33" fmla="*/ 14979 h 39"/>
                <a:gd name="T34" fmla="*/ 67541 w 44"/>
                <a:gd name="T35" fmla="*/ 33704 h 39"/>
                <a:gd name="T36" fmla="*/ 56284 w 44"/>
                <a:gd name="T37" fmla="*/ 59918 h 39"/>
                <a:gd name="T38" fmla="*/ 52532 w 44"/>
                <a:gd name="T39" fmla="*/ 78642 h 39"/>
                <a:gd name="T40" fmla="*/ 82550 w 44"/>
                <a:gd name="T41" fmla="*/ 93622 h 39"/>
                <a:gd name="T42" fmla="*/ 112568 w 44"/>
                <a:gd name="T43" fmla="*/ 82387 h 39"/>
                <a:gd name="T44" fmla="*/ 135082 w 44"/>
                <a:gd name="T45" fmla="*/ 52428 h 39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44"/>
                <a:gd name="T70" fmla="*/ 0 h 39"/>
                <a:gd name="T71" fmla="*/ 44 w 44"/>
                <a:gd name="T72" fmla="*/ 39 h 39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44" h="39">
                  <a:moveTo>
                    <a:pt x="14" y="1"/>
                  </a:moveTo>
                  <a:cubicBezTo>
                    <a:pt x="20" y="1"/>
                    <a:pt x="20" y="1"/>
                    <a:pt x="20" y="1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20" y="4"/>
                    <a:pt x="22" y="3"/>
                    <a:pt x="24" y="2"/>
                  </a:cubicBezTo>
                  <a:cubicBezTo>
                    <a:pt x="26" y="1"/>
                    <a:pt x="29" y="0"/>
                    <a:pt x="32" y="0"/>
                  </a:cubicBezTo>
                  <a:cubicBezTo>
                    <a:pt x="36" y="0"/>
                    <a:pt x="40" y="2"/>
                    <a:pt x="42" y="4"/>
                  </a:cubicBezTo>
                  <a:cubicBezTo>
                    <a:pt x="44" y="6"/>
                    <a:pt x="44" y="10"/>
                    <a:pt x="43" y="14"/>
                  </a:cubicBezTo>
                  <a:cubicBezTo>
                    <a:pt x="40" y="20"/>
                    <a:pt x="37" y="24"/>
                    <a:pt x="31" y="27"/>
                  </a:cubicBezTo>
                  <a:cubicBezTo>
                    <a:pt x="28" y="28"/>
                    <a:pt x="25" y="29"/>
                    <a:pt x="21" y="29"/>
                  </a:cubicBezTo>
                  <a:cubicBezTo>
                    <a:pt x="18" y="29"/>
                    <a:pt x="16" y="29"/>
                    <a:pt x="14" y="28"/>
                  </a:cubicBezTo>
                  <a:cubicBezTo>
                    <a:pt x="13" y="27"/>
                    <a:pt x="12" y="26"/>
                    <a:pt x="11" y="25"/>
                  </a:cubicBezTo>
                  <a:cubicBezTo>
                    <a:pt x="6" y="39"/>
                    <a:pt x="6" y="39"/>
                    <a:pt x="6" y="39"/>
                  </a:cubicBezTo>
                  <a:cubicBezTo>
                    <a:pt x="0" y="39"/>
                    <a:pt x="0" y="39"/>
                    <a:pt x="0" y="39"/>
                  </a:cubicBezTo>
                  <a:lnTo>
                    <a:pt x="14" y="1"/>
                  </a:lnTo>
                  <a:close/>
                  <a:moveTo>
                    <a:pt x="36" y="14"/>
                  </a:moveTo>
                  <a:cubicBezTo>
                    <a:pt x="37" y="12"/>
                    <a:pt x="37" y="10"/>
                    <a:pt x="37" y="9"/>
                  </a:cubicBezTo>
                  <a:cubicBezTo>
                    <a:pt x="36" y="6"/>
                    <a:pt x="33" y="4"/>
                    <a:pt x="29" y="4"/>
                  </a:cubicBezTo>
                  <a:cubicBezTo>
                    <a:pt x="25" y="4"/>
                    <a:pt x="21" y="6"/>
                    <a:pt x="18" y="9"/>
                  </a:cubicBezTo>
                  <a:cubicBezTo>
                    <a:pt x="17" y="11"/>
                    <a:pt x="16" y="13"/>
                    <a:pt x="15" y="16"/>
                  </a:cubicBezTo>
                  <a:cubicBezTo>
                    <a:pt x="14" y="18"/>
                    <a:pt x="14" y="19"/>
                    <a:pt x="14" y="21"/>
                  </a:cubicBezTo>
                  <a:cubicBezTo>
                    <a:pt x="15" y="24"/>
                    <a:pt x="17" y="25"/>
                    <a:pt x="22" y="25"/>
                  </a:cubicBezTo>
                  <a:cubicBezTo>
                    <a:pt x="25" y="25"/>
                    <a:pt x="27" y="24"/>
                    <a:pt x="30" y="22"/>
                  </a:cubicBezTo>
                  <a:cubicBezTo>
                    <a:pt x="33" y="21"/>
                    <a:pt x="35" y="18"/>
                    <a:pt x="36" y="14"/>
                  </a:cubicBez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534"/>
            <p:cNvSpPr>
              <a:spLocks noEditPoints="1"/>
            </p:cNvSpPr>
            <p:nvPr/>
          </p:nvSpPr>
          <p:spPr bwMode="auto">
            <a:xfrm>
              <a:off x="4733933" y="7197731"/>
              <a:ext cx="146050" cy="109538"/>
            </a:xfrm>
            <a:custGeom>
              <a:avLst/>
              <a:gdLst>
                <a:gd name="T0" fmla="*/ 142305 w 39"/>
                <a:gd name="T1" fmla="*/ 52880 h 29"/>
                <a:gd name="T2" fmla="*/ 108601 w 39"/>
                <a:gd name="T3" fmla="*/ 94429 h 29"/>
                <a:gd name="T4" fmla="*/ 52428 w 39"/>
                <a:gd name="T5" fmla="*/ 109538 h 29"/>
                <a:gd name="T6" fmla="*/ 11235 w 39"/>
                <a:gd name="T7" fmla="*/ 94429 h 29"/>
                <a:gd name="T8" fmla="*/ 7490 w 39"/>
                <a:gd name="T9" fmla="*/ 56658 h 29"/>
                <a:gd name="T10" fmla="*/ 37449 w 39"/>
                <a:gd name="T11" fmla="*/ 15109 h 29"/>
                <a:gd name="T12" fmla="*/ 93622 w 39"/>
                <a:gd name="T13" fmla="*/ 0 h 29"/>
                <a:gd name="T14" fmla="*/ 134815 w 39"/>
                <a:gd name="T15" fmla="*/ 15109 h 29"/>
                <a:gd name="T16" fmla="*/ 142305 w 39"/>
                <a:gd name="T17" fmla="*/ 52880 h 29"/>
                <a:gd name="T18" fmla="*/ 116091 w 39"/>
                <a:gd name="T19" fmla="*/ 52880 h 29"/>
                <a:gd name="T20" fmla="*/ 116091 w 39"/>
                <a:gd name="T21" fmla="*/ 30217 h 29"/>
                <a:gd name="T22" fmla="*/ 86132 w 39"/>
                <a:gd name="T23" fmla="*/ 15109 h 29"/>
                <a:gd name="T24" fmla="*/ 52428 w 39"/>
                <a:gd name="T25" fmla="*/ 26440 h 29"/>
                <a:gd name="T26" fmla="*/ 29959 w 39"/>
                <a:gd name="T27" fmla="*/ 56658 h 29"/>
                <a:gd name="T28" fmla="*/ 29959 w 39"/>
                <a:gd name="T29" fmla="*/ 83098 h 29"/>
                <a:gd name="T30" fmla="*/ 59918 w 39"/>
                <a:gd name="T31" fmla="*/ 94429 h 29"/>
                <a:gd name="T32" fmla="*/ 97367 w 39"/>
                <a:gd name="T33" fmla="*/ 83098 h 29"/>
                <a:gd name="T34" fmla="*/ 116091 w 39"/>
                <a:gd name="T35" fmla="*/ 52880 h 29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9"/>
                <a:gd name="T55" fmla="*/ 0 h 29"/>
                <a:gd name="T56" fmla="*/ 39 w 39"/>
                <a:gd name="T57" fmla="*/ 29 h 29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9" h="29">
                  <a:moveTo>
                    <a:pt x="38" y="14"/>
                  </a:moveTo>
                  <a:cubicBezTo>
                    <a:pt x="36" y="18"/>
                    <a:pt x="33" y="22"/>
                    <a:pt x="29" y="25"/>
                  </a:cubicBezTo>
                  <a:cubicBezTo>
                    <a:pt x="25" y="28"/>
                    <a:pt x="20" y="29"/>
                    <a:pt x="14" y="29"/>
                  </a:cubicBezTo>
                  <a:cubicBezTo>
                    <a:pt x="8" y="29"/>
                    <a:pt x="5" y="28"/>
                    <a:pt x="3" y="25"/>
                  </a:cubicBezTo>
                  <a:cubicBezTo>
                    <a:pt x="0" y="23"/>
                    <a:pt x="0" y="19"/>
                    <a:pt x="2" y="15"/>
                  </a:cubicBezTo>
                  <a:cubicBezTo>
                    <a:pt x="3" y="11"/>
                    <a:pt x="6" y="7"/>
                    <a:pt x="10" y="4"/>
                  </a:cubicBezTo>
                  <a:cubicBezTo>
                    <a:pt x="15" y="2"/>
                    <a:pt x="20" y="0"/>
                    <a:pt x="25" y="0"/>
                  </a:cubicBezTo>
                  <a:cubicBezTo>
                    <a:pt x="30" y="0"/>
                    <a:pt x="34" y="1"/>
                    <a:pt x="36" y="4"/>
                  </a:cubicBezTo>
                  <a:cubicBezTo>
                    <a:pt x="39" y="6"/>
                    <a:pt x="39" y="9"/>
                    <a:pt x="38" y="14"/>
                  </a:cubicBezTo>
                  <a:close/>
                  <a:moveTo>
                    <a:pt x="31" y="14"/>
                  </a:moveTo>
                  <a:cubicBezTo>
                    <a:pt x="32" y="12"/>
                    <a:pt x="32" y="10"/>
                    <a:pt x="31" y="8"/>
                  </a:cubicBezTo>
                  <a:cubicBezTo>
                    <a:pt x="31" y="5"/>
                    <a:pt x="28" y="4"/>
                    <a:pt x="23" y="4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1" y="10"/>
                    <a:pt x="9" y="12"/>
                    <a:pt x="8" y="15"/>
                  </a:cubicBezTo>
                  <a:cubicBezTo>
                    <a:pt x="7" y="18"/>
                    <a:pt x="7" y="20"/>
                    <a:pt x="8" y="22"/>
                  </a:cubicBezTo>
                  <a:cubicBezTo>
                    <a:pt x="9" y="24"/>
                    <a:pt x="12" y="25"/>
                    <a:pt x="16" y="25"/>
                  </a:cubicBezTo>
                  <a:cubicBezTo>
                    <a:pt x="20" y="25"/>
                    <a:pt x="23" y="24"/>
                    <a:pt x="26" y="22"/>
                  </a:cubicBezTo>
                  <a:cubicBezTo>
                    <a:pt x="28" y="20"/>
                    <a:pt x="30" y="17"/>
                    <a:pt x="31" y="14"/>
                  </a:cubicBez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31" name="Freeform 535"/>
            <p:cNvSpPr/>
            <p:nvPr/>
          </p:nvSpPr>
          <p:spPr bwMode="auto">
            <a:xfrm>
              <a:off x="4873633" y="7197731"/>
              <a:ext cx="107950" cy="104775"/>
            </a:xfrm>
            <a:custGeom>
              <a:avLst/>
              <a:gdLst>
                <a:gd name="T0" fmla="*/ 37224 w 29"/>
                <a:gd name="T1" fmla="*/ 3742 h 28"/>
                <a:gd name="T2" fmla="*/ 59559 w 29"/>
                <a:gd name="T3" fmla="*/ 3742 h 28"/>
                <a:gd name="T4" fmla="*/ 52114 w 29"/>
                <a:gd name="T5" fmla="*/ 22452 h 28"/>
                <a:gd name="T6" fmla="*/ 70726 w 29"/>
                <a:gd name="T7" fmla="*/ 7484 h 28"/>
                <a:gd name="T8" fmla="*/ 100505 w 29"/>
                <a:gd name="T9" fmla="*/ 0 h 28"/>
                <a:gd name="T10" fmla="*/ 100505 w 29"/>
                <a:gd name="T11" fmla="*/ 0 h 28"/>
                <a:gd name="T12" fmla="*/ 107950 w 29"/>
                <a:gd name="T13" fmla="*/ 3742 h 28"/>
                <a:gd name="T14" fmla="*/ 100505 w 29"/>
                <a:gd name="T15" fmla="*/ 18710 h 28"/>
                <a:gd name="T16" fmla="*/ 96783 w 29"/>
                <a:gd name="T17" fmla="*/ 18710 h 28"/>
                <a:gd name="T18" fmla="*/ 93060 w 29"/>
                <a:gd name="T19" fmla="*/ 18710 h 28"/>
                <a:gd name="T20" fmla="*/ 63281 w 29"/>
                <a:gd name="T21" fmla="*/ 26194 h 28"/>
                <a:gd name="T22" fmla="*/ 44669 w 29"/>
                <a:gd name="T23" fmla="*/ 48646 h 28"/>
                <a:gd name="T24" fmla="*/ 22334 w 29"/>
                <a:gd name="T25" fmla="*/ 104775 h 28"/>
                <a:gd name="T26" fmla="*/ 0 w 29"/>
                <a:gd name="T27" fmla="*/ 104775 h 28"/>
                <a:gd name="T28" fmla="*/ 37224 w 29"/>
                <a:gd name="T29" fmla="*/ 3742 h 2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9"/>
                <a:gd name="T46" fmla="*/ 0 h 28"/>
                <a:gd name="T47" fmla="*/ 29 w 29"/>
                <a:gd name="T48" fmla="*/ 28 h 2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9" h="28">
                  <a:moveTo>
                    <a:pt x="10" y="1"/>
                  </a:moveTo>
                  <a:cubicBezTo>
                    <a:pt x="16" y="1"/>
                    <a:pt x="16" y="1"/>
                    <a:pt x="16" y="1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5" y="5"/>
                    <a:pt x="17" y="4"/>
                    <a:pt x="19" y="2"/>
                  </a:cubicBezTo>
                  <a:cubicBezTo>
                    <a:pt x="22" y="1"/>
                    <a:pt x="24" y="0"/>
                    <a:pt x="27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0"/>
                    <a:pt x="28" y="0"/>
                    <a:pt x="29" y="1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6" y="5"/>
                    <a:pt x="25" y="5"/>
                    <a:pt x="25" y="5"/>
                  </a:cubicBezTo>
                  <a:cubicBezTo>
                    <a:pt x="22" y="5"/>
                    <a:pt x="19" y="6"/>
                    <a:pt x="17" y="7"/>
                  </a:cubicBezTo>
                  <a:cubicBezTo>
                    <a:pt x="14" y="9"/>
                    <a:pt x="13" y="11"/>
                    <a:pt x="12" y="13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10" y="1"/>
                  </a:ln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32" name="Freeform 536"/>
            <p:cNvSpPr>
              <a:spLocks noEditPoints="1"/>
            </p:cNvSpPr>
            <p:nvPr/>
          </p:nvSpPr>
          <p:spPr bwMode="auto">
            <a:xfrm>
              <a:off x="4956184" y="7197731"/>
              <a:ext cx="146050" cy="109538"/>
            </a:xfrm>
            <a:custGeom>
              <a:avLst/>
              <a:gdLst>
                <a:gd name="T0" fmla="*/ 101112 w 39"/>
                <a:gd name="T1" fmla="*/ 45326 h 29"/>
                <a:gd name="T2" fmla="*/ 112346 w 39"/>
                <a:gd name="T3" fmla="*/ 37772 h 29"/>
                <a:gd name="T4" fmla="*/ 116091 w 39"/>
                <a:gd name="T5" fmla="*/ 33995 h 29"/>
                <a:gd name="T6" fmla="*/ 112346 w 39"/>
                <a:gd name="T7" fmla="*/ 18886 h 29"/>
                <a:gd name="T8" fmla="*/ 89877 w 39"/>
                <a:gd name="T9" fmla="*/ 15109 h 29"/>
                <a:gd name="T10" fmla="*/ 59918 w 39"/>
                <a:gd name="T11" fmla="*/ 22663 h 29"/>
                <a:gd name="T12" fmla="*/ 48683 w 39"/>
                <a:gd name="T13" fmla="*/ 33995 h 29"/>
                <a:gd name="T14" fmla="*/ 26214 w 39"/>
                <a:gd name="T15" fmla="*/ 33995 h 29"/>
                <a:gd name="T16" fmla="*/ 52428 w 39"/>
                <a:gd name="T17" fmla="*/ 7554 h 29"/>
                <a:gd name="T18" fmla="*/ 93622 w 39"/>
                <a:gd name="T19" fmla="*/ 0 h 29"/>
                <a:gd name="T20" fmla="*/ 134815 w 39"/>
                <a:gd name="T21" fmla="*/ 7554 h 29"/>
                <a:gd name="T22" fmla="*/ 142305 w 39"/>
                <a:gd name="T23" fmla="*/ 30217 h 29"/>
                <a:gd name="T24" fmla="*/ 119836 w 39"/>
                <a:gd name="T25" fmla="*/ 90652 h 29"/>
                <a:gd name="T26" fmla="*/ 119836 w 39"/>
                <a:gd name="T27" fmla="*/ 94429 h 29"/>
                <a:gd name="T28" fmla="*/ 127326 w 39"/>
                <a:gd name="T29" fmla="*/ 94429 h 29"/>
                <a:gd name="T30" fmla="*/ 131071 w 39"/>
                <a:gd name="T31" fmla="*/ 94429 h 29"/>
                <a:gd name="T32" fmla="*/ 134815 w 39"/>
                <a:gd name="T33" fmla="*/ 94429 h 29"/>
                <a:gd name="T34" fmla="*/ 131071 w 39"/>
                <a:gd name="T35" fmla="*/ 105761 h 29"/>
                <a:gd name="T36" fmla="*/ 119836 w 39"/>
                <a:gd name="T37" fmla="*/ 109538 h 29"/>
                <a:gd name="T38" fmla="*/ 112346 w 39"/>
                <a:gd name="T39" fmla="*/ 109538 h 29"/>
                <a:gd name="T40" fmla="*/ 97367 w 39"/>
                <a:gd name="T41" fmla="*/ 101984 h 29"/>
                <a:gd name="T42" fmla="*/ 97367 w 39"/>
                <a:gd name="T43" fmla="*/ 94429 h 29"/>
                <a:gd name="T44" fmla="*/ 71153 w 39"/>
                <a:gd name="T45" fmla="*/ 105761 h 29"/>
                <a:gd name="T46" fmla="*/ 37449 w 39"/>
                <a:gd name="T47" fmla="*/ 109538 h 29"/>
                <a:gd name="T48" fmla="*/ 7490 w 39"/>
                <a:gd name="T49" fmla="*/ 101984 h 29"/>
                <a:gd name="T50" fmla="*/ 3745 w 39"/>
                <a:gd name="T51" fmla="*/ 79321 h 29"/>
                <a:gd name="T52" fmla="*/ 26214 w 39"/>
                <a:gd name="T53" fmla="*/ 56658 h 29"/>
                <a:gd name="T54" fmla="*/ 59918 w 39"/>
                <a:gd name="T55" fmla="*/ 49103 h 29"/>
                <a:gd name="T56" fmla="*/ 101112 w 39"/>
                <a:gd name="T57" fmla="*/ 45326 h 29"/>
                <a:gd name="T58" fmla="*/ 48683 w 39"/>
                <a:gd name="T59" fmla="*/ 94429 h 29"/>
                <a:gd name="T60" fmla="*/ 74897 w 39"/>
                <a:gd name="T61" fmla="*/ 90652 h 29"/>
                <a:gd name="T62" fmla="*/ 104856 w 39"/>
                <a:gd name="T63" fmla="*/ 67989 h 29"/>
                <a:gd name="T64" fmla="*/ 108601 w 39"/>
                <a:gd name="T65" fmla="*/ 52880 h 29"/>
                <a:gd name="T66" fmla="*/ 97367 w 39"/>
                <a:gd name="T67" fmla="*/ 56658 h 29"/>
                <a:gd name="T68" fmla="*/ 82387 w 39"/>
                <a:gd name="T69" fmla="*/ 60435 h 29"/>
                <a:gd name="T70" fmla="*/ 67408 w 39"/>
                <a:gd name="T71" fmla="*/ 60435 h 29"/>
                <a:gd name="T72" fmla="*/ 44938 w 39"/>
                <a:gd name="T73" fmla="*/ 64212 h 29"/>
                <a:gd name="T74" fmla="*/ 29959 w 39"/>
                <a:gd name="T75" fmla="*/ 79321 h 29"/>
                <a:gd name="T76" fmla="*/ 33704 w 39"/>
                <a:gd name="T77" fmla="*/ 90652 h 29"/>
                <a:gd name="T78" fmla="*/ 48683 w 39"/>
                <a:gd name="T79" fmla="*/ 94429 h 29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39"/>
                <a:gd name="T121" fmla="*/ 0 h 29"/>
                <a:gd name="T122" fmla="*/ 39 w 39"/>
                <a:gd name="T123" fmla="*/ 29 h 29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39" h="29">
                  <a:moveTo>
                    <a:pt x="27" y="12"/>
                  </a:moveTo>
                  <a:cubicBezTo>
                    <a:pt x="28" y="12"/>
                    <a:pt x="29" y="11"/>
                    <a:pt x="30" y="10"/>
                  </a:cubicBezTo>
                  <a:cubicBezTo>
                    <a:pt x="31" y="10"/>
                    <a:pt x="31" y="9"/>
                    <a:pt x="31" y="9"/>
                  </a:cubicBezTo>
                  <a:cubicBezTo>
                    <a:pt x="32" y="7"/>
                    <a:pt x="31" y="6"/>
                    <a:pt x="30" y="5"/>
                  </a:cubicBezTo>
                  <a:cubicBezTo>
                    <a:pt x="29" y="5"/>
                    <a:pt x="27" y="4"/>
                    <a:pt x="24" y="4"/>
                  </a:cubicBezTo>
                  <a:cubicBezTo>
                    <a:pt x="20" y="4"/>
                    <a:pt x="18" y="5"/>
                    <a:pt x="16" y="6"/>
                  </a:cubicBezTo>
                  <a:cubicBezTo>
                    <a:pt x="15" y="7"/>
                    <a:pt x="14" y="8"/>
                    <a:pt x="13" y="9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9" y="6"/>
                    <a:pt x="11" y="4"/>
                    <a:pt x="14" y="2"/>
                  </a:cubicBezTo>
                  <a:cubicBezTo>
                    <a:pt x="18" y="1"/>
                    <a:pt x="22" y="0"/>
                    <a:pt x="25" y="0"/>
                  </a:cubicBezTo>
                  <a:cubicBezTo>
                    <a:pt x="30" y="0"/>
                    <a:pt x="33" y="1"/>
                    <a:pt x="36" y="2"/>
                  </a:cubicBezTo>
                  <a:cubicBezTo>
                    <a:pt x="38" y="3"/>
                    <a:pt x="39" y="5"/>
                    <a:pt x="38" y="8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2" y="24"/>
                    <a:pt x="32" y="24"/>
                    <a:pt x="32" y="25"/>
                  </a:cubicBezTo>
                  <a:cubicBezTo>
                    <a:pt x="32" y="25"/>
                    <a:pt x="33" y="25"/>
                    <a:pt x="34" y="25"/>
                  </a:cubicBezTo>
                  <a:cubicBezTo>
                    <a:pt x="34" y="25"/>
                    <a:pt x="34" y="25"/>
                    <a:pt x="35" y="25"/>
                  </a:cubicBezTo>
                  <a:cubicBezTo>
                    <a:pt x="35" y="25"/>
                    <a:pt x="35" y="25"/>
                    <a:pt x="36" y="25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4" y="28"/>
                    <a:pt x="33" y="29"/>
                    <a:pt x="32" y="29"/>
                  </a:cubicBezTo>
                  <a:cubicBezTo>
                    <a:pt x="32" y="29"/>
                    <a:pt x="31" y="29"/>
                    <a:pt x="30" y="29"/>
                  </a:cubicBezTo>
                  <a:cubicBezTo>
                    <a:pt x="28" y="29"/>
                    <a:pt x="26" y="28"/>
                    <a:pt x="26" y="27"/>
                  </a:cubicBezTo>
                  <a:cubicBezTo>
                    <a:pt x="26" y="26"/>
                    <a:pt x="25" y="26"/>
                    <a:pt x="26" y="25"/>
                  </a:cubicBezTo>
                  <a:cubicBezTo>
                    <a:pt x="24" y="26"/>
                    <a:pt x="22" y="27"/>
                    <a:pt x="19" y="28"/>
                  </a:cubicBezTo>
                  <a:cubicBezTo>
                    <a:pt x="16" y="29"/>
                    <a:pt x="13" y="29"/>
                    <a:pt x="10" y="29"/>
                  </a:cubicBezTo>
                  <a:cubicBezTo>
                    <a:pt x="7" y="29"/>
                    <a:pt x="4" y="28"/>
                    <a:pt x="2" y="27"/>
                  </a:cubicBezTo>
                  <a:cubicBezTo>
                    <a:pt x="1" y="25"/>
                    <a:pt x="0" y="23"/>
                    <a:pt x="1" y="21"/>
                  </a:cubicBezTo>
                  <a:cubicBezTo>
                    <a:pt x="2" y="19"/>
                    <a:pt x="4" y="17"/>
                    <a:pt x="7" y="15"/>
                  </a:cubicBezTo>
                  <a:cubicBezTo>
                    <a:pt x="9" y="14"/>
                    <a:pt x="12" y="13"/>
                    <a:pt x="16" y="13"/>
                  </a:cubicBezTo>
                  <a:lnTo>
                    <a:pt x="27" y="12"/>
                  </a:lnTo>
                  <a:close/>
                  <a:moveTo>
                    <a:pt x="13" y="25"/>
                  </a:moveTo>
                  <a:cubicBezTo>
                    <a:pt x="15" y="25"/>
                    <a:pt x="18" y="25"/>
                    <a:pt x="20" y="24"/>
                  </a:cubicBezTo>
                  <a:cubicBezTo>
                    <a:pt x="24" y="23"/>
                    <a:pt x="27" y="21"/>
                    <a:pt x="28" y="18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28" y="15"/>
                    <a:pt x="27" y="15"/>
                    <a:pt x="26" y="15"/>
                  </a:cubicBezTo>
                  <a:cubicBezTo>
                    <a:pt x="24" y="15"/>
                    <a:pt x="23" y="16"/>
                    <a:pt x="22" y="16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15" y="16"/>
                    <a:pt x="14" y="17"/>
                    <a:pt x="12" y="17"/>
                  </a:cubicBezTo>
                  <a:cubicBezTo>
                    <a:pt x="10" y="18"/>
                    <a:pt x="9" y="19"/>
                    <a:pt x="8" y="21"/>
                  </a:cubicBezTo>
                  <a:cubicBezTo>
                    <a:pt x="7" y="22"/>
                    <a:pt x="8" y="23"/>
                    <a:pt x="9" y="24"/>
                  </a:cubicBezTo>
                  <a:cubicBezTo>
                    <a:pt x="10" y="25"/>
                    <a:pt x="11" y="25"/>
                    <a:pt x="13" y="25"/>
                  </a:cubicBez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33" name="Freeform 537"/>
            <p:cNvSpPr/>
            <p:nvPr/>
          </p:nvSpPr>
          <p:spPr bwMode="auto">
            <a:xfrm>
              <a:off x="5113346" y="7172331"/>
              <a:ext cx="77788" cy="134938"/>
            </a:xfrm>
            <a:custGeom>
              <a:avLst/>
              <a:gdLst>
                <a:gd name="T0" fmla="*/ 40746 w 21"/>
                <a:gd name="T1" fmla="*/ 0 h 36"/>
                <a:gd name="T2" fmla="*/ 62971 w 21"/>
                <a:gd name="T3" fmla="*/ 0 h 36"/>
                <a:gd name="T4" fmla="*/ 55563 w 21"/>
                <a:gd name="T5" fmla="*/ 29986 h 36"/>
                <a:gd name="T6" fmla="*/ 77788 w 21"/>
                <a:gd name="T7" fmla="*/ 29986 h 36"/>
                <a:gd name="T8" fmla="*/ 70380 w 21"/>
                <a:gd name="T9" fmla="*/ 44979 h 36"/>
                <a:gd name="T10" fmla="*/ 48154 w 21"/>
                <a:gd name="T11" fmla="*/ 44979 h 36"/>
                <a:gd name="T12" fmla="*/ 25929 w 21"/>
                <a:gd name="T13" fmla="*/ 108700 h 36"/>
                <a:gd name="T14" fmla="*/ 29634 w 21"/>
                <a:gd name="T15" fmla="*/ 116197 h 36"/>
                <a:gd name="T16" fmla="*/ 37042 w 21"/>
                <a:gd name="T17" fmla="*/ 119945 h 36"/>
                <a:gd name="T18" fmla="*/ 40746 w 21"/>
                <a:gd name="T19" fmla="*/ 119945 h 36"/>
                <a:gd name="T20" fmla="*/ 44450 w 21"/>
                <a:gd name="T21" fmla="*/ 119945 h 36"/>
                <a:gd name="T22" fmla="*/ 40746 w 21"/>
                <a:gd name="T23" fmla="*/ 131190 h 36"/>
                <a:gd name="T24" fmla="*/ 33338 w 21"/>
                <a:gd name="T25" fmla="*/ 131190 h 36"/>
                <a:gd name="T26" fmla="*/ 22225 w 21"/>
                <a:gd name="T27" fmla="*/ 134938 h 36"/>
                <a:gd name="T28" fmla="*/ 0 w 21"/>
                <a:gd name="T29" fmla="*/ 127441 h 36"/>
                <a:gd name="T30" fmla="*/ 0 w 21"/>
                <a:gd name="T31" fmla="*/ 112448 h 36"/>
                <a:gd name="T32" fmla="*/ 25929 w 21"/>
                <a:gd name="T33" fmla="*/ 44979 h 36"/>
                <a:gd name="T34" fmla="*/ 7408 w 21"/>
                <a:gd name="T35" fmla="*/ 44979 h 36"/>
                <a:gd name="T36" fmla="*/ 11113 w 21"/>
                <a:gd name="T37" fmla="*/ 29986 h 36"/>
                <a:gd name="T38" fmla="*/ 29634 w 21"/>
                <a:gd name="T39" fmla="*/ 29986 h 36"/>
                <a:gd name="T40" fmla="*/ 40746 w 21"/>
                <a:gd name="T41" fmla="*/ 0 h 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21"/>
                <a:gd name="T64" fmla="*/ 0 h 36"/>
                <a:gd name="T65" fmla="*/ 21 w 21"/>
                <a:gd name="T66" fmla="*/ 36 h 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21" h="36">
                  <a:moveTo>
                    <a:pt x="11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7" y="30"/>
                    <a:pt x="7" y="31"/>
                    <a:pt x="8" y="31"/>
                  </a:cubicBezTo>
                  <a:cubicBezTo>
                    <a:pt x="8" y="32"/>
                    <a:pt x="9" y="32"/>
                    <a:pt x="10" y="32"/>
                  </a:cubicBezTo>
                  <a:cubicBezTo>
                    <a:pt x="10" y="32"/>
                    <a:pt x="11" y="32"/>
                    <a:pt x="11" y="32"/>
                  </a:cubicBezTo>
                  <a:cubicBezTo>
                    <a:pt x="11" y="32"/>
                    <a:pt x="12" y="32"/>
                    <a:pt x="12" y="32"/>
                  </a:cubicBezTo>
                  <a:cubicBezTo>
                    <a:pt x="11" y="35"/>
                    <a:pt x="11" y="35"/>
                    <a:pt x="11" y="35"/>
                  </a:cubicBezTo>
                  <a:cubicBezTo>
                    <a:pt x="10" y="35"/>
                    <a:pt x="9" y="35"/>
                    <a:pt x="9" y="35"/>
                  </a:cubicBezTo>
                  <a:cubicBezTo>
                    <a:pt x="8" y="36"/>
                    <a:pt x="7" y="36"/>
                    <a:pt x="6" y="36"/>
                  </a:cubicBezTo>
                  <a:cubicBezTo>
                    <a:pt x="3" y="36"/>
                    <a:pt x="1" y="35"/>
                    <a:pt x="0" y="34"/>
                  </a:cubicBezTo>
                  <a:cubicBezTo>
                    <a:pt x="0" y="33"/>
                    <a:pt x="0" y="31"/>
                    <a:pt x="0" y="30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11" y="0"/>
                  </a:ln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Freeform 538"/>
            <p:cNvSpPr>
              <a:spLocks noEditPoints="1"/>
            </p:cNvSpPr>
            <p:nvPr/>
          </p:nvSpPr>
          <p:spPr bwMode="auto">
            <a:xfrm>
              <a:off x="5176846" y="7164394"/>
              <a:ext cx="74613" cy="138113"/>
            </a:xfrm>
            <a:custGeom>
              <a:avLst/>
              <a:gdLst>
                <a:gd name="T0" fmla="*/ 38100 w 47"/>
                <a:gd name="T1" fmla="*/ 36513 h 87"/>
                <a:gd name="T2" fmla="*/ 60325 w 47"/>
                <a:gd name="T3" fmla="*/ 36513 h 87"/>
                <a:gd name="T4" fmla="*/ 26988 w 47"/>
                <a:gd name="T5" fmla="*/ 138113 h 87"/>
                <a:gd name="T6" fmla="*/ 0 w 47"/>
                <a:gd name="T7" fmla="*/ 138113 h 87"/>
                <a:gd name="T8" fmla="*/ 38100 w 47"/>
                <a:gd name="T9" fmla="*/ 36513 h 87"/>
                <a:gd name="T10" fmla="*/ 49213 w 47"/>
                <a:gd name="T11" fmla="*/ 0 h 87"/>
                <a:gd name="T12" fmla="*/ 74613 w 47"/>
                <a:gd name="T13" fmla="*/ 0 h 87"/>
                <a:gd name="T14" fmla="*/ 68263 w 47"/>
                <a:gd name="T15" fmla="*/ 19050 h 87"/>
                <a:gd name="T16" fmla="*/ 44450 w 47"/>
                <a:gd name="T17" fmla="*/ 19050 h 87"/>
                <a:gd name="T18" fmla="*/ 49213 w 47"/>
                <a:gd name="T19" fmla="*/ 0 h 8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7"/>
                <a:gd name="T31" fmla="*/ 0 h 87"/>
                <a:gd name="T32" fmla="*/ 47 w 47"/>
                <a:gd name="T33" fmla="*/ 87 h 8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7" h="87">
                  <a:moveTo>
                    <a:pt x="24" y="23"/>
                  </a:moveTo>
                  <a:lnTo>
                    <a:pt x="38" y="23"/>
                  </a:lnTo>
                  <a:lnTo>
                    <a:pt x="17" y="87"/>
                  </a:lnTo>
                  <a:lnTo>
                    <a:pt x="0" y="87"/>
                  </a:lnTo>
                  <a:lnTo>
                    <a:pt x="24" y="23"/>
                  </a:lnTo>
                  <a:close/>
                  <a:moveTo>
                    <a:pt x="31" y="0"/>
                  </a:moveTo>
                  <a:lnTo>
                    <a:pt x="47" y="0"/>
                  </a:lnTo>
                  <a:lnTo>
                    <a:pt x="43" y="12"/>
                  </a:lnTo>
                  <a:lnTo>
                    <a:pt x="28" y="12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35" name="Freeform 539"/>
            <p:cNvSpPr>
              <a:spLocks noEditPoints="1"/>
            </p:cNvSpPr>
            <p:nvPr/>
          </p:nvSpPr>
          <p:spPr bwMode="auto">
            <a:xfrm>
              <a:off x="5232409" y="7197731"/>
              <a:ext cx="147638" cy="109538"/>
            </a:xfrm>
            <a:custGeom>
              <a:avLst/>
              <a:gdLst>
                <a:gd name="T0" fmla="*/ 140067 w 39"/>
                <a:gd name="T1" fmla="*/ 52880 h 29"/>
                <a:gd name="T2" fmla="*/ 109782 w 39"/>
                <a:gd name="T3" fmla="*/ 94429 h 29"/>
                <a:gd name="T4" fmla="*/ 52998 w 39"/>
                <a:gd name="T5" fmla="*/ 109538 h 29"/>
                <a:gd name="T6" fmla="*/ 7571 w 39"/>
                <a:gd name="T7" fmla="*/ 94429 h 29"/>
                <a:gd name="T8" fmla="*/ 3786 w 39"/>
                <a:gd name="T9" fmla="*/ 56658 h 29"/>
                <a:gd name="T10" fmla="*/ 37856 w 39"/>
                <a:gd name="T11" fmla="*/ 15109 h 29"/>
                <a:gd name="T12" fmla="*/ 94640 w 39"/>
                <a:gd name="T13" fmla="*/ 0 h 29"/>
                <a:gd name="T14" fmla="*/ 136281 w 39"/>
                <a:gd name="T15" fmla="*/ 15109 h 29"/>
                <a:gd name="T16" fmla="*/ 140067 w 39"/>
                <a:gd name="T17" fmla="*/ 52880 h 29"/>
                <a:gd name="T18" fmla="*/ 117353 w 39"/>
                <a:gd name="T19" fmla="*/ 52880 h 29"/>
                <a:gd name="T20" fmla="*/ 117353 w 39"/>
                <a:gd name="T21" fmla="*/ 30217 h 29"/>
                <a:gd name="T22" fmla="*/ 87069 w 39"/>
                <a:gd name="T23" fmla="*/ 15109 h 29"/>
                <a:gd name="T24" fmla="*/ 52998 w 39"/>
                <a:gd name="T25" fmla="*/ 26440 h 29"/>
                <a:gd name="T26" fmla="*/ 30285 w 39"/>
                <a:gd name="T27" fmla="*/ 56658 h 29"/>
                <a:gd name="T28" fmla="*/ 30285 w 39"/>
                <a:gd name="T29" fmla="*/ 83098 h 29"/>
                <a:gd name="T30" fmla="*/ 60569 w 39"/>
                <a:gd name="T31" fmla="*/ 94429 h 29"/>
                <a:gd name="T32" fmla="*/ 98425 w 39"/>
                <a:gd name="T33" fmla="*/ 83098 h 29"/>
                <a:gd name="T34" fmla="*/ 117353 w 39"/>
                <a:gd name="T35" fmla="*/ 52880 h 29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9"/>
                <a:gd name="T55" fmla="*/ 0 h 29"/>
                <a:gd name="T56" fmla="*/ 39 w 39"/>
                <a:gd name="T57" fmla="*/ 29 h 29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9" h="29">
                  <a:moveTo>
                    <a:pt x="37" y="14"/>
                  </a:moveTo>
                  <a:cubicBezTo>
                    <a:pt x="36" y="18"/>
                    <a:pt x="33" y="22"/>
                    <a:pt x="29" y="25"/>
                  </a:cubicBezTo>
                  <a:cubicBezTo>
                    <a:pt x="25" y="28"/>
                    <a:pt x="20" y="29"/>
                    <a:pt x="14" y="29"/>
                  </a:cubicBezTo>
                  <a:cubicBezTo>
                    <a:pt x="8" y="29"/>
                    <a:pt x="5" y="28"/>
                    <a:pt x="2" y="25"/>
                  </a:cubicBezTo>
                  <a:cubicBezTo>
                    <a:pt x="0" y="23"/>
                    <a:pt x="0" y="19"/>
                    <a:pt x="1" y="15"/>
                  </a:cubicBezTo>
                  <a:cubicBezTo>
                    <a:pt x="3" y="11"/>
                    <a:pt x="6" y="7"/>
                    <a:pt x="10" y="4"/>
                  </a:cubicBezTo>
                  <a:cubicBezTo>
                    <a:pt x="15" y="2"/>
                    <a:pt x="19" y="0"/>
                    <a:pt x="25" y="0"/>
                  </a:cubicBezTo>
                  <a:cubicBezTo>
                    <a:pt x="30" y="0"/>
                    <a:pt x="34" y="1"/>
                    <a:pt x="36" y="4"/>
                  </a:cubicBezTo>
                  <a:cubicBezTo>
                    <a:pt x="39" y="6"/>
                    <a:pt x="39" y="9"/>
                    <a:pt x="37" y="14"/>
                  </a:cubicBezTo>
                  <a:close/>
                  <a:moveTo>
                    <a:pt x="31" y="14"/>
                  </a:moveTo>
                  <a:cubicBezTo>
                    <a:pt x="32" y="12"/>
                    <a:pt x="32" y="10"/>
                    <a:pt x="31" y="8"/>
                  </a:cubicBezTo>
                  <a:cubicBezTo>
                    <a:pt x="30" y="5"/>
                    <a:pt x="28" y="4"/>
                    <a:pt x="23" y="4"/>
                  </a:cubicBezTo>
                  <a:cubicBezTo>
                    <a:pt x="19" y="4"/>
                    <a:pt x="16" y="5"/>
                    <a:pt x="14" y="7"/>
                  </a:cubicBezTo>
                  <a:cubicBezTo>
                    <a:pt x="11" y="10"/>
                    <a:pt x="9" y="12"/>
                    <a:pt x="8" y="15"/>
                  </a:cubicBezTo>
                  <a:cubicBezTo>
                    <a:pt x="7" y="18"/>
                    <a:pt x="7" y="20"/>
                    <a:pt x="8" y="22"/>
                  </a:cubicBezTo>
                  <a:cubicBezTo>
                    <a:pt x="9" y="24"/>
                    <a:pt x="12" y="25"/>
                    <a:pt x="16" y="25"/>
                  </a:cubicBezTo>
                  <a:cubicBezTo>
                    <a:pt x="20" y="25"/>
                    <a:pt x="23" y="24"/>
                    <a:pt x="26" y="22"/>
                  </a:cubicBezTo>
                  <a:cubicBezTo>
                    <a:pt x="28" y="20"/>
                    <a:pt x="30" y="17"/>
                    <a:pt x="31" y="14"/>
                  </a:cubicBez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36" name="Freeform 540"/>
            <p:cNvSpPr/>
            <p:nvPr/>
          </p:nvSpPr>
          <p:spPr bwMode="auto">
            <a:xfrm>
              <a:off x="5375284" y="7197731"/>
              <a:ext cx="146050" cy="104775"/>
            </a:xfrm>
            <a:custGeom>
              <a:avLst/>
              <a:gdLst>
                <a:gd name="T0" fmla="*/ 37449 w 39"/>
                <a:gd name="T1" fmla="*/ 3742 h 28"/>
                <a:gd name="T2" fmla="*/ 59918 w 39"/>
                <a:gd name="T3" fmla="*/ 3742 h 28"/>
                <a:gd name="T4" fmla="*/ 56173 w 39"/>
                <a:gd name="T5" fmla="*/ 18710 h 28"/>
                <a:gd name="T6" fmla="*/ 82387 w 39"/>
                <a:gd name="T7" fmla="*/ 3742 h 28"/>
                <a:gd name="T8" fmla="*/ 108601 w 39"/>
                <a:gd name="T9" fmla="*/ 0 h 28"/>
                <a:gd name="T10" fmla="*/ 142305 w 39"/>
                <a:gd name="T11" fmla="*/ 14968 h 28"/>
                <a:gd name="T12" fmla="*/ 142305 w 39"/>
                <a:gd name="T13" fmla="*/ 41162 h 28"/>
                <a:gd name="T14" fmla="*/ 116091 w 39"/>
                <a:gd name="T15" fmla="*/ 104775 h 28"/>
                <a:gd name="T16" fmla="*/ 93622 w 39"/>
                <a:gd name="T17" fmla="*/ 104775 h 28"/>
                <a:gd name="T18" fmla="*/ 116091 w 39"/>
                <a:gd name="T19" fmla="*/ 41162 h 28"/>
                <a:gd name="T20" fmla="*/ 116091 w 39"/>
                <a:gd name="T21" fmla="*/ 26194 h 28"/>
                <a:gd name="T22" fmla="*/ 97367 w 39"/>
                <a:gd name="T23" fmla="*/ 18710 h 28"/>
                <a:gd name="T24" fmla="*/ 82387 w 39"/>
                <a:gd name="T25" fmla="*/ 18710 h 28"/>
                <a:gd name="T26" fmla="*/ 63663 w 39"/>
                <a:gd name="T27" fmla="*/ 26194 h 28"/>
                <a:gd name="T28" fmla="*/ 52428 w 39"/>
                <a:gd name="T29" fmla="*/ 37420 h 28"/>
                <a:gd name="T30" fmla="*/ 44938 w 39"/>
                <a:gd name="T31" fmla="*/ 52388 h 28"/>
                <a:gd name="T32" fmla="*/ 26214 w 39"/>
                <a:gd name="T33" fmla="*/ 104775 h 28"/>
                <a:gd name="T34" fmla="*/ 0 w 39"/>
                <a:gd name="T35" fmla="*/ 104775 h 28"/>
                <a:gd name="T36" fmla="*/ 37449 w 39"/>
                <a:gd name="T37" fmla="*/ 3742 h 2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39"/>
                <a:gd name="T58" fmla="*/ 0 h 28"/>
                <a:gd name="T59" fmla="*/ 39 w 39"/>
                <a:gd name="T60" fmla="*/ 28 h 28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39" h="28">
                  <a:moveTo>
                    <a:pt x="10" y="1"/>
                  </a:moveTo>
                  <a:cubicBezTo>
                    <a:pt x="16" y="1"/>
                    <a:pt x="16" y="1"/>
                    <a:pt x="16" y="1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7" y="3"/>
                    <a:pt x="19" y="2"/>
                    <a:pt x="22" y="1"/>
                  </a:cubicBezTo>
                  <a:cubicBezTo>
                    <a:pt x="24" y="1"/>
                    <a:pt x="26" y="0"/>
                    <a:pt x="29" y="0"/>
                  </a:cubicBezTo>
                  <a:cubicBezTo>
                    <a:pt x="34" y="0"/>
                    <a:pt x="37" y="2"/>
                    <a:pt x="38" y="4"/>
                  </a:cubicBezTo>
                  <a:cubicBezTo>
                    <a:pt x="39" y="6"/>
                    <a:pt x="39" y="8"/>
                    <a:pt x="38" y="11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25" y="28"/>
                    <a:pt x="25" y="28"/>
                    <a:pt x="25" y="28"/>
                  </a:cubicBezTo>
                  <a:cubicBezTo>
                    <a:pt x="31" y="11"/>
                    <a:pt x="31" y="11"/>
                    <a:pt x="31" y="11"/>
                  </a:cubicBezTo>
                  <a:cubicBezTo>
                    <a:pt x="32" y="9"/>
                    <a:pt x="32" y="8"/>
                    <a:pt x="31" y="7"/>
                  </a:cubicBezTo>
                  <a:cubicBezTo>
                    <a:pt x="31" y="5"/>
                    <a:pt x="29" y="5"/>
                    <a:pt x="26" y="5"/>
                  </a:cubicBezTo>
                  <a:cubicBezTo>
                    <a:pt x="25" y="5"/>
                    <a:pt x="23" y="5"/>
                    <a:pt x="22" y="5"/>
                  </a:cubicBezTo>
                  <a:cubicBezTo>
                    <a:pt x="20" y="5"/>
                    <a:pt x="18" y="6"/>
                    <a:pt x="17" y="7"/>
                  </a:cubicBezTo>
                  <a:cubicBezTo>
                    <a:pt x="15" y="8"/>
                    <a:pt x="14" y="9"/>
                    <a:pt x="14" y="10"/>
                  </a:cubicBezTo>
                  <a:cubicBezTo>
                    <a:pt x="13" y="11"/>
                    <a:pt x="12" y="12"/>
                    <a:pt x="12" y="14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10" y="1"/>
                  </a:ln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F4FF9630-A327-8E47-8CD6-EF83B57CFB1D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4416425" y="6526215"/>
            <a:ext cx="729192" cy="365125"/>
          </a:xfrm>
          <a:prstGeom prst="rect">
            <a:avLst/>
          </a:prstGeom>
        </p:spPr>
        <p:txBody>
          <a:bodyPr/>
          <a:lstStyle/>
          <a:p>
            <a:fld id="{F3C18820-6371-BE49-A56B-718E9849F8AB}" type="slidenum">
              <a:rPr lang="ja-JP" altLang="en-US" smtClean="0"/>
            </a:fld>
            <a:endParaRPr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>
            <a:off x="911" y="6583559"/>
            <a:ext cx="9906000" cy="28803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ja-JP" altLang="en-US" dirty="0">
              <a:solidFill>
                <a:prstClr val="white"/>
              </a:solidFill>
            </a:endParaRPr>
          </a:p>
        </p:txBody>
      </p:sp>
      <p:sp>
        <p:nvSpPr>
          <p:cNvPr id="8" name="正方形/長方形 7"/>
          <p:cNvSpPr/>
          <p:nvPr userDrawn="1"/>
        </p:nvSpPr>
        <p:spPr>
          <a:xfrm>
            <a:off x="6631518" y="6623764"/>
            <a:ext cx="327448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457200"/>
            <a:r>
              <a:rPr lang="en-US" altLang="ja-JP" sz="800" dirty="0">
                <a:solidFill>
                  <a:srgbClr val="FFFFFF"/>
                </a:solidFill>
                <a:latin typeface="HGP創英角ｺﾞｼｯｸUB"/>
                <a:ea typeface="HGP創英角ｺﾞｼｯｸUB"/>
                <a:cs typeface="HGP創英角ｺﾞｼｯｸUB"/>
              </a:rPr>
              <a:t>Copyright ©2013 JMA Systems Corp., All Rights Reserved.</a:t>
            </a:r>
            <a:endParaRPr lang="ja-JP" altLang="en-US" sz="800" dirty="0">
              <a:solidFill>
                <a:srgbClr val="FFFFFF"/>
              </a:solidFill>
              <a:latin typeface="HGP創英角ｺﾞｼｯｸUB"/>
              <a:ea typeface="HGP創英角ｺﾞｼｯｸUB"/>
              <a:cs typeface="HGP創英角ｺﾞｼｯｸUB"/>
            </a:endParaRPr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548680"/>
            <a:ext cx="9906000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" name="グループ化 953"/>
          <p:cNvGrpSpPr/>
          <p:nvPr userDrawn="1"/>
        </p:nvGrpSpPr>
        <p:grpSpPr bwMode="auto">
          <a:xfrm>
            <a:off x="8619408" y="80629"/>
            <a:ext cx="1209134" cy="362161"/>
            <a:chOff x="1719265" y="6102355"/>
            <a:chExt cx="3825882" cy="1241427"/>
          </a:xfrm>
        </p:grpSpPr>
        <p:sp>
          <p:nvSpPr>
            <p:cNvPr id="12" name="Freeform 516"/>
            <p:cNvSpPr>
              <a:spLocks noEditPoints="1"/>
            </p:cNvSpPr>
            <p:nvPr/>
          </p:nvSpPr>
          <p:spPr bwMode="auto">
            <a:xfrm>
              <a:off x="1719265" y="6113468"/>
              <a:ext cx="1225552" cy="1230314"/>
            </a:xfrm>
            <a:custGeom>
              <a:avLst/>
              <a:gdLst>
                <a:gd name="T0" fmla="*/ 978193 w 327"/>
                <a:gd name="T1" fmla="*/ 0 h 328"/>
                <a:gd name="T2" fmla="*/ 1225552 w 327"/>
                <a:gd name="T3" fmla="*/ 0 h 328"/>
                <a:gd name="T4" fmla="*/ 1030663 w 327"/>
                <a:gd name="T5" fmla="*/ 517632 h 328"/>
                <a:gd name="T6" fmla="*/ 685859 w 327"/>
                <a:gd name="T7" fmla="*/ 885226 h 328"/>
                <a:gd name="T8" fmla="*/ 0 w 327"/>
                <a:gd name="T9" fmla="*/ 1230314 h 328"/>
                <a:gd name="T10" fmla="*/ 104940 w 327"/>
                <a:gd name="T11" fmla="*/ 922735 h 328"/>
                <a:gd name="T12" fmla="*/ 637137 w 327"/>
                <a:gd name="T13" fmla="*/ 843965 h 328"/>
                <a:gd name="T14" fmla="*/ 787052 w 327"/>
                <a:gd name="T15" fmla="*/ 510130 h 328"/>
                <a:gd name="T16" fmla="*/ 978193 w 327"/>
                <a:gd name="T17" fmla="*/ 0 h 328"/>
                <a:gd name="T18" fmla="*/ 149915 w 327"/>
                <a:gd name="T19" fmla="*/ 982751 h 328"/>
                <a:gd name="T20" fmla="*/ 86201 w 327"/>
                <a:gd name="T21" fmla="*/ 1162797 h 328"/>
                <a:gd name="T22" fmla="*/ 595911 w 327"/>
                <a:gd name="T23" fmla="*/ 915233 h 328"/>
                <a:gd name="T24" fmla="*/ 149915 w 327"/>
                <a:gd name="T25" fmla="*/ 982751 h 32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27"/>
                <a:gd name="T40" fmla="*/ 0 h 328"/>
                <a:gd name="T41" fmla="*/ 327 w 327"/>
                <a:gd name="T42" fmla="*/ 328 h 32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27" h="328">
                  <a:moveTo>
                    <a:pt x="261" y="0"/>
                  </a:moveTo>
                  <a:cubicBezTo>
                    <a:pt x="327" y="0"/>
                    <a:pt x="327" y="0"/>
                    <a:pt x="327" y="0"/>
                  </a:cubicBezTo>
                  <a:cubicBezTo>
                    <a:pt x="275" y="138"/>
                    <a:pt x="275" y="138"/>
                    <a:pt x="275" y="138"/>
                  </a:cubicBezTo>
                  <a:cubicBezTo>
                    <a:pt x="246" y="204"/>
                    <a:pt x="210" y="219"/>
                    <a:pt x="183" y="236"/>
                  </a:cubicBezTo>
                  <a:cubicBezTo>
                    <a:pt x="147" y="302"/>
                    <a:pt x="81" y="326"/>
                    <a:pt x="0" y="328"/>
                  </a:cubicBezTo>
                  <a:cubicBezTo>
                    <a:pt x="28" y="246"/>
                    <a:pt x="28" y="246"/>
                    <a:pt x="28" y="246"/>
                  </a:cubicBezTo>
                  <a:cubicBezTo>
                    <a:pt x="80" y="246"/>
                    <a:pt x="147" y="237"/>
                    <a:pt x="170" y="225"/>
                  </a:cubicBezTo>
                  <a:cubicBezTo>
                    <a:pt x="187" y="197"/>
                    <a:pt x="204" y="154"/>
                    <a:pt x="210" y="136"/>
                  </a:cubicBezTo>
                  <a:lnTo>
                    <a:pt x="261" y="0"/>
                  </a:lnTo>
                  <a:close/>
                  <a:moveTo>
                    <a:pt x="40" y="262"/>
                  </a:moveTo>
                  <a:cubicBezTo>
                    <a:pt x="23" y="310"/>
                    <a:pt x="23" y="310"/>
                    <a:pt x="23" y="310"/>
                  </a:cubicBezTo>
                  <a:cubicBezTo>
                    <a:pt x="82" y="311"/>
                    <a:pt x="136" y="279"/>
                    <a:pt x="159" y="244"/>
                  </a:cubicBezTo>
                  <a:cubicBezTo>
                    <a:pt x="128" y="254"/>
                    <a:pt x="79" y="262"/>
                    <a:pt x="40" y="262"/>
                  </a:cubicBez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517"/>
            <p:cNvSpPr/>
            <p:nvPr/>
          </p:nvSpPr>
          <p:spPr bwMode="auto">
            <a:xfrm>
              <a:off x="2743204" y="6113468"/>
              <a:ext cx="1252540" cy="869951"/>
            </a:xfrm>
            <a:custGeom>
              <a:avLst/>
              <a:gdLst>
                <a:gd name="T0" fmla="*/ 322263 w 789"/>
                <a:gd name="T1" fmla="*/ 0 h 548"/>
                <a:gd name="T2" fmla="*/ 649289 w 789"/>
                <a:gd name="T3" fmla="*/ 0 h 548"/>
                <a:gd name="T4" fmla="*/ 573089 w 789"/>
                <a:gd name="T5" fmla="*/ 522288 h 548"/>
                <a:gd name="T6" fmla="*/ 908052 w 789"/>
                <a:gd name="T7" fmla="*/ 0 h 548"/>
                <a:gd name="T8" fmla="*/ 1252540 w 789"/>
                <a:gd name="T9" fmla="*/ 0 h 548"/>
                <a:gd name="T10" fmla="*/ 933452 w 789"/>
                <a:gd name="T11" fmla="*/ 869951 h 548"/>
                <a:gd name="T12" fmla="*/ 696914 w 789"/>
                <a:gd name="T13" fmla="*/ 869951 h 548"/>
                <a:gd name="T14" fmla="*/ 896939 w 789"/>
                <a:gd name="T15" fmla="*/ 357188 h 548"/>
                <a:gd name="T16" fmla="*/ 566739 w 789"/>
                <a:gd name="T17" fmla="*/ 869951 h 548"/>
                <a:gd name="T18" fmla="*/ 341313 w 789"/>
                <a:gd name="T19" fmla="*/ 869951 h 548"/>
                <a:gd name="T20" fmla="*/ 407988 w 789"/>
                <a:gd name="T21" fmla="*/ 371475 h 548"/>
                <a:gd name="T22" fmla="*/ 225425 w 789"/>
                <a:gd name="T23" fmla="*/ 869951 h 548"/>
                <a:gd name="T24" fmla="*/ 0 w 789"/>
                <a:gd name="T25" fmla="*/ 869951 h 548"/>
                <a:gd name="T26" fmla="*/ 322263 w 789"/>
                <a:gd name="T27" fmla="*/ 0 h 54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789"/>
                <a:gd name="T43" fmla="*/ 0 h 548"/>
                <a:gd name="T44" fmla="*/ 789 w 789"/>
                <a:gd name="T45" fmla="*/ 548 h 54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789" h="548">
                  <a:moveTo>
                    <a:pt x="203" y="0"/>
                  </a:moveTo>
                  <a:lnTo>
                    <a:pt x="409" y="0"/>
                  </a:lnTo>
                  <a:lnTo>
                    <a:pt x="361" y="329"/>
                  </a:lnTo>
                  <a:lnTo>
                    <a:pt x="572" y="0"/>
                  </a:lnTo>
                  <a:lnTo>
                    <a:pt x="789" y="0"/>
                  </a:lnTo>
                  <a:lnTo>
                    <a:pt x="588" y="548"/>
                  </a:lnTo>
                  <a:lnTo>
                    <a:pt x="439" y="548"/>
                  </a:lnTo>
                  <a:lnTo>
                    <a:pt x="565" y="225"/>
                  </a:lnTo>
                  <a:lnTo>
                    <a:pt x="357" y="548"/>
                  </a:lnTo>
                  <a:lnTo>
                    <a:pt x="215" y="548"/>
                  </a:lnTo>
                  <a:lnTo>
                    <a:pt x="257" y="234"/>
                  </a:lnTo>
                  <a:lnTo>
                    <a:pt x="142" y="548"/>
                  </a:lnTo>
                  <a:lnTo>
                    <a:pt x="0" y="548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518"/>
            <p:cNvSpPr>
              <a:spLocks noEditPoints="1"/>
            </p:cNvSpPr>
            <p:nvPr/>
          </p:nvSpPr>
          <p:spPr bwMode="auto">
            <a:xfrm>
              <a:off x="3676656" y="6113468"/>
              <a:ext cx="866777" cy="869951"/>
            </a:xfrm>
            <a:custGeom>
              <a:avLst/>
              <a:gdLst>
                <a:gd name="T0" fmla="*/ 633414 w 546"/>
                <a:gd name="T1" fmla="*/ 0 h 548"/>
                <a:gd name="T2" fmla="*/ 866777 w 546"/>
                <a:gd name="T3" fmla="*/ 0 h 548"/>
                <a:gd name="T4" fmla="*/ 866777 w 546"/>
                <a:gd name="T5" fmla="*/ 869951 h 548"/>
                <a:gd name="T6" fmla="*/ 638176 w 546"/>
                <a:gd name="T7" fmla="*/ 869951 h 548"/>
                <a:gd name="T8" fmla="*/ 638176 w 546"/>
                <a:gd name="T9" fmla="*/ 720726 h 548"/>
                <a:gd name="T10" fmla="*/ 368301 w 546"/>
                <a:gd name="T11" fmla="*/ 720726 h 548"/>
                <a:gd name="T12" fmla="*/ 266701 w 546"/>
                <a:gd name="T13" fmla="*/ 869951 h 548"/>
                <a:gd name="T14" fmla="*/ 0 w 546"/>
                <a:gd name="T15" fmla="*/ 869951 h 548"/>
                <a:gd name="T16" fmla="*/ 633414 w 546"/>
                <a:gd name="T17" fmla="*/ 0 h 548"/>
                <a:gd name="T18" fmla="*/ 487364 w 546"/>
                <a:gd name="T19" fmla="*/ 552451 h 548"/>
                <a:gd name="T20" fmla="*/ 641351 w 546"/>
                <a:gd name="T21" fmla="*/ 552451 h 548"/>
                <a:gd name="T22" fmla="*/ 641351 w 546"/>
                <a:gd name="T23" fmla="*/ 334963 h 548"/>
                <a:gd name="T24" fmla="*/ 487364 w 546"/>
                <a:gd name="T25" fmla="*/ 552451 h 54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546"/>
                <a:gd name="T40" fmla="*/ 0 h 548"/>
                <a:gd name="T41" fmla="*/ 546 w 546"/>
                <a:gd name="T42" fmla="*/ 548 h 54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546" h="548">
                  <a:moveTo>
                    <a:pt x="399" y="0"/>
                  </a:moveTo>
                  <a:lnTo>
                    <a:pt x="546" y="0"/>
                  </a:lnTo>
                  <a:lnTo>
                    <a:pt x="546" y="548"/>
                  </a:lnTo>
                  <a:lnTo>
                    <a:pt x="402" y="548"/>
                  </a:lnTo>
                  <a:lnTo>
                    <a:pt x="402" y="454"/>
                  </a:lnTo>
                  <a:lnTo>
                    <a:pt x="232" y="454"/>
                  </a:lnTo>
                  <a:lnTo>
                    <a:pt x="168" y="548"/>
                  </a:lnTo>
                  <a:lnTo>
                    <a:pt x="0" y="548"/>
                  </a:lnTo>
                  <a:lnTo>
                    <a:pt x="399" y="0"/>
                  </a:lnTo>
                  <a:close/>
                  <a:moveTo>
                    <a:pt x="307" y="348"/>
                  </a:moveTo>
                  <a:lnTo>
                    <a:pt x="404" y="348"/>
                  </a:lnTo>
                  <a:lnTo>
                    <a:pt x="404" y="211"/>
                  </a:lnTo>
                  <a:lnTo>
                    <a:pt x="307" y="348"/>
                  </a:ln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519"/>
            <p:cNvSpPr/>
            <p:nvPr/>
          </p:nvSpPr>
          <p:spPr bwMode="auto">
            <a:xfrm>
              <a:off x="4587883" y="6102355"/>
              <a:ext cx="957264" cy="900113"/>
            </a:xfrm>
            <a:custGeom>
              <a:avLst/>
              <a:gdLst>
                <a:gd name="T0" fmla="*/ 870923 w 255"/>
                <a:gd name="T1" fmla="*/ 506314 h 240"/>
                <a:gd name="T2" fmla="*/ 889692 w 255"/>
                <a:gd name="T3" fmla="*/ 600075 h 240"/>
                <a:gd name="T4" fmla="*/ 889692 w 255"/>
                <a:gd name="T5" fmla="*/ 607576 h 240"/>
                <a:gd name="T6" fmla="*/ 844645 w 255"/>
                <a:gd name="T7" fmla="*/ 746344 h 240"/>
                <a:gd name="T8" fmla="*/ 739533 w 255"/>
                <a:gd name="T9" fmla="*/ 836355 h 240"/>
                <a:gd name="T10" fmla="*/ 596882 w 255"/>
                <a:gd name="T11" fmla="*/ 885111 h 240"/>
                <a:gd name="T12" fmla="*/ 442969 w 255"/>
                <a:gd name="T13" fmla="*/ 900113 h 240"/>
                <a:gd name="T14" fmla="*/ 439215 w 255"/>
                <a:gd name="T15" fmla="*/ 900113 h 240"/>
                <a:gd name="T16" fmla="*/ 131389 w 255"/>
                <a:gd name="T17" fmla="*/ 828854 h 240"/>
                <a:gd name="T18" fmla="*/ 3754 w 255"/>
                <a:gd name="T19" fmla="*/ 577573 h 240"/>
                <a:gd name="T20" fmla="*/ 251516 w 255"/>
                <a:gd name="T21" fmla="*/ 562571 h 240"/>
                <a:gd name="T22" fmla="*/ 274040 w 255"/>
                <a:gd name="T23" fmla="*/ 648832 h 240"/>
                <a:gd name="T24" fmla="*/ 311580 w 255"/>
                <a:gd name="T25" fmla="*/ 686336 h 240"/>
                <a:gd name="T26" fmla="*/ 371644 w 255"/>
                <a:gd name="T27" fmla="*/ 708839 h 240"/>
                <a:gd name="T28" fmla="*/ 454231 w 255"/>
                <a:gd name="T29" fmla="*/ 716340 h 240"/>
                <a:gd name="T30" fmla="*/ 457985 w 255"/>
                <a:gd name="T31" fmla="*/ 716340 h 240"/>
                <a:gd name="T32" fmla="*/ 521803 w 255"/>
                <a:gd name="T33" fmla="*/ 712590 h 240"/>
                <a:gd name="T34" fmla="*/ 578112 w 255"/>
                <a:gd name="T35" fmla="*/ 693837 h 240"/>
                <a:gd name="T36" fmla="*/ 615652 w 255"/>
                <a:gd name="T37" fmla="*/ 663833 h 240"/>
                <a:gd name="T38" fmla="*/ 630668 w 255"/>
                <a:gd name="T39" fmla="*/ 622578 h 240"/>
                <a:gd name="T40" fmla="*/ 630668 w 255"/>
                <a:gd name="T41" fmla="*/ 622578 h 240"/>
                <a:gd name="T42" fmla="*/ 611898 w 255"/>
                <a:gd name="T43" fmla="*/ 585074 h 240"/>
                <a:gd name="T44" fmla="*/ 563097 w 255"/>
                <a:gd name="T45" fmla="*/ 558820 h 240"/>
                <a:gd name="T46" fmla="*/ 484263 w 255"/>
                <a:gd name="T47" fmla="*/ 540068 h 240"/>
                <a:gd name="T48" fmla="*/ 394168 w 255"/>
                <a:gd name="T49" fmla="*/ 517565 h 240"/>
                <a:gd name="T50" fmla="*/ 296564 w 255"/>
                <a:gd name="T51" fmla="*/ 491312 h 240"/>
                <a:gd name="T52" fmla="*/ 210223 w 255"/>
                <a:gd name="T53" fmla="*/ 446306 h 240"/>
                <a:gd name="T54" fmla="*/ 146405 w 255"/>
                <a:gd name="T55" fmla="*/ 378798 h 240"/>
                <a:gd name="T56" fmla="*/ 123881 w 255"/>
                <a:gd name="T57" fmla="*/ 281285 h 240"/>
                <a:gd name="T58" fmla="*/ 123881 w 255"/>
                <a:gd name="T59" fmla="*/ 277535 h 240"/>
                <a:gd name="T60" fmla="*/ 165175 w 255"/>
                <a:gd name="T61" fmla="*/ 146268 h 240"/>
                <a:gd name="T62" fmla="*/ 266532 w 255"/>
                <a:gd name="T63" fmla="*/ 60008 h 240"/>
                <a:gd name="T64" fmla="*/ 405429 w 255"/>
                <a:gd name="T65" fmla="*/ 15002 h 240"/>
                <a:gd name="T66" fmla="*/ 544327 w 255"/>
                <a:gd name="T67" fmla="*/ 0 h 240"/>
                <a:gd name="T68" fmla="*/ 548081 w 255"/>
                <a:gd name="T69" fmla="*/ 0 h 240"/>
                <a:gd name="T70" fmla="*/ 698240 w 255"/>
                <a:gd name="T71" fmla="*/ 15002 h 240"/>
                <a:gd name="T72" fmla="*/ 829629 w 255"/>
                <a:gd name="T73" fmla="*/ 67508 h 240"/>
                <a:gd name="T74" fmla="*/ 915970 w 255"/>
                <a:gd name="T75" fmla="*/ 157520 h 240"/>
                <a:gd name="T76" fmla="*/ 953510 w 255"/>
                <a:gd name="T77" fmla="*/ 270034 h 240"/>
                <a:gd name="T78" fmla="*/ 713256 w 255"/>
                <a:gd name="T79" fmla="*/ 296287 h 240"/>
                <a:gd name="T80" fmla="*/ 690732 w 255"/>
                <a:gd name="T81" fmla="*/ 240030 h 240"/>
                <a:gd name="T82" fmla="*/ 656946 w 255"/>
                <a:gd name="T83" fmla="*/ 206276 h 240"/>
                <a:gd name="T84" fmla="*/ 600636 w 255"/>
                <a:gd name="T85" fmla="*/ 191274 h 240"/>
                <a:gd name="T86" fmla="*/ 540573 w 255"/>
                <a:gd name="T87" fmla="*/ 183773 h 240"/>
                <a:gd name="T88" fmla="*/ 540573 w 255"/>
                <a:gd name="T89" fmla="*/ 183773 h 240"/>
                <a:gd name="T90" fmla="*/ 480509 w 255"/>
                <a:gd name="T91" fmla="*/ 187524 h 240"/>
                <a:gd name="T92" fmla="*/ 427953 w 255"/>
                <a:gd name="T93" fmla="*/ 206276 h 240"/>
                <a:gd name="T94" fmla="*/ 394168 w 255"/>
                <a:gd name="T95" fmla="*/ 228779 h 240"/>
                <a:gd name="T96" fmla="*/ 379152 w 255"/>
                <a:gd name="T97" fmla="*/ 266283 h 240"/>
                <a:gd name="T98" fmla="*/ 379152 w 255"/>
                <a:gd name="T99" fmla="*/ 266283 h 240"/>
                <a:gd name="T100" fmla="*/ 397922 w 255"/>
                <a:gd name="T101" fmla="*/ 300038 h 240"/>
                <a:gd name="T102" fmla="*/ 457985 w 255"/>
                <a:gd name="T103" fmla="*/ 326291 h 240"/>
                <a:gd name="T104" fmla="*/ 536819 w 255"/>
                <a:gd name="T105" fmla="*/ 345043 h 240"/>
                <a:gd name="T106" fmla="*/ 604390 w 255"/>
                <a:gd name="T107" fmla="*/ 356295 h 240"/>
                <a:gd name="T108" fmla="*/ 717010 w 255"/>
                <a:gd name="T109" fmla="*/ 386299 h 240"/>
                <a:gd name="T110" fmla="*/ 807105 w 255"/>
                <a:gd name="T111" fmla="*/ 431304 h 240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255"/>
                <a:gd name="T169" fmla="*/ 0 h 240"/>
                <a:gd name="T170" fmla="*/ 255 w 255"/>
                <a:gd name="T171" fmla="*/ 240 h 240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255" h="240">
                  <a:moveTo>
                    <a:pt x="215" y="115"/>
                  </a:moveTo>
                  <a:cubicBezTo>
                    <a:pt x="222" y="121"/>
                    <a:pt x="228" y="127"/>
                    <a:pt x="232" y="135"/>
                  </a:cubicBezTo>
                  <a:cubicBezTo>
                    <a:pt x="232" y="135"/>
                    <a:pt x="232" y="135"/>
                    <a:pt x="232" y="135"/>
                  </a:cubicBezTo>
                  <a:cubicBezTo>
                    <a:pt x="235" y="142"/>
                    <a:pt x="237" y="151"/>
                    <a:pt x="237" y="160"/>
                  </a:cubicBezTo>
                  <a:cubicBezTo>
                    <a:pt x="237" y="160"/>
                    <a:pt x="237" y="160"/>
                    <a:pt x="237" y="160"/>
                  </a:cubicBezTo>
                  <a:cubicBezTo>
                    <a:pt x="237" y="161"/>
                    <a:pt x="237" y="162"/>
                    <a:pt x="237" y="162"/>
                  </a:cubicBezTo>
                  <a:cubicBezTo>
                    <a:pt x="237" y="162"/>
                    <a:pt x="237" y="162"/>
                    <a:pt x="237" y="162"/>
                  </a:cubicBezTo>
                  <a:cubicBezTo>
                    <a:pt x="237" y="176"/>
                    <a:pt x="233" y="189"/>
                    <a:pt x="225" y="199"/>
                  </a:cubicBezTo>
                  <a:cubicBezTo>
                    <a:pt x="225" y="199"/>
                    <a:pt x="225" y="199"/>
                    <a:pt x="225" y="199"/>
                  </a:cubicBezTo>
                  <a:cubicBezTo>
                    <a:pt x="217" y="209"/>
                    <a:pt x="208" y="217"/>
                    <a:pt x="197" y="223"/>
                  </a:cubicBezTo>
                  <a:cubicBezTo>
                    <a:pt x="197" y="223"/>
                    <a:pt x="197" y="223"/>
                    <a:pt x="197" y="223"/>
                  </a:cubicBezTo>
                  <a:cubicBezTo>
                    <a:pt x="185" y="229"/>
                    <a:pt x="173" y="233"/>
                    <a:pt x="159" y="236"/>
                  </a:cubicBezTo>
                  <a:cubicBezTo>
                    <a:pt x="159" y="236"/>
                    <a:pt x="159" y="236"/>
                    <a:pt x="159" y="236"/>
                  </a:cubicBezTo>
                  <a:cubicBezTo>
                    <a:pt x="145" y="239"/>
                    <a:pt x="132" y="240"/>
                    <a:pt x="118" y="240"/>
                  </a:cubicBezTo>
                  <a:cubicBezTo>
                    <a:pt x="118" y="240"/>
                    <a:pt x="118" y="240"/>
                    <a:pt x="118" y="240"/>
                  </a:cubicBezTo>
                  <a:cubicBezTo>
                    <a:pt x="118" y="240"/>
                    <a:pt x="117" y="240"/>
                    <a:pt x="117" y="240"/>
                  </a:cubicBezTo>
                  <a:cubicBezTo>
                    <a:pt x="79" y="240"/>
                    <a:pt x="55" y="233"/>
                    <a:pt x="35" y="221"/>
                  </a:cubicBezTo>
                  <a:cubicBezTo>
                    <a:pt x="35" y="221"/>
                    <a:pt x="35" y="221"/>
                    <a:pt x="35" y="221"/>
                  </a:cubicBezTo>
                  <a:cubicBezTo>
                    <a:pt x="18" y="211"/>
                    <a:pt x="4" y="188"/>
                    <a:pt x="1" y="154"/>
                  </a:cubicBezTo>
                  <a:cubicBezTo>
                    <a:pt x="1" y="154"/>
                    <a:pt x="1" y="154"/>
                    <a:pt x="1" y="154"/>
                  </a:cubicBezTo>
                  <a:cubicBezTo>
                    <a:pt x="0" y="150"/>
                    <a:pt x="0" y="150"/>
                    <a:pt x="0" y="150"/>
                  </a:cubicBezTo>
                  <a:cubicBezTo>
                    <a:pt x="67" y="150"/>
                    <a:pt x="67" y="150"/>
                    <a:pt x="67" y="150"/>
                  </a:cubicBezTo>
                  <a:cubicBezTo>
                    <a:pt x="67" y="153"/>
                    <a:pt x="67" y="153"/>
                    <a:pt x="67" y="153"/>
                  </a:cubicBezTo>
                  <a:cubicBezTo>
                    <a:pt x="68" y="160"/>
                    <a:pt x="70" y="167"/>
                    <a:pt x="73" y="173"/>
                  </a:cubicBezTo>
                  <a:cubicBezTo>
                    <a:pt x="73" y="173"/>
                    <a:pt x="73" y="173"/>
                    <a:pt x="73" y="173"/>
                  </a:cubicBezTo>
                  <a:cubicBezTo>
                    <a:pt x="75" y="177"/>
                    <a:pt x="79" y="181"/>
                    <a:pt x="83" y="183"/>
                  </a:cubicBezTo>
                  <a:cubicBezTo>
                    <a:pt x="83" y="183"/>
                    <a:pt x="83" y="183"/>
                    <a:pt x="83" y="183"/>
                  </a:cubicBezTo>
                  <a:cubicBezTo>
                    <a:pt x="88" y="186"/>
                    <a:pt x="92" y="188"/>
                    <a:pt x="99" y="189"/>
                  </a:cubicBezTo>
                  <a:cubicBezTo>
                    <a:pt x="99" y="189"/>
                    <a:pt x="99" y="189"/>
                    <a:pt x="99" y="189"/>
                  </a:cubicBezTo>
                  <a:cubicBezTo>
                    <a:pt x="105" y="191"/>
                    <a:pt x="113" y="191"/>
                    <a:pt x="121" y="191"/>
                  </a:cubicBezTo>
                  <a:cubicBezTo>
                    <a:pt x="121" y="191"/>
                    <a:pt x="121" y="191"/>
                    <a:pt x="121" y="191"/>
                  </a:cubicBezTo>
                  <a:cubicBezTo>
                    <a:pt x="121" y="191"/>
                    <a:pt x="121" y="191"/>
                    <a:pt x="122" y="191"/>
                  </a:cubicBezTo>
                  <a:cubicBezTo>
                    <a:pt x="122" y="191"/>
                    <a:pt x="122" y="191"/>
                    <a:pt x="122" y="191"/>
                  </a:cubicBezTo>
                  <a:cubicBezTo>
                    <a:pt x="127" y="191"/>
                    <a:pt x="133" y="191"/>
                    <a:pt x="139" y="190"/>
                  </a:cubicBezTo>
                  <a:cubicBezTo>
                    <a:pt x="139" y="190"/>
                    <a:pt x="139" y="190"/>
                    <a:pt x="139" y="190"/>
                  </a:cubicBezTo>
                  <a:cubicBezTo>
                    <a:pt x="145" y="188"/>
                    <a:pt x="149" y="187"/>
                    <a:pt x="154" y="185"/>
                  </a:cubicBezTo>
                  <a:cubicBezTo>
                    <a:pt x="154" y="185"/>
                    <a:pt x="154" y="185"/>
                    <a:pt x="154" y="185"/>
                  </a:cubicBezTo>
                  <a:cubicBezTo>
                    <a:pt x="158" y="183"/>
                    <a:pt x="162" y="180"/>
                    <a:pt x="164" y="177"/>
                  </a:cubicBezTo>
                  <a:cubicBezTo>
                    <a:pt x="164" y="177"/>
                    <a:pt x="164" y="177"/>
                    <a:pt x="164" y="177"/>
                  </a:cubicBezTo>
                  <a:cubicBezTo>
                    <a:pt x="166" y="175"/>
                    <a:pt x="168" y="170"/>
                    <a:pt x="168" y="166"/>
                  </a:cubicBezTo>
                  <a:cubicBezTo>
                    <a:pt x="168" y="166"/>
                    <a:pt x="168" y="166"/>
                    <a:pt x="168" y="166"/>
                  </a:cubicBezTo>
                  <a:cubicBezTo>
                    <a:pt x="168" y="166"/>
                    <a:pt x="168" y="166"/>
                    <a:pt x="168" y="166"/>
                  </a:cubicBezTo>
                  <a:cubicBezTo>
                    <a:pt x="168" y="163"/>
                    <a:pt x="166" y="158"/>
                    <a:pt x="163" y="156"/>
                  </a:cubicBezTo>
                  <a:cubicBezTo>
                    <a:pt x="163" y="156"/>
                    <a:pt x="163" y="156"/>
                    <a:pt x="163" y="156"/>
                  </a:cubicBezTo>
                  <a:cubicBezTo>
                    <a:pt x="160" y="153"/>
                    <a:pt x="157" y="151"/>
                    <a:pt x="150" y="149"/>
                  </a:cubicBezTo>
                  <a:cubicBezTo>
                    <a:pt x="150" y="149"/>
                    <a:pt x="150" y="149"/>
                    <a:pt x="150" y="149"/>
                  </a:cubicBezTo>
                  <a:cubicBezTo>
                    <a:pt x="145" y="147"/>
                    <a:pt x="138" y="146"/>
                    <a:pt x="129" y="144"/>
                  </a:cubicBezTo>
                  <a:cubicBezTo>
                    <a:pt x="129" y="144"/>
                    <a:pt x="129" y="144"/>
                    <a:pt x="129" y="144"/>
                  </a:cubicBezTo>
                  <a:cubicBezTo>
                    <a:pt x="121" y="142"/>
                    <a:pt x="113" y="140"/>
                    <a:pt x="105" y="138"/>
                  </a:cubicBezTo>
                  <a:cubicBezTo>
                    <a:pt x="105" y="138"/>
                    <a:pt x="105" y="138"/>
                    <a:pt x="105" y="138"/>
                  </a:cubicBezTo>
                  <a:cubicBezTo>
                    <a:pt x="96" y="136"/>
                    <a:pt x="87" y="134"/>
                    <a:pt x="79" y="131"/>
                  </a:cubicBezTo>
                  <a:cubicBezTo>
                    <a:pt x="79" y="131"/>
                    <a:pt x="79" y="131"/>
                    <a:pt x="79" y="131"/>
                  </a:cubicBezTo>
                  <a:cubicBezTo>
                    <a:pt x="70" y="128"/>
                    <a:pt x="63" y="124"/>
                    <a:pt x="56" y="119"/>
                  </a:cubicBezTo>
                  <a:cubicBezTo>
                    <a:pt x="56" y="119"/>
                    <a:pt x="56" y="119"/>
                    <a:pt x="56" y="119"/>
                  </a:cubicBezTo>
                  <a:cubicBezTo>
                    <a:pt x="49" y="114"/>
                    <a:pt x="43" y="108"/>
                    <a:pt x="39" y="101"/>
                  </a:cubicBezTo>
                  <a:cubicBezTo>
                    <a:pt x="39" y="101"/>
                    <a:pt x="39" y="101"/>
                    <a:pt x="39" y="101"/>
                  </a:cubicBezTo>
                  <a:cubicBezTo>
                    <a:pt x="35" y="94"/>
                    <a:pt x="33" y="8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4"/>
                    <a:pt x="33" y="74"/>
                  </a:cubicBezTo>
                  <a:cubicBezTo>
                    <a:pt x="33" y="74"/>
                    <a:pt x="33" y="74"/>
                    <a:pt x="33" y="74"/>
                  </a:cubicBezTo>
                  <a:cubicBezTo>
                    <a:pt x="33" y="61"/>
                    <a:pt x="37" y="49"/>
                    <a:pt x="44" y="39"/>
                  </a:cubicBezTo>
                  <a:cubicBezTo>
                    <a:pt x="44" y="39"/>
                    <a:pt x="44" y="39"/>
                    <a:pt x="44" y="39"/>
                  </a:cubicBezTo>
                  <a:cubicBezTo>
                    <a:pt x="51" y="30"/>
                    <a:pt x="60" y="22"/>
                    <a:pt x="71" y="16"/>
                  </a:cubicBezTo>
                  <a:cubicBezTo>
                    <a:pt x="71" y="16"/>
                    <a:pt x="71" y="16"/>
                    <a:pt x="71" y="16"/>
                  </a:cubicBezTo>
                  <a:cubicBezTo>
                    <a:pt x="82" y="11"/>
                    <a:pt x="94" y="7"/>
                    <a:pt x="108" y="4"/>
                  </a:cubicBezTo>
                  <a:cubicBezTo>
                    <a:pt x="108" y="4"/>
                    <a:pt x="108" y="4"/>
                    <a:pt x="108" y="4"/>
                  </a:cubicBezTo>
                  <a:cubicBezTo>
                    <a:pt x="121" y="1"/>
                    <a:pt x="132" y="0"/>
                    <a:pt x="145" y="0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46" y="0"/>
                    <a:pt x="146" y="0"/>
                    <a:pt x="146" y="0"/>
                  </a:cubicBezTo>
                  <a:cubicBezTo>
                    <a:pt x="146" y="0"/>
                    <a:pt x="146" y="0"/>
                    <a:pt x="146" y="0"/>
                  </a:cubicBezTo>
                  <a:cubicBezTo>
                    <a:pt x="160" y="0"/>
                    <a:pt x="173" y="1"/>
                    <a:pt x="186" y="4"/>
                  </a:cubicBezTo>
                  <a:cubicBezTo>
                    <a:pt x="186" y="4"/>
                    <a:pt x="186" y="4"/>
                    <a:pt x="186" y="4"/>
                  </a:cubicBezTo>
                  <a:cubicBezTo>
                    <a:pt x="199" y="6"/>
                    <a:pt x="212" y="12"/>
                    <a:pt x="221" y="18"/>
                  </a:cubicBezTo>
                  <a:cubicBezTo>
                    <a:pt x="221" y="18"/>
                    <a:pt x="221" y="18"/>
                    <a:pt x="221" y="18"/>
                  </a:cubicBezTo>
                  <a:cubicBezTo>
                    <a:pt x="232" y="25"/>
                    <a:pt x="239" y="33"/>
                    <a:pt x="244" y="42"/>
                  </a:cubicBezTo>
                  <a:cubicBezTo>
                    <a:pt x="244" y="42"/>
                    <a:pt x="244" y="42"/>
                    <a:pt x="244" y="42"/>
                  </a:cubicBezTo>
                  <a:cubicBezTo>
                    <a:pt x="250" y="51"/>
                    <a:pt x="253" y="59"/>
                    <a:pt x="254" y="72"/>
                  </a:cubicBezTo>
                  <a:cubicBezTo>
                    <a:pt x="254" y="72"/>
                    <a:pt x="254" y="72"/>
                    <a:pt x="254" y="72"/>
                  </a:cubicBezTo>
                  <a:cubicBezTo>
                    <a:pt x="255" y="79"/>
                    <a:pt x="255" y="79"/>
                    <a:pt x="255" y="79"/>
                  </a:cubicBezTo>
                  <a:cubicBezTo>
                    <a:pt x="190" y="79"/>
                    <a:pt x="190" y="79"/>
                    <a:pt x="190" y="79"/>
                  </a:cubicBezTo>
                  <a:cubicBezTo>
                    <a:pt x="189" y="74"/>
                    <a:pt x="189" y="74"/>
                    <a:pt x="189" y="74"/>
                  </a:cubicBezTo>
                  <a:cubicBezTo>
                    <a:pt x="188" y="72"/>
                    <a:pt x="186" y="67"/>
                    <a:pt x="184" y="64"/>
                  </a:cubicBezTo>
                  <a:cubicBezTo>
                    <a:pt x="184" y="64"/>
                    <a:pt x="184" y="64"/>
                    <a:pt x="184" y="64"/>
                  </a:cubicBezTo>
                  <a:cubicBezTo>
                    <a:pt x="181" y="60"/>
                    <a:pt x="177" y="57"/>
                    <a:pt x="175" y="55"/>
                  </a:cubicBezTo>
                  <a:cubicBezTo>
                    <a:pt x="175" y="55"/>
                    <a:pt x="175" y="55"/>
                    <a:pt x="175" y="55"/>
                  </a:cubicBezTo>
                  <a:cubicBezTo>
                    <a:pt x="170" y="53"/>
                    <a:pt x="165" y="52"/>
                    <a:pt x="160" y="51"/>
                  </a:cubicBezTo>
                  <a:cubicBezTo>
                    <a:pt x="160" y="51"/>
                    <a:pt x="160" y="51"/>
                    <a:pt x="160" y="51"/>
                  </a:cubicBezTo>
                  <a:cubicBezTo>
                    <a:pt x="155" y="50"/>
                    <a:pt x="150" y="49"/>
                    <a:pt x="144" y="49"/>
                  </a:cubicBezTo>
                  <a:cubicBezTo>
                    <a:pt x="144" y="49"/>
                    <a:pt x="144" y="49"/>
                    <a:pt x="144" y="49"/>
                  </a:cubicBezTo>
                  <a:cubicBezTo>
                    <a:pt x="144" y="49"/>
                    <a:pt x="144" y="49"/>
                    <a:pt x="144" y="49"/>
                  </a:cubicBezTo>
                  <a:cubicBezTo>
                    <a:pt x="138" y="49"/>
                    <a:pt x="133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2" y="51"/>
                    <a:pt x="118" y="53"/>
                    <a:pt x="114" y="55"/>
                  </a:cubicBezTo>
                  <a:cubicBezTo>
                    <a:pt x="114" y="55"/>
                    <a:pt x="114" y="55"/>
                    <a:pt x="114" y="55"/>
                  </a:cubicBezTo>
                  <a:cubicBezTo>
                    <a:pt x="110" y="56"/>
                    <a:pt x="107" y="59"/>
                    <a:pt x="105" y="61"/>
                  </a:cubicBezTo>
                  <a:cubicBezTo>
                    <a:pt x="105" y="61"/>
                    <a:pt x="105" y="61"/>
                    <a:pt x="105" y="61"/>
                  </a:cubicBezTo>
                  <a:cubicBezTo>
                    <a:pt x="103" y="64"/>
                    <a:pt x="102" y="67"/>
                    <a:pt x="101" y="71"/>
                  </a:cubicBezTo>
                  <a:cubicBezTo>
                    <a:pt x="101" y="71"/>
                    <a:pt x="101" y="71"/>
                    <a:pt x="101" y="71"/>
                  </a:cubicBezTo>
                  <a:cubicBezTo>
                    <a:pt x="101" y="71"/>
                    <a:pt x="101" y="71"/>
                    <a:pt x="101" y="71"/>
                  </a:cubicBezTo>
                  <a:cubicBezTo>
                    <a:pt x="101" y="71"/>
                    <a:pt x="101" y="71"/>
                    <a:pt x="101" y="71"/>
                  </a:cubicBezTo>
                  <a:cubicBezTo>
                    <a:pt x="102" y="75"/>
                    <a:pt x="103" y="77"/>
                    <a:pt x="106" y="80"/>
                  </a:cubicBezTo>
                  <a:cubicBezTo>
                    <a:pt x="106" y="80"/>
                    <a:pt x="106" y="80"/>
                    <a:pt x="106" y="80"/>
                  </a:cubicBezTo>
                  <a:cubicBezTo>
                    <a:pt x="110" y="82"/>
                    <a:pt x="115" y="85"/>
                    <a:pt x="122" y="87"/>
                  </a:cubicBezTo>
                  <a:cubicBezTo>
                    <a:pt x="122" y="87"/>
                    <a:pt x="122" y="87"/>
                    <a:pt x="122" y="87"/>
                  </a:cubicBezTo>
                  <a:cubicBezTo>
                    <a:pt x="129" y="89"/>
                    <a:pt x="134" y="90"/>
                    <a:pt x="143" y="92"/>
                  </a:cubicBezTo>
                  <a:cubicBezTo>
                    <a:pt x="143" y="92"/>
                    <a:pt x="143" y="92"/>
                    <a:pt x="143" y="92"/>
                  </a:cubicBezTo>
                  <a:cubicBezTo>
                    <a:pt x="150" y="93"/>
                    <a:pt x="156" y="94"/>
                    <a:pt x="161" y="95"/>
                  </a:cubicBezTo>
                  <a:cubicBezTo>
                    <a:pt x="161" y="95"/>
                    <a:pt x="161" y="95"/>
                    <a:pt x="161" y="95"/>
                  </a:cubicBezTo>
                  <a:cubicBezTo>
                    <a:pt x="172" y="98"/>
                    <a:pt x="182" y="100"/>
                    <a:pt x="191" y="103"/>
                  </a:cubicBezTo>
                  <a:cubicBezTo>
                    <a:pt x="191" y="103"/>
                    <a:pt x="191" y="103"/>
                    <a:pt x="191" y="103"/>
                  </a:cubicBezTo>
                  <a:cubicBezTo>
                    <a:pt x="200" y="106"/>
                    <a:pt x="208" y="110"/>
                    <a:pt x="215" y="115"/>
                  </a:cubicBezTo>
                  <a:cubicBezTo>
                    <a:pt x="215" y="115"/>
                    <a:pt x="215" y="115"/>
                    <a:pt x="215" y="115"/>
                  </a:cubicBezTo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520"/>
            <p:cNvSpPr/>
            <p:nvPr/>
          </p:nvSpPr>
          <p:spPr bwMode="auto">
            <a:xfrm>
              <a:off x="2349504" y="7164394"/>
              <a:ext cx="157163" cy="142875"/>
            </a:xfrm>
            <a:custGeom>
              <a:avLst/>
              <a:gdLst>
                <a:gd name="T0" fmla="*/ 119743 w 42"/>
                <a:gd name="T1" fmla="*/ 97757 h 38"/>
                <a:gd name="T2" fmla="*/ 104775 w 42"/>
                <a:gd name="T3" fmla="*/ 124076 h 38"/>
                <a:gd name="T4" fmla="*/ 44904 w 42"/>
                <a:gd name="T5" fmla="*/ 142875 h 38"/>
                <a:gd name="T6" fmla="*/ 11226 w 42"/>
                <a:gd name="T7" fmla="*/ 135355 h 38"/>
                <a:gd name="T8" fmla="*/ 7484 w 42"/>
                <a:gd name="T9" fmla="*/ 105276 h 38"/>
                <a:gd name="T10" fmla="*/ 11226 w 42"/>
                <a:gd name="T11" fmla="*/ 93997 h 38"/>
                <a:gd name="T12" fmla="*/ 33678 w 42"/>
                <a:gd name="T13" fmla="*/ 93997 h 38"/>
                <a:gd name="T14" fmla="*/ 29936 w 42"/>
                <a:gd name="T15" fmla="*/ 105276 h 38"/>
                <a:gd name="T16" fmla="*/ 33678 w 42"/>
                <a:gd name="T17" fmla="*/ 120316 h 38"/>
                <a:gd name="T18" fmla="*/ 52388 w 42"/>
                <a:gd name="T19" fmla="*/ 127836 h 38"/>
                <a:gd name="T20" fmla="*/ 82323 w 42"/>
                <a:gd name="T21" fmla="*/ 116556 h 38"/>
                <a:gd name="T22" fmla="*/ 97291 w 42"/>
                <a:gd name="T23" fmla="*/ 93997 h 38"/>
                <a:gd name="T24" fmla="*/ 130969 w 42"/>
                <a:gd name="T25" fmla="*/ 0 h 38"/>
                <a:gd name="T26" fmla="*/ 157163 w 42"/>
                <a:gd name="T27" fmla="*/ 0 h 38"/>
                <a:gd name="T28" fmla="*/ 119743 w 42"/>
                <a:gd name="T29" fmla="*/ 97757 h 3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42"/>
                <a:gd name="T46" fmla="*/ 0 h 38"/>
                <a:gd name="T47" fmla="*/ 42 w 42"/>
                <a:gd name="T48" fmla="*/ 38 h 3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42" h="38">
                  <a:moveTo>
                    <a:pt x="32" y="26"/>
                  </a:moveTo>
                  <a:cubicBezTo>
                    <a:pt x="31" y="29"/>
                    <a:pt x="30" y="32"/>
                    <a:pt x="28" y="33"/>
                  </a:cubicBezTo>
                  <a:cubicBezTo>
                    <a:pt x="24" y="37"/>
                    <a:pt x="19" y="38"/>
                    <a:pt x="12" y="38"/>
                  </a:cubicBezTo>
                  <a:cubicBezTo>
                    <a:pt x="8" y="38"/>
                    <a:pt x="5" y="37"/>
                    <a:pt x="3" y="36"/>
                  </a:cubicBezTo>
                  <a:cubicBezTo>
                    <a:pt x="1" y="34"/>
                    <a:pt x="0" y="32"/>
                    <a:pt x="2" y="28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8" y="30"/>
                    <a:pt x="8" y="31"/>
                    <a:pt x="9" y="32"/>
                  </a:cubicBezTo>
                  <a:cubicBezTo>
                    <a:pt x="9" y="33"/>
                    <a:pt x="11" y="34"/>
                    <a:pt x="14" y="34"/>
                  </a:cubicBezTo>
                  <a:cubicBezTo>
                    <a:pt x="18" y="34"/>
                    <a:pt x="20" y="33"/>
                    <a:pt x="22" y="31"/>
                  </a:cubicBezTo>
                  <a:cubicBezTo>
                    <a:pt x="23" y="30"/>
                    <a:pt x="25" y="28"/>
                    <a:pt x="26" y="25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42" y="0"/>
                    <a:pt x="42" y="0"/>
                    <a:pt x="42" y="0"/>
                  </a:cubicBezTo>
                  <a:lnTo>
                    <a:pt x="32" y="26"/>
                  </a:ln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521"/>
            <p:cNvSpPr/>
            <p:nvPr/>
          </p:nvSpPr>
          <p:spPr bwMode="auto">
            <a:xfrm>
              <a:off x="2484441" y="7164394"/>
              <a:ext cx="236538" cy="138113"/>
            </a:xfrm>
            <a:custGeom>
              <a:avLst/>
              <a:gdLst>
                <a:gd name="T0" fmla="*/ 48809 w 63"/>
                <a:gd name="T1" fmla="*/ 0 h 37"/>
                <a:gd name="T2" fmla="*/ 86355 w 63"/>
                <a:gd name="T3" fmla="*/ 0 h 37"/>
                <a:gd name="T4" fmla="*/ 101373 w 63"/>
                <a:gd name="T5" fmla="*/ 115716 h 37"/>
                <a:gd name="T6" fmla="*/ 198992 w 63"/>
                <a:gd name="T7" fmla="*/ 0 h 37"/>
                <a:gd name="T8" fmla="*/ 236538 w 63"/>
                <a:gd name="T9" fmla="*/ 0 h 37"/>
                <a:gd name="T10" fmla="*/ 187729 w 63"/>
                <a:gd name="T11" fmla="*/ 138113 h 37"/>
                <a:gd name="T12" fmla="*/ 161447 w 63"/>
                <a:gd name="T13" fmla="*/ 138113 h 37"/>
                <a:gd name="T14" fmla="*/ 191483 w 63"/>
                <a:gd name="T15" fmla="*/ 55992 h 37"/>
                <a:gd name="T16" fmla="*/ 195238 w 63"/>
                <a:gd name="T17" fmla="*/ 41061 h 37"/>
                <a:gd name="T18" fmla="*/ 206501 w 63"/>
                <a:gd name="T19" fmla="*/ 22397 h 37"/>
                <a:gd name="T20" fmla="*/ 105128 w 63"/>
                <a:gd name="T21" fmla="*/ 138113 h 37"/>
                <a:gd name="T22" fmla="*/ 78846 w 63"/>
                <a:gd name="T23" fmla="*/ 138113 h 37"/>
                <a:gd name="T24" fmla="*/ 67582 w 63"/>
                <a:gd name="T25" fmla="*/ 22397 h 37"/>
                <a:gd name="T26" fmla="*/ 63828 w 63"/>
                <a:gd name="T27" fmla="*/ 26129 h 37"/>
                <a:gd name="T28" fmla="*/ 60073 w 63"/>
                <a:gd name="T29" fmla="*/ 41061 h 37"/>
                <a:gd name="T30" fmla="*/ 52564 w 63"/>
                <a:gd name="T31" fmla="*/ 55992 h 37"/>
                <a:gd name="T32" fmla="*/ 22527 w 63"/>
                <a:gd name="T33" fmla="*/ 138113 h 37"/>
                <a:gd name="T34" fmla="*/ 0 w 63"/>
                <a:gd name="T35" fmla="*/ 138113 h 37"/>
                <a:gd name="T36" fmla="*/ 48809 w 63"/>
                <a:gd name="T37" fmla="*/ 0 h 3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63"/>
                <a:gd name="T58" fmla="*/ 0 h 37"/>
                <a:gd name="T59" fmla="*/ 63 w 63"/>
                <a:gd name="T60" fmla="*/ 37 h 3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63" h="37">
                  <a:moveTo>
                    <a:pt x="13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50" y="37"/>
                    <a:pt x="50" y="37"/>
                    <a:pt x="50" y="37"/>
                  </a:cubicBezTo>
                  <a:cubicBezTo>
                    <a:pt x="43" y="37"/>
                    <a:pt x="43" y="37"/>
                    <a:pt x="43" y="37"/>
                  </a:cubicBezTo>
                  <a:cubicBezTo>
                    <a:pt x="51" y="15"/>
                    <a:pt x="51" y="15"/>
                    <a:pt x="51" y="15"/>
                  </a:cubicBezTo>
                  <a:cubicBezTo>
                    <a:pt x="51" y="14"/>
                    <a:pt x="52" y="13"/>
                    <a:pt x="52" y="11"/>
                  </a:cubicBezTo>
                  <a:cubicBezTo>
                    <a:pt x="53" y="10"/>
                    <a:pt x="54" y="8"/>
                    <a:pt x="55" y="6"/>
                  </a:cubicBezTo>
                  <a:cubicBezTo>
                    <a:pt x="28" y="37"/>
                    <a:pt x="28" y="37"/>
                    <a:pt x="28" y="37"/>
                  </a:cubicBezTo>
                  <a:cubicBezTo>
                    <a:pt x="21" y="37"/>
                    <a:pt x="21" y="37"/>
                    <a:pt x="21" y="37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8"/>
                    <a:pt x="16" y="9"/>
                    <a:pt x="16" y="11"/>
                  </a:cubicBezTo>
                  <a:cubicBezTo>
                    <a:pt x="15" y="13"/>
                    <a:pt x="15" y="14"/>
                    <a:pt x="14" y="15"/>
                  </a:cubicBezTo>
                  <a:cubicBezTo>
                    <a:pt x="6" y="37"/>
                    <a:pt x="6" y="37"/>
                    <a:pt x="6" y="37"/>
                  </a:cubicBezTo>
                  <a:cubicBezTo>
                    <a:pt x="0" y="37"/>
                    <a:pt x="0" y="37"/>
                    <a:pt x="0" y="37"/>
                  </a:cubicBezTo>
                  <a:lnTo>
                    <a:pt x="13" y="0"/>
                  </a:ln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522"/>
            <p:cNvSpPr>
              <a:spLocks noEditPoints="1"/>
            </p:cNvSpPr>
            <p:nvPr/>
          </p:nvSpPr>
          <p:spPr bwMode="auto">
            <a:xfrm>
              <a:off x="2682879" y="7164394"/>
              <a:ext cx="173038" cy="138113"/>
            </a:xfrm>
            <a:custGeom>
              <a:avLst/>
              <a:gdLst>
                <a:gd name="T0" fmla="*/ 123825 w 109"/>
                <a:gd name="T1" fmla="*/ 0 h 87"/>
                <a:gd name="T2" fmla="*/ 153988 w 109"/>
                <a:gd name="T3" fmla="*/ 0 h 87"/>
                <a:gd name="T4" fmla="*/ 173038 w 109"/>
                <a:gd name="T5" fmla="*/ 138113 h 87"/>
                <a:gd name="T6" fmla="*/ 146050 w 109"/>
                <a:gd name="T7" fmla="*/ 138113 h 87"/>
                <a:gd name="T8" fmla="*/ 139700 w 109"/>
                <a:gd name="T9" fmla="*/ 96838 h 87"/>
                <a:gd name="T10" fmla="*/ 63500 w 109"/>
                <a:gd name="T11" fmla="*/ 96838 h 87"/>
                <a:gd name="T12" fmla="*/ 26988 w 109"/>
                <a:gd name="T13" fmla="*/ 138113 h 87"/>
                <a:gd name="T14" fmla="*/ 0 w 109"/>
                <a:gd name="T15" fmla="*/ 138113 h 87"/>
                <a:gd name="T16" fmla="*/ 123825 w 109"/>
                <a:gd name="T17" fmla="*/ 0 h 87"/>
                <a:gd name="T18" fmla="*/ 139700 w 109"/>
                <a:gd name="T19" fmla="*/ 82550 h 87"/>
                <a:gd name="T20" fmla="*/ 131763 w 109"/>
                <a:gd name="T21" fmla="*/ 19050 h 87"/>
                <a:gd name="T22" fmla="*/ 74613 w 109"/>
                <a:gd name="T23" fmla="*/ 82550 h 87"/>
                <a:gd name="T24" fmla="*/ 139700 w 109"/>
                <a:gd name="T25" fmla="*/ 82550 h 8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09"/>
                <a:gd name="T40" fmla="*/ 0 h 87"/>
                <a:gd name="T41" fmla="*/ 109 w 109"/>
                <a:gd name="T42" fmla="*/ 87 h 8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09" h="87">
                  <a:moveTo>
                    <a:pt x="78" y="0"/>
                  </a:moveTo>
                  <a:lnTo>
                    <a:pt x="97" y="0"/>
                  </a:lnTo>
                  <a:lnTo>
                    <a:pt x="109" y="87"/>
                  </a:lnTo>
                  <a:lnTo>
                    <a:pt x="92" y="87"/>
                  </a:lnTo>
                  <a:lnTo>
                    <a:pt x="88" y="61"/>
                  </a:lnTo>
                  <a:lnTo>
                    <a:pt x="40" y="61"/>
                  </a:lnTo>
                  <a:lnTo>
                    <a:pt x="17" y="87"/>
                  </a:lnTo>
                  <a:lnTo>
                    <a:pt x="0" y="87"/>
                  </a:lnTo>
                  <a:lnTo>
                    <a:pt x="78" y="0"/>
                  </a:lnTo>
                  <a:close/>
                  <a:moveTo>
                    <a:pt x="88" y="52"/>
                  </a:moveTo>
                  <a:lnTo>
                    <a:pt x="83" y="12"/>
                  </a:lnTo>
                  <a:lnTo>
                    <a:pt x="47" y="52"/>
                  </a:lnTo>
                  <a:lnTo>
                    <a:pt x="88" y="52"/>
                  </a:ln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523"/>
            <p:cNvSpPr/>
            <p:nvPr/>
          </p:nvSpPr>
          <p:spPr bwMode="auto">
            <a:xfrm>
              <a:off x="2916242" y="7159631"/>
              <a:ext cx="179388" cy="147638"/>
            </a:xfrm>
            <a:custGeom>
              <a:avLst/>
              <a:gdLst>
                <a:gd name="T0" fmla="*/ 29898 w 48"/>
                <a:gd name="T1" fmla="*/ 98425 h 39"/>
                <a:gd name="T2" fmla="*/ 29898 w 48"/>
                <a:gd name="T3" fmla="*/ 117353 h 39"/>
                <a:gd name="T4" fmla="*/ 71008 w 48"/>
                <a:gd name="T5" fmla="*/ 132496 h 39"/>
                <a:gd name="T6" fmla="*/ 100906 w 48"/>
                <a:gd name="T7" fmla="*/ 128710 h 39"/>
                <a:gd name="T8" fmla="*/ 130804 w 48"/>
                <a:gd name="T9" fmla="*/ 109782 h 39"/>
                <a:gd name="T10" fmla="*/ 127067 w 48"/>
                <a:gd name="T11" fmla="*/ 90854 h 39"/>
                <a:gd name="T12" fmla="*/ 100906 w 48"/>
                <a:gd name="T13" fmla="*/ 83283 h 39"/>
                <a:gd name="T14" fmla="*/ 74745 w 48"/>
                <a:gd name="T15" fmla="*/ 79497 h 39"/>
                <a:gd name="T16" fmla="*/ 41110 w 48"/>
                <a:gd name="T17" fmla="*/ 68141 h 39"/>
                <a:gd name="T18" fmla="*/ 33635 w 48"/>
                <a:gd name="T19" fmla="*/ 41641 h 39"/>
                <a:gd name="T20" fmla="*/ 59796 w 48"/>
                <a:gd name="T21" fmla="*/ 11357 h 39"/>
                <a:gd name="T22" fmla="*/ 115855 w 48"/>
                <a:gd name="T23" fmla="*/ 0 h 39"/>
                <a:gd name="T24" fmla="*/ 164439 w 48"/>
                <a:gd name="T25" fmla="*/ 11357 h 39"/>
                <a:gd name="T26" fmla="*/ 175651 w 48"/>
                <a:gd name="T27" fmla="*/ 45427 h 39"/>
                <a:gd name="T28" fmla="*/ 149490 w 48"/>
                <a:gd name="T29" fmla="*/ 45427 h 39"/>
                <a:gd name="T30" fmla="*/ 149490 w 48"/>
                <a:gd name="T31" fmla="*/ 26499 h 39"/>
                <a:gd name="T32" fmla="*/ 112117 w 48"/>
                <a:gd name="T33" fmla="*/ 15142 h 39"/>
                <a:gd name="T34" fmla="*/ 74745 w 48"/>
                <a:gd name="T35" fmla="*/ 22714 h 39"/>
                <a:gd name="T36" fmla="*/ 59796 w 48"/>
                <a:gd name="T37" fmla="*/ 41641 h 39"/>
                <a:gd name="T38" fmla="*/ 63533 w 48"/>
                <a:gd name="T39" fmla="*/ 56784 h 39"/>
                <a:gd name="T40" fmla="*/ 97168 w 48"/>
                <a:gd name="T41" fmla="*/ 64355 h 39"/>
                <a:gd name="T42" fmla="*/ 123329 w 48"/>
                <a:gd name="T43" fmla="*/ 68141 h 39"/>
                <a:gd name="T44" fmla="*/ 149490 w 48"/>
                <a:gd name="T45" fmla="*/ 75712 h 39"/>
                <a:gd name="T46" fmla="*/ 160702 w 48"/>
                <a:gd name="T47" fmla="*/ 105997 h 39"/>
                <a:gd name="T48" fmla="*/ 123329 w 48"/>
                <a:gd name="T49" fmla="*/ 140067 h 39"/>
                <a:gd name="T50" fmla="*/ 63533 w 48"/>
                <a:gd name="T51" fmla="*/ 147638 h 39"/>
                <a:gd name="T52" fmla="*/ 11212 w 48"/>
                <a:gd name="T53" fmla="*/ 136281 h 39"/>
                <a:gd name="T54" fmla="*/ 3737 w 48"/>
                <a:gd name="T55" fmla="*/ 98425 h 39"/>
                <a:gd name="T56" fmla="*/ 29898 w 48"/>
                <a:gd name="T57" fmla="*/ 98425 h 39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48"/>
                <a:gd name="T88" fmla="*/ 0 h 39"/>
                <a:gd name="T89" fmla="*/ 48 w 48"/>
                <a:gd name="T90" fmla="*/ 39 h 39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48" h="39">
                  <a:moveTo>
                    <a:pt x="8" y="26"/>
                  </a:moveTo>
                  <a:cubicBezTo>
                    <a:pt x="8" y="28"/>
                    <a:pt x="8" y="30"/>
                    <a:pt x="8" y="31"/>
                  </a:cubicBezTo>
                  <a:cubicBezTo>
                    <a:pt x="10" y="34"/>
                    <a:pt x="14" y="35"/>
                    <a:pt x="19" y="35"/>
                  </a:cubicBezTo>
                  <a:cubicBezTo>
                    <a:pt x="22" y="35"/>
                    <a:pt x="25" y="35"/>
                    <a:pt x="27" y="34"/>
                  </a:cubicBezTo>
                  <a:cubicBezTo>
                    <a:pt x="32" y="33"/>
                    <a:pt x="34" y="31"/>
                    <a:pt x="35" y="29"/>
                  </a:cubicBezTo>
                  <a:cubicBezTo>
                    <a:pt x="36" y="27"/>
                    <a:pt x="36" y="25"/>
                    <a:pt x="34" y="24"/>
                  </a:cubicBezTo>
                  <a:cubicBezTo>
                    <a:pt x="33" y="23"/>
                    <a:pt x="30" y="23"/>
                    <a:pt x="27" y="22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16" y="20"/>
                    <a:pt x="13" y="19"/>
                    <a:pt x="11" y="18"/>
                  </a:cubicBezTo>
                  <a:cubicBezTo>
                    <a:pt x="8" y="17"/>
                    <a:pt x="7" y="15"/>
                    <a:pt x="9" y="11"/>
                  </a:cubicBezTo>
                  <a:cubicBezTo>
                    <a:pt x="10" y="8"/>
                    <a:pt x="12" y="5"/>
                    <a:pt x="16" y="3"/>
                  </a:cubicBezTo>
                  <a:cubicBezTo>
                    <a:pt x="20" y="1"/>
                    <a:pt x="25" y="0"/>
                    <a:pt x="31" y="0"/>
                  </a:cubicBezTo>
                  <a:cubicBezTo>
                    <a:pt x="37" y="0"/>
                    <a:pt x="41" y="1"/>
                    <a:pt x="44" y="3"/>
                  </a:cubicBezTo>
                  <a:cubicBezTo>
                    <a:pt x="48" y="5"/>
                    <a:pt x="48" y="8"/>
                    <a:pt x="47" y="12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41" y="10"/>
                    <a:pt x="40" y="8"/>
                    <a:pt x="40" y="7"/>
                  </a:cubicBezTo>
                  <a:cubicBezTo>
                    <a:pt x="38" y="5"/>
                    <a:pt x="35" y="4"/>
                    <a:pt x="30" y="4"/>
                  </a:cubicBezTo>
                  <a:cubicBezTo>
                    <a:pt x="25" y="4"/>
                    <a:pt x="22" y="5"/>
                    <a:pt x="20" y="6"/>
                  </a:cubicBezTo>
                  <a:cubicBezTo>
                    <a:pt x="18" y="7"/>
                    <a:pt x="16" y="9"/>
                    <a:pt x="16" y="11"/>
                  </a:cubicBezTo>
                  <a:cubicBezTo>
                    <a:pt x="15" y="12"/>
                    <a:pt x="16" y="14"/>
                    <a:pt x="17" y="15"/>
                  </a:cubicBezTo>
                  <a:cubicBezTo>
                    <a:pt x="19" y="15"/>
                    <a:pt x="21" y="16"/>
                    <a:pt x="26" y="17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6" y="18"/>
                    <a:pt x="39" y="19"/>
                    <a:pt x="40" y="20"/>
                  </a:cubicBezTo>
                  <a:cubicBezTo>
                    <a:pt x="43" y="22"/>
                    <a:pt x="44" y="24"/>
                    <a:pt x="43" y="28"/>
                  </a:cubicBezTo>
                  <a:cubicBezTo>
                    <a:pt x="41" y="32"/>
                    <a:pt x="38" y="35"/>
                    <a:pt x="33" y="37"/>
                  </a:cubicBezTo>
                  <a:cubicBezTo>
                    <a:pt x="28" y="38"/>
                    <a:pt x="23" y="39"/>
                    <a:pt x="17" y="39"/>
                  </a:cubicBezTo>
                  <a:cubicBezTo>
                    <a:pt x="11" y="39"/>
                    <a:pt x="6" y="38"/>
                    <a:pt x="3" y="36"/>
                  </a:cubicBezTo>
                  <a:cubicBezTo>
                    <a:pt x="1" y="33"/>
                    <a:pt x="0" y="30"/>
                    <a:pt x="1" y="26"/>
                  </a:cubicBezTo>
                  <a:lnTo>
                    <a:pt x="8" y="26"/>
                  </a:ln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524"/>
            <p:cNvSpPr/>
            <p:nvPr/>
          </p:nvSpPr>
          <p:spPr bwMode="auto">
            <a:xfrm>
              <a:off x="3103568" y="7164394"/>
              <a:ext cx="171450" cy="138113"/>
            </a:xfrm>
            <a:custGeom>
              <a:avLst/>
              <a:gdLst>
                <a:gd name="T0" fmla="*/ 0 w 108"/>
                <a:gd name="T1" fmla="*/ 0 h 87"/>
                <a:gd name="T2" fmla="*/ 30163 w 108"/>
                <a:gd name="T3" fmla="*/ 0 h 87"/>
                <a:gd name="T4" fmla="*/ 60325 w 108"/>
                <a:gd name="T5" fmla="*/ 66675 h 87"/>
                <a:gd name="T6" fmla="*/ 141288 w 108"/>
                <a:gd name="T7" fmla="*/ 0 h 87"/>
                <a:gd name="T8" fmla="*/ 171450 w 108"/>
                <a:gd name="T9" fmla="*/ 0 h 87"/>
                <a:gd name="T10" fmla="*/ 66675 w 108"/>
                <a:gd name="T11" fmla="*/ 82550 h 87"/>
                <a:gd name="T12" fmla="*/ 47625 w 108"/>
                <a:gd name="T13" fmla="*/ 138113 h 87"/>
                <a:gd name="T14" fmla="*/ 22225 w 108"/>
                <a:gd name="T15" fmla="*/ 138113 h 87"/>
                <a:gd name="T16" fmla="*/ 41275 w 108"/>
                <a:gd name="T17" fmla="*/ 82550 h 87"/>
                <a:gd name="T18" fmla="*/ 0 w 108"/>
                <a:gd name="T19" fmla="*/ 0 h 8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8"/>
                <a:gd name="T31" fmla="*/ 0 h 87"/>
                <a:gd name="T32" fmla="*/ 108 w 108"/>
                <a:gd name="T33" fmla="*/ 87 h 8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8" h="87">
                  <a:moveTo>
                    <a:pt x="0" y="0"/>
                  </a:moveTo>
                  <a:lnTo>
                    <a:pt x="19" y="0"/>
                  </a:lnTo>
                  <a:lnTo>
                    <a:pt x="38" y="42"/>
                  </a:lnTo>
                  <a:lnTo>
                    <a:pt x="89" y="0"/>
                  </a:lnTo>
                  <a:lnTo>
                    <a:pt x="108" y="0"/>
                  </a:lnTo>
                  <a:lnTo>
                    <a:pt x="42" y="52"/>
                  </a:lnTo>
                  <a:lnTo>
                    <a:pt x="30" y="87"/>
                  </a:lnTo>
                  <a:lnTo>
                    <a:pt x="14" y="87"/>
                  </a:lnTo>
                  <a:lnTo>
                    <a:pt x="26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525"/>
            <p:cNvSpPr/>
            <p:nvPr/>
          </p:nvSpPr>
          <p:spPr bwMode="auto">
            <a:xfrm>
              <a:off x="3233743" y="7159631"/>
              <a:ext cx="180975" cy="147638"/>
            </a:xfrm>
            <a:custGeom>
              <a:avLst/>
              <a:gdLst>
                <a:gd name="T0" fmla="*/ 30163 w 48"/>
                <a:gd name="T1" fmla="*/ 98425 h 39"/>
                <a:gd name="T2" fmla="*/ 30163 w 48"/>
                <a:gd name="T3" fmla="*/ 117353 h 39"/>
                <a:gd name="T4" fmla="*/ 71636 w 48"/>
                <a:gd name="T5" fmla="*/ 132496 h 39"/>
                <a:gd name="T6" fmla="*/ 101798 w 48"/>
                <a:gd name="T7" fmla="*/ 128710 h 39"/>
                <a:gd name="T8" fmla="*/ 131961 w 48"/>
                <a:gd name="T9" fmla="*/ 109782 h 39"/>
                <a:gd name="T10" fmla="*/ 128191 w 48"/>
                <a:gd name="T11" fmla="*/ 90854 h 39"/>
                <a:gd name="T12" fmla="*/ 101798 w 48"/>
                <a:gd name="T13" fmla="*/ 83283 h 39"/>
                <a:gd name="T14" fmla="*/ 75406 w 48"/>
                <a:gd name="T15" fmla="*/ 79497 h 39"/>
                <a:gd name="T16" fmla="*/ 41473 w 48"/>
                <a:gd name="T17" fmla="*/ 68141 h 39"/>
                <a:gd name="T18" fmla="*/ 30163 w 48"/>
                <a:gd name="T19" fmla="*/ 41641 h 39"/>
                <a:gd name="T20" fmla="*/ 60325 w 48"/>
                <a:gd name="T21" fmla="*/ 11357 h 39"/>
                <a:gd name="T22" fmla="*/ 116880 w 48"/>
                <a:gd name="T23" fmla="*/ 0 h 39"/>
                <a:gd name="T24" fmla="*/ 165894 w 48"/>
                <a:gd name="T25" fmla="*/ 11357 h 39"/>
                <a:gd name="T26" fmla="*/ 177205 w 48"/>
                <a:gd name="T27" fmla="*/ 45427 h 39"/>
                <a:gd name="T28" fmla="*/ 150813 w 48"/>
                <a:gd name="T29" fmla="*/ 45427 h 39"/>
                <a:gd name="T30" fmla="*/ 150813 w 48"/>
                <a:gd name="T31" fmla="*/ 26499 h 39"/>
                <a:gd name="T32" fmla="*/ 113109 w 48"/>
                <a:gd name="T33" fmla="*/ 15142 h 39"/>
                <a:gd name="T34" fmla="*/ 75406 w 48"/>
                <a:gd name="T35" fmla="*/ 22714 h 39"/>
                <a:gd name="T36" fmla="*/ 60325 w 48"/>
                <a:gd name="T37" fmla="*/ 41641 h 39"/>
                <a:gd name="T38" fmla="*/ 64095 w 48"/>
                <a:gd name="T39" fmla="*/ 56784 h 39"/>
                <a:gd name="T40" fmla="*/ 98028 w 48"/>
                <a:gd name="T41" fmla="*/ 64355 h 39"/>
                <a:gd name="T42" fmla="*/ 124420 w 48"/>
                <a:gd name="T43" fmla="*/ 68141 h 39"/>
                <a:gd name="T44" fmla="*/ 150813 w 48"/>
                <a:gd name="T45" fmla="*/ 75712 h 39"/>
                <a:gd name="T46" fmla="*/ 162123 w 48"/>
                <a:gd name="T47" fmla="*/ 105997 h 39"/>
                <a:gd name="T48" fmla="*/ 124420 w 48"/>
                <a:gd name="T49" fmla="*/ 140067 h 39"/>
                <a:gd name="T50" fmla="*/ 64095 w 48"/>
                <a:gd name="T51" fmla="*/ 147638 h 39"/>
                <a:gd name="T52" fmla="*/ 11311 w 48"/>
                <a:gd name="T53" fmla="*/ 136281 h 39"/>
                <a:gd name="T54" fmla="*/ 3770 w 48"/>
                <a:gd name="T55" fmla="*/ 98425 h 39"/>
                <a:gd name="T56" fmla="*/ 30163 w 48"/>
                <a:gd name="T57" fmla="*/ 98425 h 39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48"/>
                <a:gd name="T88" fmla="*/ 0 h 39"/>
                <a:gd name="T89" fmla="*/ 48 w 48"/>
                <a:gd name="T90" fmla="*/ 39 h 39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48" h="39">
                  <a:moveTo>
                    <a:pt x="8" y="26"/>
                  </a:moveTo>
                  <a:cubicBezTo>
                    <a:pt x="7" y="28"/>
                    <a:pt x="8" y="30"/>
                    <a:pt x="8" y="31"/>
                  </a:cubicBezTo>
                  <a:cubicBezTo>
                    <a:pt x="10" y="34"/>
                    <a:pt x="13" y="35"/>
                    <a:pt x="19" y="35"/>
                  </a:cubicBezTo>
                  <a:cubicBezTo>
                    <a:pt x="22" y="35"/>
                    <a:pt x="25" y="35"/>
                    <a:pt x="27" y="34"/>
                  </a:cubicBezTo>
                  <a:cubicBezTo>
                    <a:pt x="32" y="33"/>
                    <a:pt x="34" y="31"/>
                    <a:pt x="35" y="29"/>
                  </a:cubicBezTo>
                  <a:cubicBezTo>
                    <a:pt x="36" y="27"/>
                    <a:pt x="36" y="25"/>
                    <a:pt x="34" y="24"/>
                  </a:cubicBezTo>
                  <a:cubicBezTo>
                    <a:pt x="33" y="23"/>
                    <a:pt x="30" y="23"/>
                    <a:pt x="27" y="22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16" y="20"/>
                    <a:pt x="13" y="19"/>
                    <a:pt x="11" y="18"/>
                  </a:cubicBezTo>
                  <a:cubicBezTo>
                    <a:pt x="8" y="17"/>
                    <a:pt x="7" y="15"/>
                    <a:pt x="8" y="11"/>
                  </a:cubicBezTo>
                  <a:cubicBezTo>
                    <a:pt x="10" y="8"/>
                    <a:pt x="12" y="5"/>
                    <a:pt x="16" y="3"/>
                  </a:cubicBezTo>
                  <a:cubicBezTo>
                    <a:pt x="20" y="1"/>
                    <a:pt x="25" y="0"/>
                    <a:pt x="31" y="0"/>
                  </a:cubicBezTo>
                  <a:cubicBezTo>
                    <a:pt x="37" y="0"/>
                    <a:pt x="41" y="1"/>
                    <a:pt x="44" y="3"/>
                  </a:cubicBezTo>
                  <a:cubicBezTo>
                    <a:pt x="47" y="5"/>
                    <a:pt x="48" y="8"/>
                    <a:pt x="47" y="12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40" y="10"/>
                    <a:pt x="40" y="8"/>
                    <a:pt x="40" y="7"/>
                  </a:cubicBezTo>
                  <a:cubicBezTo>
                    <a:pt x="38" y="5"/>
                    <a:pt x="35" y="4"/>
                    <a:pt x="30" y="4"/>
                  </a:cubicBezTo>
                  <a:cubicBezTo>
                    <a:pt x="25" y="4"/>
                    <a:pt x="22" y="5"/>
                    <a:pt x="20" y="6"/>
                  </a:cubicBezTo>
                  <a:cubicBezTo>
                    <a:pt x="18" y="7"/>
                    <a:pt x="16" y="9"/>
                    <a:pt x="16" y="11"/>
                  </a:cubicBezTo>
                  <a:cubicBezTo>
                    <a:pt x="15" y="12"/>
                    <a:pt x="15" y="14"/>
                    <a:pt x="17" y="15"/>
                  </a:cubicBezTo>
                  <a:cubicBezTo>
                    <a:pt x="18" y="15"/>
                    <a:pt x="21" y="16"/>
                    <a:pt x="26" y="17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6" y="18"/>
                    <a:pt x="39" y="19"/>
                    <a:pt x="40" y="20"/>
                  </a:cubicBezTo>
                  <a:cubicBezTo>
                    <a:pt x="43" y="22"/>
                    <a:pt x="44" y="24"/>
                    <a:pt x="43" y="28"/>
                  </a:cubicBezTo>
                  <a:cubicBezTo>
                    <a:pt x="41" y="32"/>
                    <a:pt x="38" y="35"/>
                    <a:pt x="33" y="37"/>
                  </a:cubicBezTo>
                  <a:cubicBezTo>
                    <a:pt x="28" y="38"/>
                    <a:pt x="23" y="39"/>
                    <a:pt x="17" y="39"/>
                  </a:cubicBezTo>
                  <a:cubicBezTo>
                    <a:pt x="11" y="39"/>
                    <a:pt x="6" y="38"/>
                    <a:pt x="3" y="36"/>
                  </a:cubicBezTo>
                  <a:cubicBezTo>
                    <a:pt x="1" y="33"/>
                    <a:pt x="0" y="30"/>
                    <a:pt x="1" y="26"/>
                  </a:cubicBezTo>
                  <a:lnTo>
                    <a:pt x="8" y="26"/>
                  </a:ln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526"/>
            <p:cNvSpPr/>
            <p:nvPr/>
          </p:nvSpPr>
          <p:spPr bwMode="auto">
            <a:xfrm>
              <a:off x="3417893" y="7164394"/>
              <a:ext cx="165100" cy="138113"/>
            </a:xfrm>
            <a:custGeom>
              <a:avLst/>
              <a:gdLst>
                <a:gd name="T0" fmla="*/ 165100 w 104"/>
                <a:gd name="T1" fmla="*/ 0 h 87"/>
                <a:gd name="T2" fmla="*/ 161925 w 104"/>
                <a:gd name="T3" fmla="*/ 14288 h 87"/>
                <a:gd name="T4" fmla="*/ 93662 w 104"/>
                <a:gd name="T5" fmla="*/ 14288 h 87"/>
                <a:gd name="T6" fmla="*/ 49212 w 104"/>
                <a:gd name="T7" fmla="*/ 138113 h 87"/>
                <a:gd name="T8" fmla="*/ 22225 w 104"/>
                <a:gd name="T9" fmla="*/ 138113 h 87"/>
                <a:gd name="T10" fmla="*/ 68263 w 104"/>
                <a:gd name="T11" fmla="*/ 14288 h 87"/>
                <a:gd name="T12" fmla="*/ 0 w 104"/>
                <a:gd name="T13" fmla="*/ 14288 h 87"/>
                <a:gd name="T14" fmla="*/ 7938 w 104"/>
                <a:gd name="T15" fmla="*/ 0 h 87"/>
                <a:gd name="T16" fmla="*/ 165100 w 104"/>
                <a:gd name="T17" fmla="*/ 0 h 8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04"/>
                <a:gd name="T28" fmla="*/ 0 h 87"/>
                <a:gd name="T29" fmla="*/ 104 w 104"/>
                <a:gd name="T30" fmla="*/ 87 h 8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04" h="87">
                  <a:moveTo>
                    <a:pt x="104" y="0"/>
                  </a:moveTo>
                  <a:lnTo>
                    <a:pt x="102" y="9"/>
                  </a:lnTo>
                  <a:lnTo>
                    <a:pt x="59" y="9"/>
                  </a:lnTo>
                  <a:lnTo>
                    <a:pt x="31" y="87"/>
                  </a:lnTo>
                  <a:lnTo>
                    <a:pt x="14" y="87"/>
                  </a:lnTo>
                  <a:lnTo>
                    <a:pt x="43" y="9"/>
                  </a:lnTo>
                  <a:lnTo>
                    <a:pt x="0" y="9"/>
                  </a:lnTo>
                  <a:lnTo>
                    <a:pt x="5" y="0"/>
                  </a:lnTo>
                  <a:lnTo>
                    <a:pt x="104" y="0"/>
                  </a:ln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527"/>
            <p:cNvSpPr/>
            <p:nvPr/>
          </p:nvSpPr>
          <p:spPr bwMode="auto">
            <a:xfrm>
              <a:off x="3552831" y="7164394"/>
              <a:ext cx="195263" cy="138113"/>
            </a:xfrm>
            <a:custGeom>
              <a:avLst/>
              <a:gdLst>
                <a:gd name="T0" fmla="*/ 49213 w 123"/>
                <a:gd name="T1" fmla="*/ 0 h 87"/>
                <a:gd name="T2" fmla="*/ 195263 w 123"/>
                <a:gd name="T3" fmla="*/ 0 h 87"/>
                <a:gd name="T4" fmla="*/ 187325 w 123"/>
                <a:gd name="T5" fmla="*/ 19050 h 87"/>
                <a:gd name="T6" fmla="*/ 71438 w 123"/>
                <a:gd name="T7" fmla="*/ 19050 h 87"/>
                <a:gd name="T8" fmla="*/ 57150 w 123"/>
                <a:gd name="T9" fmla="*/ 60325 h 87"/>
                <a:gd name="T10" fmla="*/ 165100 w 123"/>
                <a:gd name="T11" fmla="*/ 60325 h 87"/>
                <a:gd name="T12" fmla="*/ 157163 w 123"/>
                <a:gd name="T13" fmla="*/ 74613 h 87"/>
                <a:gd name="T14" fmla="*/ 49213 w 123"/>
                <a:gd name="T15" fmla="*/ 74613 h 87"/>
                <a:gd name="T16" fmla="*/ 33338 w 123"/>
                <a:gd name="T17" fmla="*/ 123825 h 87"/>
                <a:gd name="T18" fmla="*/ 150813 w 123"/>
                <a:gd name="T19" fmla="*/ 123825 h 87"/>
                <a:gd name="T20" fmla="*/ 146050 w 123"/>
                <a:gd name="T21" fmla="*/ 138113 h 87"/>
                <a:gd name="T22" fmla="*/ 0 w 123"/>
                <a:gd name="T23" fmla="*/ 138113 h 87"/>
                <a:gd name="T24" fmla="*/ 49213 w 123"/>
                <a:gd name="T25" fmla="*/ 0 h 8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23"/>
                <a:gd name="T40" fmla="*/ 0 h 87"/>
                <a:gd name="T41" fmla="*/ 123 w 123"/>
                <a:gd name="T42" fmla="*/ 87 h 8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23" h="87">
                  <a:moveTo>
                    <a:pt x="31" y="0"/>
                  </a:moveTo>
                  <a:lnTo>
                    <a:pt x="123" y="0"/>
                  </a:lnTo>
                  <a:lnTo>
                    <a:pt x="118" y="12"/>
                  </a:lnTo>
                  <a:lnTo>
                    <a:pt x="45" y="12"/>
                  </a:lnTo>
                  <a:lnTo>
                    <a:pt x="36" y="38"/>
                  </a:lnTo>
                  <a:lnTo>
                    <a:pt x="104" y="38"/>
                  </a:lnTo>
                  <a:lnTo>
                    <a:pt x="99" y="47"/>
                  </a:lnTo>
                  <a:lnTo>
                    <a:pt x="31" y="47"/>
                  </a:lnTo>
                  <a:lnTo>
                    <a:pt x="21" y="78"/>
                  </a:lnTo>
                  <a:lnTo>
                    <a:pt x="95" y="78"/>
                  </a:lnTo>
                  <a:lnTo>
                    <a:pt x="92" y="87"/>
                  </a:lnTo>
                  <a:lnTo>
                    <a:pt x="0" y="87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528"/>
            <p:cNvSpPr/>
            <p:nvPr/>
          </p:nvSpPr>
          <p:spPr bwMode="auto">
            <a:xfrm>
              <a:off x="3721106" y="7164394"/>
              <a:ext cx="236538" cy="138113"/>
            </a:xfrm>
            <a:custGeom>
              <a:avLst/>
              <a:gdLst>
                <a:gd name="T0" fmla="*/ 48809 w 63"/>
                <a:gd name="T1" fmla="*/ 0 h 37"/>
                <a:gd name="T2" fmla="*/ 86355 w 63"/>
                <a:gd name="T3" fmla="*/ 0 h 37"/>
                <a:gd name="T4" fmla="*/ 101373 w 63"/>
                <a:gd name="T5" fmla="*/ 115716 h 37"/>
                <a:gd name="T6" fmla="*/ 198992 w 63"/>
                <a:gd name="T7" fmla="*/ 0 h 37"/>
                <a:gd name="T8" fmla="*/ 236538 w 63"/>
                <a:gd name="T9" fmla="*/ 0 h 37"/>
                <a:gd name="T10" fmla="*/ 187729 w 63"/>
                <a:gd name="T11" fmla="*/ 138113 h 37"/>
                <a:gd name="T12" fmla="*/ 161447 w 63"/>
                <a:gd name="T13" fmla="*/ 138113 h 37"/>
                <a:gd name="T14" fmla="*/ 191483 w 63"/>
                <a:gd name="T15" fmla="*/ 55992 h 37"/>
                <a:gd name="T16" fmla="*/ 195238 w 63"/>
                <a:gd name="T17" fmla="*/ 41061 h 37"/>
                <a:gd name="T18" fmla="*/ 202747 w 63"/>
                <a:gd name="T19" fmla="*/ 22397 h 37"/>
                <a:gd name="T20" fmla="*/ 105128 w 63"/>
                <a:gd name="T21" fmla="*/ 138113 h 37"/>
                <a:gd name="T22" fmla="*/ 78846 w 63"/>
                <a:gd name="T23" fmla="*/ 138113 h 37"/>
                <a:gd name="T24" fmla="*/ 63828 w 63"/>
                <a:gd name="T25" fmla="*/ 22397 h 37"/>
                <a:gd name="T26" fmla="*/ 63828 w 63"/>
                <a:gd name="T27" fmla="*/ 26129 h 37"/>
                <a:gd name="T28" fmla="*/ 60073 w 63"/>
                <a:gd name="T29" fmla="*/ 41061 h 37"/>
                <a:gd name="T30" fmla="*/ 52564 w 63"/>
                <a:gd name="T31" fmla="*/ 55992 h 37"/>
                <a:gd name="T32" fmla="*/ 22527 w 63"/>
                <a:gd name="T33" fmla="*/ 138113 h 37"/>
                <a:gd name="T34" fmla="*/ 0 w 63"/>
                <a:gd name="T35" fmla="*/ 138113 h 37"/>
                <a:gd name="T36" fmla="*/ 48809 w 63"/>
                <a:gd name="T37" fmla="*/ 0 h 3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63"/>
                <a:gd name="T58" fmla="*/ 0 h 37"/>
                <a:gd name="T59" fmla="*/ 63 w 63"/>
                <a:gd name="T60" fmla="*/ 37 h 3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63" h="37">
                  <a:moveTo>
                    <a:pt x="13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50" y="37"/>
                    <a:pt x="50" y="37"/>
                    <a:pt x="50" y="37"/>
                  </a:cubicBezTo>
                  <a:cubicBezTo>
                    <a:pt x="43" y="37"/>
                    <a:pt x="43" y="37"/>
                    <a:pt x="43" y="37"/>
                  </a:cubicBezTo>
                  <a:cubicBezTo>
                    <a:pt x="51" y="15"/>
                    <a:pt x="51" y="15"/>
                    <a:pt x="51" y="15"/>
                  </a:cubicBezTo>
                  <a:cubicBezTo>
                    <a:pt x="51" y="14"/>
                    <a:pt x="52" y="13"/>
                    <a:pt x="52" y="11"/>
                  </a:cubicBezTo>
                  <a:cubicBezTo>
                    <a:pt x="53" y="10"/>
                    <a:pt x="54" y="8"/>
                    <a:pt x="54" y="6"/>
                  </a:cubicBezTo>
                  <a:cubicBezTo>
                    <a:pt x="28" y="37"/>
                    <a:pt x="28" y="37"/>
                    <a:pt x="28" y="37"/>
                  </a:cubicBezTo>
                  <a:cubicBezTo>
                    <a:pt x="21" y="37"/>
                    <a:pt x="21" y="37"/>
                    <a:pt x="21" y="37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8"/>
                    <a:pt x="16" y="9"/>
                    <a:pt x="16" y="11"/>
                  </a:cubicBezTo>
                  <a:cubicBezTo>
                    <a:pt x="15" y="13"/>
                    <a:pt x="15" y="14"/>
                    <a:pt x="14" y="15"/>
                  </a:cubicBezTo>
                  <a:cubicBezTo>
                    <a:pt x="6" y="37"/>
                    <a:pt x="6" y="37"/>
                    <a:pt x="6" y="37"/>
                  </a:cubicBezTo>
                  <a:cubicBezTo>
                    <a:pt x="0" y="37"/>
                    <a:pt x="0" y="37"/>
                    <a:pt x="0" y="37"/>
                  </a:cubicBezTo>
                  <a:lnTo>
                    <a:pt x="13" y="0"/>
                  </a:ln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529"/>
            <p:cNvSpPr/>
            <p:nvPr/>
          </p:nvSpPr>
          <p:spPr bwMode="auto">
            <a:xfrm>
              <a:off x="3938594" y="7159631"/>
              <a:ext cx="180975" cy="147638"/>
            </a:xfrm>
            <a:custGeom>
              <a:avLst/>
              <a:gdLst>
                <a:gd name="T0" fmla="*/ 30163 w 48"/>
                <a:gd name="T1" fmla="*/ 98425 h 39"/>
                <a:gd name="T2" fmla="*/ 30163 w 48"/>
                <a:gd name="T3" fmla="*/ 117353 h 39"/>
                <a:gd name="T4" fmla="*/ 75406 w 48"/>
                <a:gd name="T5" fmla="*/ 132496 h 39"/>
                <a:gd name="T6" fmla="*/ 101798 w 48"/>
                <a:gd name="T7" fmla="*/ 128710 h 39"/>
                <a:gd name="T8" fmla="*/ 131961 w 48"/>
                <a:gd name="T9" fmla="*/ 109782 h 39"/>
                <a:gd name="T10" fmla="*/ 128191 w 48"/>
                <a:gd name="T11" fmla="*/ 90854 h 39"/>
                <a:gd name="T12" fmla="*/ 101798 w 48"/>
                <a:gd name="T13" fmla="*/ 83283 h 39"/>
                <a:gd name="T14" fmla="*/ 75406 w 48"/>
                <a:gd name="T15" fmla="*/ 79497 h 39"/>
                <a:gd name="T16" fmla="*/ 41473 w 48"/>
                <a:gd name="T17" fmla="*/ 68141 h 39"/>
                <a:gd name="T18" fmla="*/ 33933 w 48"/>
                <a:gd name="T19" fmla="*/ 41641 h 39"/>
                <a:gd name="T20" fmla="*/ 60325 w 48"/>
                <a:gd name="T21" fmla="*/ 11357 h 39"/>
                <a:gd name="T22" fmla="*/ 116880 w 48"/>
                <a:gd name="T23" fmla="*/ 0 h 39"/>
                <a:gd name="T24" fmla="*/ 165894 w 48"/>
                <a:gd name="T25" fmla="*/ 11357 h 39"/>
                <a:gd name="T26" fmla="*/ 177205 w 48"/>
                <a:gd name="T27" fmla="*/ 45427 h 39"/>
                <a:gd name="T28" fmla="*/ 150813 w 48"/>
                <a:gd name="T29" fmla="*/ 45427 h 39"/>
                <a:gd name="T30" fmla="*/ 150813 w 48"/>
                <a:gd name="T31" fmla="*/ 26499 h 39"/>
                <a:gd name="T32" fmla="*/ 113109 w 48"/>
                <a:gd name="T33" fmla="*/ 15142 h 39"/>
                <a:gd name="T34" fmla="*/ 75406 w 48"/>
                <a:gd name="T35" fmla="*/ 22714 h 39"/>
                <a:gd name="T36" fmla="*/ 60325 w 48"/>
                <a:gd name="T37" fmla="*/ 41641 h 39"/>
                <a:gd name="T38" fmla="*/ 64095 w 48"/>
                <a:gd name="T39" fmla="*/ 56784 h 39"/>
                <a:gd name="T40" fmla="*/ 98028 w 48"/>
                <a:gd name="T41" fmla="*/ 64355 h 39"/>
                <a:gd name="T42" fmla="*/ 124420 w 48"/>
                <a:gd name="T43" fmla="*/ 68141 h 39"/>
                <a:gd name="T44" fmla="*/ 150813 w 48"/>
                <a:gd name="T45" fmla="*/ 75712 h 39"/>
                <a:gd name="T46" fmla="*/ 162123 w 48"/>
                <a:gd name="T47" fmla="*/ 105997 h 39"/>
                <a:gd name="T48" fmla="*/ 124420 w 48"/>
                <a:gd name="T49" fmla="*/ 140067 h 39"/>
                <a:gd name="T50" fmla="*/ 64095 w 48"/>
                <a:gd name="T51" fmla="*/ 147638 h 39"/>
                <a:gd name="T52" fmla="*/ 11311 w 48"/>
                <a:gd name="T53" fmla="*/ 136281 h 39"/>
                <a:gd name="T54" fmla="*/ 7541 w 48"/>
                <a:gd name="T55" fmla="*/ 98425 h 39"/>
                <a:gd name="T56" fmla="*/ 30163 w 48"/>
                <a:gd name="T57" fmla="*/ 98425 h 39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48"/>
                <a:gd name="T88" fmla="*/ 0 h 39"/>
                <a:gd name="T89" fmla="*/ 48 w 48"/>
                <a:gd name="T90" fmla="*/ 39 h 39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48" h="39">
                  <a:moveTo>
                    <a:pt x="8" y="26"/>
                  </a:moveTo>
                  <a:cubicBezTo>
                    <a:pt x="8" y="28"/>
                    <a:pt x="8" y="30"/>
                    <a:pt x="8" y="31"/>
                  </a:cubicBezTo>
                  <a:cubicBezTo>
                    <a:pt x="10" y="34"/>
                    <a:pt x="14" y="35"/>
                    <a:pt x="20" y="35"/>
                  </a:cubicBezTo>
                  <a:cubicBezTo>
                    <a:pt x="22" y="35"/>
                    <a:pt x="25" y="35"/>
                    <a:pt x="27" y="34"/>
                  </a:cubicBezTo>
                  <a:cubicBezTo>
                    <a:pt x="32" y="33"/>
                    <a:pt x="34" y="31"/>
                    <a:pt x="35" y="29"/>
                  </a:cubicBezTo>
                  <a:cubicBezTo>
                    <a:pt x="36" y="27"/>
                    <a:pt x="36" y="25"/>
                    <a:pt x="34" y="24"/>
                  </a:cubicBezTo>
                  <a:cubicBezTo>
                    <a:pt x="33" y="23"/>
                    <a:pt x="30" y="23"/>
                    <a:pt x="27" y="22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16" y="20"/>
                    <a:pt x="13" y="19"/>
                    <a:pt x="11" y="18"/>
                  </a:cubicBezTo>
                  <a:cubicBezTo>
                    <a:pt x="8" y="17"/>
                    <a:pt x="7" y="15"/>
                    <a:pt x="9" y="11"/>
                  </a:cubicBezTo>
                  <a:cubicBezTo>
                    <a:pt x="10" y="8"/>
                    <a:pt x="12" y="5"/>
                    <a:pt x="16" y="3"/>
                  </a:cubicBezTo>
                  <a:cubicBezTo>
                    <a:pt x="20" y="1"/>
                    <a:pt x="25" y="0"/>
                    <a:pt x="31" y="0"/>
                  </a:cubicBezTo>
                  <a:cubicBezTo>
                    <a:pt x="37" y="0"/>
                    <a:pt x="41" y="1"/>
                    <a:pt x="44" y="3"/>
                  </a:cubicBezTo>
                  <a:cubicBezTo>
                    <a:pt x="48" y="5"/>
                    <a:pt x="48" y="8"/>
                    <a:pt x="47" y="12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41" y="10"/>
                    <a:pt x="40" y="8"/>
                    <a:pt x="40" y="7"/>
                  </a:cubicBezTo>
                  <a:cubicBezTo>
                    <a:pt x="38" y="5"/>
                    <a:pt x="35" y="4"/>
                    <a:pt x="30" y="4"/>
                  </a:cubicBezTo>
                  <a:cubicBezTo>
                    <a:pt x="25" y="4"/>
                    <a:pt x="22" y="5"/>
                    <a:pt x="20" y="6"/>
                  </a:cubicBezTo>
                  <a:cubicBezTo>
                    <a:pt x="18" y="7"/>
                    <a:pt x="16" y="9"/>
                    <a:pt x="16" y="11"/>
                  </a:cubicBezTo>
                  <a:cubicBezTo>
                    <a:pt x="15" y="12"/>
                    <a:pt x="16" y="14"/>
                    <a:pt x="17" y="15"/>
                  </a:cubicBezTo>
                  <a:cubicBezTo>
                    <a:pt x="19" y="15"/>
                    <a:pt x="22" y="16"/>
                    <a:pt x="26" y="17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6" y="18"/>
                    <a:pt x="39" y="19"/>
                    <a:pt x="40" y="20"/>
                  </a:cubicBezTo>
                  <a:cubicBezTo>
                    <a:pt x="43" y="22"/>
                    <a:pt x="44" y="24"/>
                    <a:pt x="43" y="28"/>
                  </a:cubicBezTo>
                  <a:cubicBezTo>
                    <a:pt x="41" y="32"/>
                    <a:pt x="38" y="35"/>
                    <a:pt x="33" y="37"/>
                  </a:cubicBezTo>
                  <a:cubicBezTo>
                    <a:pt x="28" y="38"/>
                    <a:pt x="23" y="39"/>
                    <a:pt x="17" y="39"/>
                  </a:cubicBezTo>
                  <a:cubicBezTo>
                    <a:pt x="11" y="39"/>
                    <a:pt x="6" y="38"/>
                    <a:pt x="3" y="36"/>
                  </a:cubicBezTo>
                  <a:cubicBezTo>
                    <a:pt x="1" y="33"/>
                    <a:pt x="0" y="30"/>
                    <a:pt x="2" y="26"/>
                  </a:cubicBezTo>
                  <a:lnTo>
                    <a:pt x="8" y="26"/>
                  </a:ln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530"/>
            <p:cNvSpPr/>
            <p:nvPr/>
          </p:nvSpPr>
          <p:spPr bwMode="auto">
            <a:xfrm>
              <a:off x="4160845" y="7159631"/>
              <a:ext cx="195263" cy="147638"/>
            </a:xfrm>
            <a:custGeom>
              <a:avLst/>
              <a:gdLst>
                <a:gd name="T0" fmla="*/ 191508 w 52"/>
                <a:gd name="T1" fmla="*/ 45427 h 39"/>
                <a:gd name="T2" fmla="*/ 165223 w 52"/>
                <a:gd name="T3" fmla="*/ 45427 h 39"/>
                <a:gd name="T4" fmla="*/ 157712 w 52"/>
                <a:gd name="T5" fmla="*/ 22714 h 39"/>
                <a:gd name="T6" fmla="*/ 123917 w 52"/>
                <a:gd name="T7" fmla="*/ 15142 h 39"/>
                <a:gd name="T8" fmla="*/ 71346 w 52"/>
                <a:gd name="T9" fmla="*/ 30285 h 39"/>
                <a:gd name="T10" fmla="*/ 37551 w 52"/>
                <a:gd name="T11" fmla="*/ 75712 h 39"/>
                <a:gd name="T12" fmla="*/ 37551 w 52"/>
                <a:gd name="T13" fmla="*/ 117353 h 39"/>
                <a:gd name="T14" fmla="*/ 78856 w 52"/>
                <a:gd name="T15" fmla="*/ 132496 h 39"/>
                <a:gd name="T16" fmla="*/ 131427 w 52"/>
                <a:gd name="T17" fmla="*/ 113568 h 39"/>
                <a:gd name="T18" fmla="*/ 150202 w 52"/>
                <a:gd name="T19" fmla="*/ 90854 h 39"/>
                <a:gd name="T20" fmla="*/ 176488 w 52"/>
                <a:gd name="T21" fmla="*/ 90854 h 39"/>
                <a:gd name="T22" fmla="*/ 142692 w 52"/>
                <a:gd name="T23" fmla="*/ 128710 h 39"/>
                <a:gd name="T24" fmla="*/ 71346 w 52"/>
                <a:gd name="T25" fmla="*/ 147638 h 39"/>
                <a:gd name="T26" fmla="*/ 18775 w 52"/>
                <a:gd name="T27" fmla="*/ 132496 h 39"/>
                <a:gd name="T28" fmla="*/ 11265 w 52"/>
                <a:gd name="T29" fmla="*/ 71926 h 39"/>
                <a:gd name="T30" fmla="*/ 52571 w 52"/>
                <a:gd name="T31" fmla="*/ 22714 h 39"/>
                <a:gd name="T32" fmla="*/ 127672 w 52"/>
                <a:gd name="T33" fmla="*/ 0 h 39"/>
                <a:gd name="T34" fmla="*/ 180243 w 52"/>
                <a:gd name="T35" fmla="*/ 15142 h 39"/>
                <a:gd name="T36" fmla="*/ 191508 w 52"/>
                <a:gd name="T37" fmla="*/ 45427 h 39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52"/>
                <a:gd name="T58" fmla="*/ 0 h 39"/>
                <a:gd name="T59" fmla="*/ 52 w 52"/>
                <a:gd name="T60" fmla="*/ 39 h 39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52" h="39">
                  <a:moveTo>
                    <a:pt x="51" y="12"/>
                  </a:moveTo>
                  <a:cubicBezTo>
                    <a:pt x="44" y="12"/>
                    <a:pt x="44" y="12"/>
                    <a:pt x="44" y="12"/>
                  </a:cubicBezTo>
                  <a:cubicBezTo>
                    <a:pt x="44" y="10"/>
                    <a:pt x="43" y="8"/>
                    <a:pt x="42" y="6"/>
                  </a:cubicBezTo>
                  <a:cubicBezTo>
                    <a:pt x="40" y="5"/>
                    <a:pt x="37" y="4"/>
                    <a:pt x="33" y="4"/>
                  </a:cubicBezTo>
                  <a:cubicBezTo>
                    <a:pt x="27" y="4"/>
                    <a:pt x="23" y="6"/>
                    <a:pt x="19" y="8"/>
                  </a:cubicBezTo>
                  <a:cubicBezTo>
                    <a:pt x="15" y="11"/>
                    <a:pt x="12" y="15"/>
                    <a:pt x="10" y="20"/>
                  </a:cubicBezTo>
                  <a:cubicBezTo>
                    <a:pt x="8" y="24"/>
                    <a:pt x="8" y="28"/>
                    <a:pt x="10" y="31"/>
                  </a:cubicBezTo>
                  <a:cubicBezTo>
                    <a:pt x="12" y="33"/>
                    <a:pt x="16" y="35"/>
                    <a:pt x="21" y="35"/>
                  </a:cubicBezTo>
                  <a:cubicBezTo>
                    <a:pt x="27" y="35"/>
                    <a:pt x="31" y="33"/>
                    <a:pt x="35" y="30"/>
                  </a:cubicBezTo>
                  <a:cubicBezTo>
                    <a:pt x="37" y="29"/>
                    <a:pt x="39" y="27"/>
                    <a:pt x="40" y="24"/>
                  </a:cubicBezTo>
                  <a:cubicBezTo>
                    <a:pt x="47" y="24"/>
                    <a:pt x="47" y="24"/>
                    <a:pt x="47" y="24"/>
                  </a:cubicBezTo>
                  <a:cubicBezTo>
                    <a:pt x="45" y="28"/>
                    <a:pt x="42" y="32"/>
                    <a:pt x="38" y="34"/>
                  </a:cubicBezTo>
                  <a:cubicBezTo>
                    <a:pt x="32" y="38"/>
                    <a:pt x="26" y="39"/>
                    <a:pt x="19" y="39"/>
                  </a:cubicBezTo>
                  <a:cubicBezTo>
                    <a:pt x="13" y="39"/>
                    <a:pt x="8" y="38"/>
                    <a:pt x="5" y="35"/>
                  </a:cubicBezTo>
                  <a:cubicBezTo>
                    <a:pt x="1" y="32"/>
                    <a:pt x="0" y="26"/>
                    <a:pt x="3" y="19"/>
                  </a:cubicBezTo>
                  <a:cubicBezTo>
                    <a:pt x="5" y="14"/>
                    <a:pt x="8" y="9"/>
                    <a:pt x="14" y="6"/>
                  </a:cubicBezTo>
                  <a:cubicBezTo>
                    <a:pt x="20" y="2"/>
                    <a:pt x="26" y="0"/>
                    <a:pt x="34" y="0"/>
                  </a:cubicBezTo>
                  <a:cubicBezTo>
                    <a:pt x="41" y="0"/>
                    <a:pt x="45" y="1"/>
                    <a:pt x="48" y="4"/>
                  </a:cubicBezTo>
                  <a:cubicBezTo>
                    <a:pt x="51" y="6"/>
                    <a:pt x="52" y="9"/>
                    <a:pt x="51" y="12"/>
                  </a:cubicBez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531"/>
            <p:cNvSpPr>
              <a:spLocks noEditPoints="1"/>
            </p:cNvSpPr>
            <p:nvPr/>
          </p:nvSpPr>
          <p:spPr bwMode="auto">
            <a:xfrm>
              <a:off x="4348170" y="7197731"/>
              <a:ext cx="146050" cy="109538"/>
            </a:xfrm>
            <a:custGeom>
              <a:avLst/>
              <a:gdLst>
                <a:gd name="T0" fmla="*/ 142305 w 39"/>
                <a:gd name="T1" fmla="*/ 52880 h 29"/>
                <a:gd name="T2" fmla="*/ 108601 w 39"/>
                <a:gd name="T3" fmla="*/ 94429 h 29"/>
                <a:gd name="T4" fmla="*/ 52428 w 39"/>
                <a:gd name="T5" fmla="*/ 109538 h 29"/>
                <a:gd name="T6" fmla="*/ 11235 w 39"/>
                <a:gd name="T7" fmla="*/ 94429 h 29"/>
                <a:gd name="T8" fmla="*/ 7490 w 39"/>
                <a:gd name="T9" fmla="*/ 56658 h 29"/>
                <a:gd name="T10" fmla="*/ 41194 w 39"/>
                <a:gd name="T11" fmla="*/ 15109 h 29"/>
                <a:gd name="T12" fmla="*/ 93622 w 39"/>
                <a:gd name="T13" fmla="*/ 0 h 29"/>
                <a:gd name="T14" fmla="*/ 134815 w 39"/>
                <a:gd name="T15" fmla="*/ 15109 h 29"/>
                <a:gd name="T16" fmla="*/ 142305 w 39"/>
                <a:gd name="T17" fmla="*/ 52880 h 29"/>
                <a:gd name="T18" fmla="*/ 116091 w 39"/>
                <a:gd name="T19" fmla="*/ 52880 h 29"/>
                <a:gd name="T20" fmla="*/ 119836 w 39"/>
                <a:gd name="T21" fmla="*/ 30217 h 29"/>
                <a:gd name="T22" fmla="*/ 89877 w 39"/>
                <a:gd name="T23" fmla="*/ 15109 h 29"/>
                <a:gd name="T24" fmla="*/ 52428 w 39"/>
                <a:gd name="T25" fmla="*/ 26440 h 29"/>
                <a:gd name="T26" fmla="*/ 29959 w 39"/>
                <a:gd name="T27" fmla="*/ 56658 h 29"/>
                <a:gd name="T28" fmla="*/ 29959 w 39"/>
                <a:gd name="T29" fmla="*/ 83098 h 29"/>
                <a:gd name="T30" fmla="*/ 59918 w 39"/>
                <a:gd name="T31" fmla="*/ 94429 h 29"/>
                <a:gd name="T32" fmla="*/ 97367 w 39"/>
                <a:gd name="T33" fmla="*/ 83098 h 29"/>
                <a:gd name="T34" fmla="*/ 116091 w 39"/>
                <a:gd name="T35" fmla="*/ 52880 h 29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9"/>
                <a:gd name="T55" fmla="*/ 0 h 29"/>
                <a:gd name="T56" fmla="*/ 39 w 39"/>
                <a:gd name="T57" fmla="*/ 29 h 29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9" h="29">
                  <a:moveTo>
                    <a:pt x="38" y="14"/>
                  </a:moveTo>
                  <a:cubicBezTo>
                    <a:pt x="36" y="18"/>
                    <a:pt x="33" y="22"/>
                    <a:pt x="29" y="25"/>
                  </a:cubicBezTo>
                  <a:cubicBezTo>
                    <a:pt x="25" y="28"/>
                    <a:pt x="20" y="29"/>
                    <a:pt x="14" y="29"/>
                  </a:cubicBezTo>
                  <a:cubicBezTo>
                    <a:pt x="9" y="29"/>
                    <a:pt x="5" y="28"/>
                    <a:pt x="3" y="25"/>
                  </a:cubicBezTo>
                  <a:cubicBezTo>
                    <a:pt x="1" y="23"/>
                    <a:pt x="0" y="19"/>
                    <a:pt x="2" y="15"/>
                  </a:cubicBezTo>
                  <a:cubicBezTo>
                    <a:pt x="3" y="11"/>
                    <a:pt x="6" y="7"/>
                    <a:pt x="11" y="4"/>
                  </a:cubicBezTo>
                  <a:cubicBezTo>
                    <a:pt x="15" y="2"/>
                    <a:pt x="20" y="0"/>
                    <a:pt x="25" y="0"/>
                  </a:cubicBezTo>
                  <a:cubicBezTo>
                    <a:pt x="30" y="0"/>
                    <a:pt x="34" y="1"/>
                    <a:pt x="36" y="4"/>
                  </a:cubicBezTo>
                  <a:cubicBezTo>
                    <a:pt x="39" y="6"/>
                    <a:pt x="39" y="9"/>
                    <a:pt x="38" y="14"/>
                  </a:cubicBezTo>
                  <a:close/>
                  <a:moveTo>
                    <a:pt x="31" y="14"/>
                  </a:moveTo>
                  <a:cubicBezTo>
                    <a:pt x="32" y="12"/>
                    <a:pt x="32" y="10"/>
                    <a:pt x="32" y="8"/>
                  </a:cubicBezTo>
                  <a:cubicBezTo>
                    <a:pt x="31" y="5"/>
                    <a:pt x="28" y="4"/>
                    <a:pt x="24" y="4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1" y="10"/>
                    <a:pt x="9" y="12"/>
                    <a:pt x="8" y="15"/>
                  </a:cubicBezTo>
                  <a:cubicBezTo>
                    <a:pt x="7" y="18"/>
                    <a:pt x="7" y="20"/>
                    <a:pt x="8" y="22"/>
                  </a:cubicBezTo>
                  <a:cubicBezTo>
                    <a:pt x="10" y="24"/>
                    <a:pt x="12" y="25"/>
                    <a:pt x="16" y="25"/>
                  </a:cubicBezTo>
                  <a:cubicBezTo>
                    <a:pt x="20" y="25"/>
                    <a:pt x="23" y="24"/>
                    <a:pt x="26" y="22"/>
                  </a:cubicBezTo>
                  <a:cubicBezTo>
                    <a:pt x="28" y="20"/>
                    <a:pt x="30" y="17"/>
                    <a:pt x="31" y="14"/>
                  </a:cubicBez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532"/>
            <p:cNvSpPr/>
            <p:nvPr/>
          </p:nvSpPr>
          <p:spPr bwMode="auto">
            <a:xfrm>
              <a:off x="4494220" y="7197731"/>
              <a:ext cx="104775" cy="104775"/>
            </a:xfrm>
            <a:custGeom>
              <a:avLst/>
              <a:gdLst>
                <a:gd name="T0" fmla="*/ 33678 w 28"/>
                <a:gd name="T1" fmla="*/ 3742 h 28"/>
                <a:gd name="T2" fmla="*/ 59871 w 28"/>
                <a:gd name="T3" fmla="*/ 3742 h 28"/>
                <a:gd name="T4" fmla="*/ 52388 w 28"/>
                <a:gd name="T5" fmla="*/ 22452 h 28"/>
                <a:gd name="T6" fmla="*/ 71097 w 28"/>
                <a:gd name="T7" fmla="*/ 7484 h 28"/>
                <a:gd name="T8" fmla="*/ 97291 w 28"/>
                <a:gd name="T9" fmla="*/ 0 h 28"/>
                <a:gd name="T10" fmla="*/ 101033 w 28"/>
                <a:gd name="T11" fmla="*/ 0 h 28"/>
                <a:gd name="T12" fmla="*/ 104775 w 28"/>
                <a:gd name="T13" fmla="*/ 3742 h 28"/>
                <a:gd name="T14" fmla="*/ 97291 w 28"/>
                <a:gd name="T15" fmla="*/ 18710 h 28"/>
                <a:gd name="T16" fmla="*/ 93549 w 28"/>
                <a:gd name="T17" fmla="*/ 18710 h 28"/>
                <a:gd name="T18" fmla="*/ 89807 w 28"/>
                <a:gd name="T19" fmla="*/ 18710 h 28"/>
                <a:gd name="T20" fmla="*/ 59871 w 28"/>
                <a:gd name="T21" fmla="*/ 26194 h 28"/>
                <a:gd name="T22" fmla="*/ 44904 w 28"/>
                <a:gd name="T23" fmla="*/ 48646 h 28"/>
                <a:gd name="T24" fmla="*/ 22452 w 28"/>
                <a:gd name="T25" fmla="*/ 104775 h 28"/>
                <a:gd name="T26" fmla="*/ 0 w 28"/>
                <a:gd name="T27" fmla="*/ 104775 h 28"/>
                <a:gd name="T28" fmla="*/ 33678 w 28"/>
                <a:gd name="T29" fmla="*/ 3742 h 2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8"/>
                <a:gd name="T46" fmla="*/ 0 h 28"/>
                <a:gd name="T47" fmla="*/ 28 w 28"/>
                <a:gd name="T48" fmla="*/ 28 h 2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8" h="28">
                  <a:moveTo>
                    <a:pt x="9" y="1"/>
                  </a:moveTo>
                  <a:cubicBezTo>
                    <a:pt x="16" y="1"/>
                    <a:pt x="16" y="1"/>
                    <a:pt x="16" y="1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5" y="5"/>
                    <a:pt x="16" y="4"/>
                    <a:pt x="19" y="2"/>
                  </a:cubicBezTo>
                  <a:cubicBezTo>
                    <a:pt x="21" y="1"/>
                    <a:pt x="24" y="0"/>
                    <a:pt x="26" y="0"/>
                  </a:cubicBezTo>
                  <a:cubicBezTo>
                    <a:pt x="26" y="0"/>
                    <a:pt x="26" y="0"/>
                    <a:pt x="27" y="0"/>
                  </a:cubicBezTo>
                  <a:cubicBezTo>
                    <a:pt x="27" y="0"/>
                    <a:pt x="27" y="0"/>
                    <a:pt x="28" y="1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6" y="5"/>
                    <a:pt x="26" y="5"/>
                    <a:pt x="25" y="5"/>
                  </a:cubicBezTo>
                  <a:cubicBezTo>
                    <a:pt x="25" y="5"/>
                    <a:pt x="25" y="5"/>
                    <a:pt x="24" y="5"/>
                  </a:cubicBezTo>
                  <a:cubicBezTo>
                    <a:pt x="21" y="5"/>
                    <a:pt x="18" y="6"/>
                    <a:pt x="16" y="7"/>
                  </a:cubicBezTo>
                  <a:cubicBezTo>
                    <a:pt x="14" y="9"/>
                    <a:pt x="12" y="11"/>
                    <a:pt x="12" y="13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9" y="1"/>
                  </a:ln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 533"/>
            <p:cNvSpPr>
              <a:spLocks noEditPoints="1"/>
            </p:cNvSpPr>
            <p:nvPr/>
          </p:nvSpPr>
          <p:spPr bwMode="auto">
            <a:xfrm>
              <a:off x="4565658" y="7197731"/>
              <a:ext cx="165100" cy="146050"/>
            </a:xfrm>
            <a:custGeom>
              <a:avLst/>
              <a:gdLst>
                <a:gd name="T0" fmla="*/ 52532 w 44"/>
                <a:gd name="T1" fmla="*/ 3745 h 39"/>
                <a:gd name="T2" fmla="*/ 75045 w 44"/>
                <a:gd name="T3" fmla="*/ 3745 h 39"/>
                <a:gd name="T4" fmla="*/ 71293 w 44"/>
                <a:gd name="T5" fmla="*/ 18724 h 39"/>
                <a:gd name="T6" fmla="*/ 90055 w 44"/>
                <a:gd name="T7" fmla="*/ 7490 h 39"/>
                <a:gd name="T8" fmla="*/ 120073 w 44"/>
                <a:gd name="T9" fmla="*/ 0 h 39"/>
                <a:gd name="T10" fmla="*/ 157595 w 44"/>
                <a:gd name="T11" fmla="*/ 14979 h 39"/>
                <a:gd name="T12" fmla="*/ 161348 w 44"/>
                <a:gd name="T13" fmla="*/ 52428 h 39"/>
                <a:gd name="T14" fmla="*/ 116320 w 44"/>
                <a:gd name="T15" fmla="*/ 101112 h 39"/>
                <a:gd name="T16" fmla="*/ 78798 w 44"/>
                <a:gd name="T17" fmla="*/ 108601 h 39"/>
                <a:gd name="T18" fmla="*/ 52532 w 44"/>
                <a:gd name="T19" fmla="*/ 104856 h 39"/>
                <a:gd name="T20" fmla="*/ 41275 w 44"/>
                <a:gd name="T21" fmla="*/ 93622 h 39"/>
                <a:gd name="T22" fmla="*/ 22514 w 44"/>
                <a:gd name="T23" fmla="*/ 146050 h 39"/>
                <a:gd name="T24" fmla="*/ 0 w 44"/>
                <a:gd name="T25" fmla="*/ 146050 h 39"/>
                <a:gd name="T26" fmla="*/ 52532 w 44"/>
                <a:gd name="T27" fmla="*/ 3745 h 39"/>
                <a:gd name="T28" fmla="*/ 135082 w 44"/>
                <a:gd name="T29" fmla="*/ 52428 h 39"/>
                <a:gd name="T30" fmla="*/ 138834 w 44"/>
                <a:gd name="T31" fmla="*/ 33704 h 39"/>
                <a:gd name="T32" fmla="*/ 108816 w 44"/>
                <a:gd name="T33" fmla="*/ 14979 h 39"/>
                <a:gd name="T34" fmla="*/ 67541 w 44"/>
                <a:gd name="T35" fmla="*/ 33704 h 39"/>
                <a:gd name="T36" fmla="*/ 56284 w 44"/>
                <a:gd name="T37" fmla="*/ 59918 h 39"/>
                <a:gd name="T38" fmla="*/ 52532 w 44"/>
                <a:gd name="T39" fmla="*/ 78642 h 39"/>
                <a:gd name="T40" fmla="*/ 82550 w 44"/>
                <a:gd name="T41" fmla="*/ 93622 h 39"/>
                <a:gd name="T42" fmla="*/ 112568 w 44"/>
                <a:gd name="T43" fmla="*/ 82387 h 39"/>
                <a:gd name="T44" fmla="*/ 135082 w 44"/>
                <a:gd name="T45" fmla="*/ 52428 h 39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44"/>
                <a:gd name="T70" fmla="*/ 0 h 39"/>
                <a:gd name="T71" fmla="*/ 44 w 44"/>
                <a:gd name="T72" fmla="*/ 39 h 39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44" h="39">
                  <a:moveTo>
                    <a:pt x="14" y="1"/>
                  </a:moveTo>
                  <a:cubicBezTo>
                    <a:pt x="20" y="1"/>
                    <a:pt x="20" y="1"/>
                    <a:pt x="20" y="1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20" y="4"/>
                    <a:pt x="22" y="3"/>
                    <a:pt x="24" y="2"/>
                  </a:cubicBezTo>
                  <a:cubicBezTo>
                    <a:pt x="26" y="1"/>
                    <a:pt x="29" y="0"/>
                    <a:pt x="32" y="0"/>
                  </a:cubicBezTo>
                  <a:cubicBezTo>
                    <a:pt x="36" y="0"/>
                    <a:pt x="40" y="2"/>
                    <a:pt x="42" y="4"/>
                  </a:cubicBezTo>
                  <a:cubicBezTo>
                    <a:pt x="44" y="6"/>
                    <a:pt x="44" y="10"/>
                    <a:pt x="43" y="14"/>
                  </a:cubicBezTo>
                  <a:cubicBezTo>
                    <a:pt x="40" y="20"/>
                    <a:pt x="37" y="24"/>
                    <a:pt x="31" y="27"/>
                  </a:cubicBezTo>
                  <a:cubicBezTo>
                    <a:pt x="28" y="28"/>
                    <a:pt x="25" y="29"/>
                    <a:pt x="21" y="29"/>
                  </a:cubicBezTo>
                  <a:cubicBezTo>
                    <a:pt x="18" y="29"/>
                    <a:pt x="16" y="29"/>
                    <a:pt x="14" y="28"/>
                  </a:cubicBezTo>
                  <a:cubicBezTo>
                    <a:pt x="13" y="27"/>
                    <a:pt x="12" y="26"/>
                    <a:pt x="11" y="25"/>
                  </a:cubicBezTo>
                  <a:cubicBezTo>
                    <a:pt x="6" y="39"/>
                    <a:pt x="6" y="39"/>
                    <a:pt x="6" y="39"/>
                  </a:cubicBezTo>
                  <a:cubicBezTo>
                    <a:pt x="0" y="39"/>
                    <a:pt x="0" y="39"/>
                    <a:pt x="0" y="39"/>
                  </a:cubicBezTo>
                  <a:lnTo>
                    <a:pt x="14" y="1"/>
                  </a:lnTo>
                  <a:close/>
                  <a:moveTo>
                    <a:pt x="36" y="14"/>
                  </a:moveTo>
                  <a:cubicBezTo>
                    <a:pt x="37" y="12"/>
                    <a:pt x="37" y="10"/>
                    <a:pt x="37" y="9"/>
                  </a:cubicBezTo>
                  <a:cubicBezTo>
                    <a:pt x="36" y="6"/>
                    <a:pt x="33" y="4"/>
                    <a:pt x="29" y="4"/>
                  </a:cubicBezTo>
                  <a:cubicBezTo>
                    <a:pt x="25" y="4"/>
                    <a:pt x="21" y="6"/>
                    <a:pt x="18" y="9"/>
                  </a:cubicBezTo>
                  <a:cubicBezTo>
                    <a:pt x="17" y="11"/>
                    <a:pt x="16" y="13"/>
                    <a:pt x="15" y="16"/>
                  </a:cubicBezTo>
                  <a:cubicBezTo>
                    <a:pt x="14" y="18"/>
                    <a:pt x="14" y="19"/>
                    <a:pt x="14" y="21"/>
                  </a:cubicBezTo>
                  <a:cubicBezTo>
                    <a:pt x="15" y="24"/>
                    <a:pt x="17" y="25"/>
                    <a:pt x="22" y="25"/>
                  </a:cubicBezTo>
                  <a:cubicBezTo>
                    <a:pt x="25" y="25"/>
                    <a:pt x="27" y="24"/>
                    <a:pt x="30" y="22"/>
                  </a:cubicBezTo>
                  <a:cubicBezTo>
                    <a:pt x="33" y="21"/>
                    <a:pt x="35" y="18"/>
                    <a:pt x="36" y="14"/>
                  </a:cubicBez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534"/>
            <p:cNvSpPr>
              <a:spLocks noEditPoints="1"/>
            </p:cNvSpPr>
            <p:nvPr/>
          </p:nvSpPr>
          <p:spPr bwMode="auto">
            <a:xfrm>
              <a:off x="4733933" y="7197731"/>
              <a:ext cx="146050" cy="109538"/>
            </a:xfrm>
            <a:custGeom>
              <a:avLst/>
              <a:gdLst>
                <a:gd name="T0" fmla="*/ 142305 w 39"/>
                <a:gd name="T1" fmla="*/ 52880 h 29"/>
                <a:gd name="T2" fmla="*/ 108601 w 39"/>
                <a:gd name="T3" fmla="*/ 94429 h 29"/>
                <a:gd name="T4" fmla="*/ 52428 w 39"/>
                <a:gd name="T5" fmla="*/ 109538 h 29"/>
                <a:gd name="T6" fmla="*/ 11235 w 39"/>
                <a:gd name="T7" fmla="*/ 94429 h 29"/>
                <a:gd name="T8" fmla="*/ 7490 w 39"/>
                <a:gd name="T9" fmla="*/ 56658 h 29"/>
                <a:gd name="T10" fmla="*/ 37449 w 39"/>
                <a:gd name="T11" fmla="*/ 15109 h 29"/>
                <a:gd name="T12" fmla="*/ 93622 w 39"/>
                <a:gd name="T13" fmla="*/ 0 h 29"/>
                <a:gd name="T14" fmla="*/ 134815 w 39"/>
                <a:gd name="T15" fmla="*/ 15109 h 29"/>
                <a:gd name="T16" fmla="*/ 142305 w 39"/>
                <a:gd name="T17" fmla="*/ 52880 h 29"/>
                <a:gd name="T18" fmla="*/ 116091 w 39"/>
                <a:gd name="T19" fmla="*/ 52880 h 29"/>
                <a:gd name="T20" fmla="*/ 116091 w 39"/>
                <a:gd name="T21" fmla="*/ 30217 h 29"/>
                <a:gd name="T22" fmla="*/ 86132 w 39"/>
                <a:gd name="T23" fmla="*/ 15109 h 29"/>
                <a:gd name="T24" fmla="*/ 52428 w 39"/>
                <a:gd name="T25" fmla="*/ 26440 h 29"/>
                <a:gd name="T26" fmla="*/ 29959 w 39"/>
                <a:gd name="T27" fmla="*/ 56658 h 29"/>
                <a:gd name="T28" fmla="*/ 29959 w 39"/>
                <a:gd name="T29" fmla="*/ 83098 h 29"/>
                <a:gd name="T30" fmla="*/ 59918 w 39"/>
                <a:gd name="T31" fmla="*/ 94429 h 29"/>
                <a:gd name="T32" fmla="*/ 97367 w 39"/>
                <a:gd name="T33" fmla="*/ 83098 h 29"/>
                <a:gd name="T34" fmla="*/ 116091 w 39"/>
                <a:gd name="T35" fmla="*/ 52880 h 29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9"/>
                <a:gd name="T55" fmla="*/ 0 h 29"/>
                <a:gd name="T56" fmla="*/ 39 w 39"/>
                <a:gd name="T57" fmla="*/ 29 h 29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9" h="29">
                  <a:moveTo>
                    <a:pt x="38" y="14"/>
                  </a:moveTo>
                  <a:cubicBezTo>
                    <a:pt x="36" y="18"/>
                    <a:pt x="33" y="22"/>
                    <a:pt x="29" y="25"/>
                  </a:cubicBezTo>
                  <a:cubicBezTo>
                    <a:pt x="25" y="28"/>
                    <a:pt x="20" y="29"/>
                    <a:pt x="14" y="29"/>
                  </a:cubicBezTo>
                  <a:cubicBezTo>
                    <a:pt x="8" y="29"/>
                    <a:pt x="5" y="28"/>
                    <a:pt x="3" y="25"/>
                  </a:cubicBezTo>
                  <a:cubicBezTo>
                    <a:pt x="0" y="23"/>
                    <a:pt x="0" y="19"/>
                    <a:pt x="2" y="15"/>
                  </a:cubicBezTo>
                  <a:cubicBezTo>
                    <a:pt x="3" y="11"/>
                    <a:pt x="6" y="7"/>
                    <a:pt x="10" y="4"/>
                  </a:cubicBezTo>
                  <a:cubicBezTo>
                    <a:pt x="15" y="2"/>
                    <a:pt x="20" y="0"/>
                    <a:pt x="25" y="0"/>
                  </a:cubicBezTo>
                  <a:cubicBezTo>
                    <a:pt x="30" y="0"/>
                    <a:pt x="34" y="1"/>
                    <a:pt x="36" y="4"/>
                  </a:cubicBezTo>
                  <a:cubicBezTo>
                    <a:pt x="39" y="6"/>
                    <a:pt x="39" y="9"/>
                    <a:pt x="38" y="14"/>
                  </a:cubicBezTo>
                  <a:close/>
                  <a:moveTo>
                    <a:pt x="31" y="14"/>
                  </a:moveTo>
                  <a:cubicBezTo>
                    <a:pt x="32" y="12"/>
                    <a:pt x="32" y="10"/>
                    <a:pt x="31" y="8"/>
                  </a:cubicBezTo>
                  <a:cubicBezTo>
                    <a:pt x="31" y="5"/>
                    <a:pt x="28" y="4"/>
                    <a:pt x="23" y="4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1" y="10"/>
                    <a:pt x="9" y="12"/>
                    <a:pt x="8" y="15"/>
                  </a:cubicBezTo>
                  <a:cubicBezTo>
                    <a:pt x="7" y="18"/>
                    <a:pt x="7" y="20"/>
                    <a:pt x="8" y="22"/>
                  </a:cubicBezTo>
                  <a:cubicBezTo>
                    <a:pt x="9" y="24"/>
                    <a:pt x="12" y="25"/>
                    <a:pt x="16" y="25"/>
                  </a:cubicBezTo>
                  <a:cubicBezTo>
                    <a:pt x="20" y="25"/>
                    <a:pt x="23" y="24"/>
                    <a:pt x="26" y="22"/>
                  </a:cubicBezTo>
                  <a:cubicBezTo>
                    <a:pt x="28" y="20"/>
                    <a:pt x="30" y="17"/>
                    <a:pt x="31" y="14"/>
                  </a:cubicBez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31" name="Freeform 535"/>
            <p:cNvSpPr/>
            <p:nvPr/>
          </p:nvSpPr>
          <p:spPr bwMode="auto">
            <a:xfrm>
              <a:off x="4873633" y="7197731"/>
              <a:ext cx="107950" cy="104775"/>
            </a:xfrm>
            <a:custGeom>
              <a:avLst/>
              <a:gdLst>
                <a:gd name="T0" fmla="*/ 37224 w 29"/>
                <a:gd name="T1" fmla="*/ 3742 h 28"/>
                <a:gd name="T2" fmla="*/ 59559 w 29"/>
                <a:gd name="T3" fmla="*/ 3742 h 28"/>
                <a:gd name="T4" fmla="*/ 52114 w 29"/>
                <a:gd name="T5" fmla="*/ 22452 h 28"/>
                <a:gd name="T6" fmla="*/ 70726 w 29"/>
                <a:gd name="T7" fmla="*/ 7484 h 28"/>
                <a:gd name="T8" fmla="*/ 100505 w 29"/>
                <a:gd name="T9" fmla="*/ 0 h 28"/>
                <a:gd name="T10" fmla="*/ 100505 w 29"/>
                <a:gd name="T11" fmla="*/ 0 h 28"/>
                <a:gd name="T12" fmla="*/ 107950 w 29"/>
                <a:gd name="T13" fmla="*/ 3742 h 28"/>
                <a:gd name="T14" fmla="*/ 100505 w 29"/>
                <a:gd name="T15" fmla="*/ 18710 h 28"/>
                <a:gd name="T16" fmla="*/ 96783 w 29"/>
                <a:gd name="T17" fmla="*/ 18710 h 28"/>
                <a:gd name="T18" fmla="*/ 93060 w 29"/>
                <a:gd name="T19" fmla="*/ 18710 h 28"/>
                <a:gd name="T20" fmla="*/ 63281 w 29"/>
                <a:gd name="T21" fmla="*/ 26194 h 28"/>
                <a:gd name="T22" fmla="*/ 44669 w 29"/>
                <a:gd name="T23" fmla="*/ 48646 h 28"/>
                <a:gd name="T24" fmla="*/ 22334 w 29"/>
                <a:gd name="T25" fmla="*/ 104775 h 28"/>
                <a:gd name="T26" fmla="*/ 0 w 29"/>
                <a:gd name="T27" fmla="*/ 104775 h 28"/>
                <a:gd name="T28" fmla="*/ 37224 w 29"/>
                <a:gd name="T29" fmla="*/ 3742 h 2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9"/>
                <a:gd name="T46" fmla="*/ 0 h 28"/>
                <a:gd name="T47" fmla="*/ 29 w 29"/>
                <a:gd name="T48" fmla="*/ 28 h 2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9" h="28">
                  <a:moveTo>
                    <a:pt x="10" y="1"/>
                  </a:moveTo>
                  <a:cubicBezTo>
                    <a:pt x="16" y="1"/>
                    <a:pt x="16" y="1"/>
                    <a:pt x="16" y="1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5" y="5"/>
                    <a:pt x="17" y="4"/>
                    <a:pt x="19" y="2"/>
                  </a:cubicBezTo>
                  <a:cubicBezTo>
                    <a:pt x="22" y="1"/>
                    <a:pt x="24" y="0"/>
                    <a:pt x="27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0"/>
                    <a:pt x="28" y="0"/>
                    <a:pt x="29" y="1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6" y="5"/>
                    <a:pt x="25" y="5"/>
                    <a:pt x="25" y="5"/>
                  </a:cubicBezTo>
                  <a:cubicBezTo>
                    <a:pt x="22" y="5"/>
                    <a:pt x="19" y="6"/>
                    <a:pt x="17" y="7"/>
                  </a:cubicBezTo>
                  <a:cubicBezTo>
                    <a:pt x="14" y="9"/>
                    <a:pt x="13" y="11"/>
                    <a:pt x="12" y="13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10" y="1"/>
                  </a:ln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32" name="Freeform 536"/>
            <p:cNvSpPr>
              <a:spLocks noEditPoints="1"/>
            </p:cNvSpPr>
            <p:nvPr/>
          </p:nvSpPr>
          <p:spPr bwMode="auto">
            <a:xfrm>
              <a:off x="4956184" y="7197731"/>
              <a:ext cx="146050" cy="109538"/>
            </a:xfrm>
            <a:custGeom>
              <a:avLst/>
              <a:gdLst>
                <a:gd name="T0" fmla="*/ 101112 w 39"/>
                <a:gd name="T1" fmla="*/ 45326 h 29"/>
                <a:gd name="T2" fmla="*/ 112346 w 39"/>
                <a:gd name="T3" fmla="*/ 37772 h 29"/>
                <a:gd name="T4" fmla="*/ 116091 w 39"/>
                <a:gd name="T5" fmla="*/ 33995 h 29"/>
                <a:gd name="T6" fmla="*/ 112346 w 39"/>
                <a:gd name="T7" fmla="*/ 18886 h 29"/>
                <a:gd name="T8" fmla="*/ 89877 w 39"/>
                <a:gd name="T9" fmla="*/ 15109 h 29"/>
                <a:gd name="T10" fmla="*/ 59918 w 39"/>
                <a:gd name="T11" fmla="*/ 22663 h 29"/>
                <a:gd name="T12" fmla="*/ 48683 w 39"/>
                <a:gd name="T13" fmla="*/ 33995 h 29"/>
                <a:gd name="T14" fmla="*/ 26214 w 39"/>
                <a:gd name="T15" fmla="*/ 33995 h 29"/>
                <a:gd name="T16" fmla="*/ 52428 w 39"/>
                <a:gd name="T17" fmla="*/ 7554 h 29"/>
                <a:gd name="T18" fmla="*/ 93622 w 39"/>
                <a:gd name="T19" fmla="*/ 0 h 29"/>
                <a:gd name="T20" fmla="*/ 134815 w 39"/>
                <a:gd name="T21" fmla="*/ 7554 h 29"/>
                <a:gd name="T22" fmla="*/ 142305 w 39"/>
                <a:gd name="T23" fmla="*/ 30217 h 29"/>
                <a:gd name="T24" fmla="*/ 119836 w 39"/>
                <a:gd name="T25" fmla="*/ 90652 h 29"/>
                <a:gd name="T26" fmla="*/ 119836 w 39"/>
                <a:gd name="T27" fmla="*/ 94429 h 29"/>
                <a:gd name="T28" fmla="*/ 127326 w 39"/>
                <a:gd name="T29" fmla="*/ 94429 h 29"/>
                <a:gd name="T30" fmla="*/ 131071 w 39"/>
                <a:gd name="T31" fmla="*/ 94429 h 29"/>
                <a:gd name="T32" fmla="*/ 134815 w 39"/>
                <a:gd name="T33" fmla="*/ 94429 h 29"/>
                <a:gd name="T34" fmla="*/ 131071 w 39"/>
                <a:gd name="T35" fmla="*/ 105761 h 29"/>
                <a:gd name="T36" fmla="*/ 119836 w 39"/>
                <a:gd name="T37" fmla="*/ 109538 h 29"/>
                <a:gd name="T38" fmla="*/ 112346 w 39"/>
                <a:gd name="T39" fmla="*/ 109538 h 29"/>
                <a:gd name="T40" fmla="*/ 97367 w 39"/>
                <a:gd name="T41" fmla="*/ 101984 h 29"/>
                <a:gd name="T42" fmla="*/ 97367 w 39"/>
                <a:gd name="T43" fmla="*/ 94429 h 29"/>
                <a:gd name="T44" fmla="*/ 71153 w 39"/>
                <a:gd name="T45" fmla="*/ 105761 h 29"/>
                <a:gd name="T46" fmla="*/ 37449 w 39"/>
                <a:gd name="T47" fmla="*/ 109538 h 29"/>
                <a:gd name="T48" fmla="*/ 7490 w 39"/>
                <a:gd name="T49" fmla="*/ 101984 h 29"/>
                <a:gd name="T50" fmla="*/ 3745 w 39"/>
                <a:gd name="T51" fmla="*/ 79321 h 29"/>
                <a:gd name="T52" fmla="*/ 26214 w 39"/>
                <a:gd name="T53" fmla="*/ 56658 h 29"/>
                <a:gd name="T54" fmla="*/ 59918 w 39"/>
                <a:gd name="T55" fmla="*/ 49103 h 29"/>
                <a:gd name="T56" fmla="*/ 101112 w 39"/>
                <a:gd name="T57" fmla="*/ 45326 h 29"/>
                <a:gd name="T58" fmla="*/ 48683 w 39"/>
                <a:gd name="T59" fmla="*/ 94429 h 29"/>
                <a:gd name="T60" fmla="*/ 74897 w 39"/>
                <a:gd name="T61" fmla="*/ 90652 h 29"/>
                <a:gd name="T62" fmla="*/ 104856 w 39"/>
                <a:gd name="T63" fmla="*/ 67989 h 29"/>
                <a:gd name="T64" fmla="*/ 108601 w 39"/>
                <a:gd name="T65" fmla="*/ 52880 h 29"/>
                <a:gd name="T66" fmla="*/ 97367 w 39"/>
                <a:gd name="T67" fmla="*/ 56658 h 29"/>
                <a:gd name="T68" fmla="*/ 82387 w 39"/>
                <a:gd name="T69" fmla="*/ 60435 h 29"/>
                <a:gd name="T70" fmla="*/ 67408 w 39"/>
                <a:gd name="T71" fmla="*/ 60435 h 29"/>
                <a:gd name="T72" fmla="*/ 44938 w 39"/>
                <a:gd name="T73" fmla="*/ 64212 h 29"/>
                <a:gd name="T74" fmla="*/ 29959 w 39"/>
                <a:gd name="T75" fmla="*/ 79321 h 29"/>
                <a:gd name="T76" fmla="*/ 33704 w 39"/>
                <a:gd name="T77" fmla="*/ 90652 h 29"/>
                <a:gd name="T78" fmla="*/ 48683 w 39"/>
                <a:gd name="T79" fmla="*/ 94429 h 29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39"/>
                <a:gd name="T121" fmla="*/ 0 h 29"/>
                <a:gd name="T122" fmla="*/ 39 w 39"/>
                <a:gd name="T123" fmla="*/ 29 h 29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39" h="29">
                  <a:moveTo>
                    <a:pt x="27" y="12"/>
                  </a:moveTo>
                  <a:cubicBezTo>
                    <a:pt x="28" y="12"/>
                    <a:pt x="29" y="11"/>
                    <a:pt x="30" y="10"/>
                  </a:cubicBezTo>
                  <a:cubicBezTo>
                    <a:pt x="31" y="10"/>
                    <a:pt x="31" y="9"/>
                    <a:pt x="31" y="9"/>
                  </a:cubicBezTo>
                  <a:cubicBezTo>
                    <a:pt x="32" y="7"/>
                    <a:pt x="31" y="6"/>
                    <a:pt x="30" y="5"/>
                  </a:cubicBezTo>
                  <a:cubicBezTo>
                    <a:pt x="29" y="5"/>
                    <a:pt x="27" y="4"/>
                    <a:pt x="24" y="4"/>
                  </a:cubicBezTo>
                  <a:cubicBezTo>
                    <a:pt x="20" y="4"/>
                    <a:pt x="18" y="5"/>
                    <a:pt x="16" y="6"/>
                  </a:cubicBezTo>
                  <a:cubicBezTo>
                    <a:pt x="15" y="7"/>
                    <a:pt x="14" y="8"/>
                    <a:pt x="13" y="9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9" y="6"/>
                    <a:pt x="11" y="4"/>
                    <a:pt x="14" y="2"/>
                  </a:cubicBezTo>
                  <a:cubicBezTo>
                    <a:pt x="18" y="1"/>
                    <a:pt x="22" y="0"/>
                    <a:pt x="25" y="0"/>
                  </a:cubicBezTo>
                  <a:cubicBezTo>
                    <a:pt x="30" y="0"/>
                    <a:pt x="33" y="1"/>
                    <a:pt x="36" y="2"/>
                  </a:cubicBezTo>
                  <a:cubicBezTo>
                    <a:pt x="38" y="3"/>
                    <a:pt x="39" y="5"/>
                    <a:pt x="38" y="8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2" y="24"/>
                    <a:pt x="32" y="24"/>
                    <a:pt x="32" y="25"/>
                  </a:cubicBezTo>
                  <a:cubicBezTo>
                    <a:pt x="32" y="25"/>
                    <a:pt x="33" y="25"/>
                    <a:pt x="34" y="25"/>
                  </a:cubicBezTo>
                  <a:cubicBezTo>
                    <a:pt x="34" y="25"/>
                    <a:pt x="34" y="25"/>
                    <a:pt x="35" y="25"/>
                  </a:cubicBezTo>
                  <a:cubicBezTo>
                    <a:pt x="35" y="25"/>
                    <a:pt x="35" y="25"/>
                    <a:pt x="36" y="25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4" y="28"/>
                    <a:pt x="33" y="29"/>
                    <a:pt x="32" y="29"/>
                  </a:cubicBezTo>
                  <a:cubicBezTo>
                    <a:pt x="32" y="29"/>
                    <a:pt x="31" y="29"/>
                    <a:pt x="30" y="29"/>
                  </a:cubicBezTo>
                  <a:cubicBezTo>
                    <a:pt x="28" y="29"/>
                    <a:pt x="26" y="28"/>
                    <a:pt x="26" y="27"/>
                  </a:cubicBezTo>
                  <a:cubicBezTo>
                    <a:pt x="26" y="26"/>
                    <a:pt x="25" y="26"/>
                    <a:pt x="26" y="25"/>
                  </a:cubicBezTo>
                  <a:cubicBezTo>
                    <a:pt x="24" y="26"/>
                    <a:pt x="22" y="27"/>
                    <a:pt x="19" y="28"/>
                  </a:cubicBezTo>
                  <a:cubicBezTo>
                    <a:pt x="16" y="29"/>
                    <a:pt x="13" y="29"/>
                    <a:pt x="10" y="29"/>
                  </a:cubicBezTo>
                  <a:cubicBezTo>
                    <a:pt x="7" y="29"/>
                    <a:pt x="4" y="28"/>
                    <a:pt x="2" y="27"/>
                  </a:cubicBezTo>
                  <a:cubicBezTo>
                    <a:pt x="1" y="25"/>
                    <a:pt x="0" y="23"/>
                    <a:pt x="1" y="21"/>
                  </a:cubicBezTo>
                  <a:cubicBezTo>
                    <a:pt x="2" y="19"/>
                    <a:pt x="4" y="17"/>
                    <a:pt x="7" y="15"/>
                  </a:cubicBezTo>
                  <a:cubicBezTo>
                    <a:pt x="9" y="14"/>
                    <a:pt x="12" y="13"/>
                    <a:pt x="16" y="13"/>
                  </a:cubicBezTo>
                  <a:lnTo>
                    <a:pt x="27" y="12"/>
                  </a:lnTo>
                  <a:close/>
                  <a:moveTo>
                    <a:pt x="13" y="25"/>
                  </a:moveTo>
                  <a:cubicBezTo>
                    <a:pt x="15" y="25"/>
                    <a:pt x="18" y="25"/>
                    <a:pt x="20" y="24"/>
                  </a:cubicBezTo>
                  <a:cubicBezTo>
                    <a:pt x="24" y="23"/>
                    <a:pt x="27" y="21"/>
                    <a:pt x="28" y="18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28" y="15"/>
                    <a:pt x="27" y="15"/>
                    <a:pt x="26" y="15"/>
                  </a:cubicBezTo>
                  <a:cubicBezTo>
                    <a:pt x="24" y="15"/>
                    <a:pt x="23" y="16"/>
                    <a:pt x="22" y="16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15" y="16"/>
                    <a:pt x="14" y="17"/>
                    <a:pt x="12" y="17"/>
                  </a:cubicBezTo>
                  <a:cubicBezTo>
                    <a:pt x="10" y="18"/>
                    <a:pt x="9" y="19"/>
                    <a:pt x="8" y="21"/>
                  </a:cubicBezTo>
                  <a:cubicBezTo>
                    <a:pt x="7" y="22"/>
                    <a:pt x="8" y="23"/>
                    <a:pt x="9" y="24"/>
                  </a:cubicBezTo>
                  <a:cubicBezTo>
                    <a:pt x="10" y="25"/>
                    <a:pt x="11" y="25"/>
                    <a:pt x="13" y="25"/>
                  </a:cubicBez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33" name="Freeform 537"/>
            <p:cNvSpPr/>
            <p:nvPr/>
          </p:nvSpPr>
          <p:spPr bwMode="auto">
            <a:xfrm>
              <a:off x="5113346" y="7172331"/>
              <a:ext cx="77788" cy="134938"/>
            </a:xfrm>
            <a:custGeom>
              <a:avLst/>
              <a:gdLst>
                <a:gd name="T0" fmla="*/ 40746 w 21"/>
                <a:gd name="T1" fmla="*/ 0 h 36"/>
                <a:gd name="T2" fmla="*/ 62971 w 21"/>
                <a:gd name="T3" fmla="*/ 0 h 36"/>
                <a:gd name="T4" fmla="*/ 55563 w 21"/>
                <a:gd name="T5" fmla="*/ 29986 h 36"/>
                <a:gd name="T6" fmla="*/ 77788 w 21"/>
                <a:gd name="T7" fmla="*/ 29986 h 36"/>
                <a:gd name="T8" fmla="*/ 70380 w 21"/>
                <a:gd name="T9" fmla="*/ 44979 h 36"/>
                <a:gd name="T10" fmla="*/ 48154 w 21"/>
                <a:gd name="T11" fmla="*/ 44979 h 36"/>
                <a:gd name="T12" fmla="*/ 25929 w 21"/>
                <a:gd name="T13" fmla="*/ 108700 h 36"/>
                <a:gd name="T14" fmla="*/ 29634 w 21"/>
                <a:gd name="T15" fmla="*/ 116197 h 36"/>
                <a:gd name="T16" fmla="*/ 37042 w 21"/>
                <a:gd name="T17" fmla="*/ 119945 h 36"/>
                <a:gd name="T18" fmla="*/ 40746 w 21"/>
                <a:gd name="T19" fmla="*/ 119945 h 36"/>
                <a:gd name="T20" fmla="*/ 44450 w 21"/>
                <a:gd name="T21" fmla="*/ 119945 h 36"/>
                <a:gd name="T22" fmla="*/ 40746 w 21"/>
                <a:gd name="T23" fmla="*/ 131190 h 36"/>
                <a:gd name="T24" fmla="*/ 33338 w 21"/>
                <a:gd name="T25" fmla="*/ 131190 h 36"/>
                <a:gd name="T26" fmla="*/ 22225 w 21"/>
                <a:gd name="T27" fmla="*/ 134938 h 36"/>
                <a:gd name="T28" fmla="*/ 0 w 21"/>
                <a:gd name="T29" fmla="*/ 127441 h 36"/>
                <a:gd name="T30" fmla="*/ 0 w 21"/>
                <a:gd name="T31" fmla="*/ 112448 h 36"/>
                <a:gd name="T32" fmla="*/ 25929 w 21"/>
                <a:gd name="T33" fmla="*/ 44979 h 36"/>
                <a:gd name="T34" fmla="*/ 7408 w 21"/>
                <a:gd name="T35" fmla="*/ 44979 h 36"/>
                <a:gd name="T36" fmla="*/ 11113 w 21"/>
                <a:gd name="T37" fmla="*/ 29986 h 36"/>
                <a:gd name="T38" fmla="*/ 29634 w 21"/>
                <a:gd name="T39" fmla="*/ 29986 h 36"/>
                <a:gd name="T40" fmla="*/ 40746 w 21"/>
                <a:gd name="T41" fmla="*/ 0 h 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21"/>
                <a:gd name="T64" fmla="*/ 0 h 36"/>
                <a:gd name="T65" fmla="*/ 21 w 21"/>
                <a:gd name="T66" fmla="*/ 36 h 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21" h="36">
                  <a:moveTo>
                    <a:pt x="11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7" y="30"/>
                    <a:pt x="7" y="31"/>
                    <a:pt x="8" y="31"/>
                  </a:cubicBezTo>
                  <a:cubicBezTo>
                    <a:pt x="8" y="32"/>
                    <a:pt x="9" y="32"/>
                    <a:pt x="10" y="32"/>
                  </a:cubicBezTo>
                  <a:cubicBezTo>
                    <a:pt x="10" y="32"/>
                    <a:pt x="11" y="32"/>
                    <a:pt x="11" y="32"/>
                  </a:cubicBezTo>
                  <a:cubicBezTo>
                    <a:pt x="11" y="32"/>
                    <a:pt x="12" y="32"/>
                    <a:pt x="12" y="32"/>
                  </a:cubicBezTo>
                  <a:cubicBezTo>
                    <a:pt x="11" y="35"/>
                    <a:pt x="11" y="35"/>
                    <a:pt x="11" y="35"/>
                  </a:cubicBezTo>
                  <a:cubicBezTo>
                    <a:pt x="10" y="35"/>
                    <a:pt x="9" y="35"/>
                    <a:pt x="9" y="35"/>
                  </a:cubicBezTo>
                  <a:cubicBezTo>
                    <a:pt x="8" y="36"/>
                    <a:pt x="7" y="36"/>
                    <a:pt x="6" y="36"/>
                  </a:cubicBezTo>
                  <a:cubicBezTo>
                    <a:pt x="3" y="36"/>
                    <a:pt x="1" y="35"/>
                    <a:pt x="0" y="34"/>
                  </a:cubicBezTo>
                  <a:cubicBezTo>
                    <a:pt x="0" y="33"/>
                    <a:pt x="0" y="31"/>
                    <a:pt x="0" y="30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11" y="0"/>
                  </a:ln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Freeform 538"/>
            <p:cNvSpPr>
              <a:spLocks noEditPoints="1"/>
            </p:cNvSpPr>
            <p:nvPr/>
          </p:nvSpPr>
          <p:spPr bwMode="auto">
            <a:xfrm>
              <a:off x="5176846" y="7164394"/>
              <a:ext cx="74613" cy="138113"/>
            </a:xfrm>
            <a:custGeom>
              <a:avLst/>
              <a:gdLst>
                <a:gd name="T0" fmla="*/ 38100 w 47"/>
                <a:gd name="T1" fmla="*/ 36513 h 87"/>
                <a:gd name="T2" fmla="*/ 60325 w 47"/>
                <a:gd name="T3" fmla="*/ 36513 h 87"/>
                <a:gd name="T4" fmla="*/ 26988 w 47"/>
                <a:gd name="T5" fmla="*/ 138113 h 87"/>
                <a:gd name="T6" fmla="*/ 0 w 47"/>
                <a:gd name="T7" fmla="*/ 138113 h 87"/>
                <a:gd name="T8" fmla="*/ 38100 w 47"/>
                <a:gd name="T9" fmla="*/ 36513 h 87"/>
                <a:gd name="T10" fmla="*/ 49213 w 47"/>
                <a:gd name="T11" fmla="*/ 0 h 87"/>
                <a:gd name="T12" fmla="*/ 74613 w 47"/>
                <a:gd name="T13" fmla="*/ 0 h 87"/>
                <a:gd name="T14" fmla="*/ 68263 w 47"/>
                <a:gd name="T15" fmla="*/ 19050 h 87"/>
                <a:gd name="T16" fmla="*/ 44450 w 47"/>
                <a:gd name="T17" fmla="*/ 19050 h 87"/>
                <a:gd name="T18" fmla="*/ 49213 w 47"/>
                <a:gd name="T19" fmla="*/ 0 h 8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7"/>
                <a:gd name="T31" fmla="*/ 0 h 87"/>
                <a:gd name="T32" fmla="*/ 47 w 47"/>
                <a:gd name="T33" fmla="*/ 87 h 8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7" h="87">
                  <a:moveTo>
                    <a:pt x="24" y="23"/>
                  </a:moveTo>
                  <a:lnTo>
                    <a:pt x="38" y="23"/>
                  </a:lnTo>
                  <a:lnTo>
                    <a:pt x="17" y="87"/>
                  </a:lnTo>
                  <a:lnTo>
                    <a:pt x="0" y="87"/>
                  </a:lnTo>
                  <a:lnTo>
                    <a:pt x="24" y="23"/>
                  </a:lnTo>
                  <a:close/>
                  <a:moveTo>
                    <a:pt x="31" y="0"/>
                  </a:moveTo>
                  <a:lnTo>
                    <a:pt x="47" y="0"/>
                  </a:lnTo>
                  <a:lnTo>
                    <a:pt x="43" y="12"/>
                  </a:lnTo>
                  <a:lnTo>
                    <a:pt x="28" y="12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35" name="Freeform 539"/>
            <p:cNvSpPr>
              <a:spLocks noEditPoints="1"/>
            </p:cNvSpPr>
            <p:nvPr/>
          </p:nvSpPr>
          <p:spPr bwMode="auto">
            <a:xfrm>
              <a:off x="5232409" y="7197731"/>
              <a:ext cx="147638" cy="109538"/>
            </a:xfrm>
            <a:custGeom>
              <a:avLst/>
              <a:gdLst>
                <a:gd name="T0" fmla="*/ 140067 w 39"/>
                <a:gd name="T1" fmla="*/ 52880 h 29"/>
                <a:gd name="T2" fmla="*/ 109782 w 39"/>
                <a:gd name="T3" fmla="*/ 94429 h 29"/>
                <a:gd name="T4" fmla="*/ 52998 w 39"/>
                <a:gd name="T5" fmla="*/ 109538 h 29"/>
                <a:gd name="T6" fmla="*/ 7571 w 39"/>
                <a:gd name="T7" fmla="*/ 94429 h 29"/>
                <a:gd name="T8" fmla="*/ 3786 w 39"/>
                <a:gd name="T9" fmla="*/ 56658 h 29"/>
                <a:gd name="T10" fmla="*/ 37856 w 39"/>
                <a:gd name="T11" fmla="*/ 15109 h 29"/>
                <a:gd name="T12" fmla="*/ 94640 w 39"/>
                <a:gd name="T13" fmla="*/ 0 h 29"/>
                <a:gd name="T14" fmla="*/ 136281 w 39"/>
                <a:gd name="T15" fmla="*/ 15109 h 29"/>
                <a:gd name="T16" fmla="*/ 140067 w 39"/>
                <a:gd name="T17" fmla="*/ 52880 h 29"/>
                <a:gd name="T18" fmla="*/ 117353 w 39"/>
                <a:gd name="T19" fmla="*/ 52880 h 29"/>
                <a:gd name="T20" fmla="*/ 117353 w 39"/>
                <a:gd name="T21" fmla="*/ 30217 h 29"/>
                <a:gd name="T22" fmla="*/ 87069 w 39"/>
                <a:gd name="T23" fmla="*/ 15109 h 29"/>
                <a:gd name="T24" fmla="*/ 52998 w 39"/>
                <a:gd name="T25" fmla="*/ 26440 h 29"/>
                <a:gd name="T26" fmla="*/ 30285 w 39"/>
                <a:gd name="T27" fmla="*/ 56658 h 29"/>
                <a:gd name="T28" fmla="*/ 30285 w 39"/>
                <a:gd name="T29" fmla="*/ 83098 h 29"/>
                <a:gd name="T30" fmla="*/ 60569 w 39"/>
                <a:gd name="T31" fmla="*/ 94429 h 29"/>
                <a:gd name="T32" fmla="*/ 98425 w 39"/>
                <a:gd name="T33" fmla="*/ 83098 h 29"/>
                <a:gd name="T34" fmla="*/ 117353 w 39"/>
                <a:gd name="T35" fmla="*/ 52880 h 29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9"/>
                <a:gd name="T55" fmla="*/ 0 h 29"/>
                <a:gd name="T56" fmla="*/ 39 w 39"/>
                <a:gd name="T57" fmla="*/ 29 h 29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9" h="29">
                  <a:moveTo>
                    <a:pt x="37" y="14"/>
                  </a:moveTo>
                  <a:cubicBezTo>
                    <a:pt x="36" y="18"/>
                    <a:pt x="33" y="22"/>
                    <a:pt x="29" y="25"/>
                  </a:cubicBezTo>
                  <a:cubicBezTo>
                    <a:pt x="25" y="28"/>
                    <a:pt x="20" y="29"/>
                    <a:pt x="14" y="29"/>
                  </a:cubicBezTo>
                  <a:cubicBezTo>
                    <a:pt x="8" y="29"/>
                    <a:pt x="5" y="28"/>
                    <a:pt x="2" y="25"/>
                  </a:cubicBezTo>
                  <a:cubicBezTo>
                    <a:pt x="0" y="23"/>
                    <a:pt x="0" y="19"/>
                    <a:pt x="1" y="15"/>
                  </a:cubicBezTo>
                  <a:cubicBezTo>
                    <a:pt x="3" y="11"/>
                    <a:pt x="6" y="7"/>
                    <a:pt x="10" y="4"/>
                  </a:cubicBezTo>
                  <a:cubicBezTo>
                    <a:pt x="15" y="2"/>
                    <a:pt x="19" y="0"/>
                    <a:pt x="25" y="0"/>
                  </a:cubicBezTo>
                  <a:cubicBezTo>
                    <a:pt x="30" y="0"/>
                    <a:pt x="34" y="1"/>
                    <a:pt x="36" y="4"/>
                  </a:cubicBezTo>
                  <a:cubicBezTo>
                    <a:pt x="39" y="6"/>
                    <a:pt x="39" y="9"/>
                    <a:pt x="37" y="14"/>
                  </a:cubicBezTo>
                  <a:close/>
                  <a:moveTo>
                    <a:pt x="31" y="14"/>
                  </a:moveTo>
                  <a:cubicBezTo>
                    <a:pt x="32" y="12"/>
                    <a:pt x="32" y="10"/>
                    <a:pt x="31" y="8"/>
                  </a:cubicBezTo>
                  <a:cubicBezTo>
                    <a:pt x="30" y="5"/>
                    <a:pt x="28" y="4"/>
                    <a:pt x="23" y="4"/>
                  </a:cubicBezTo>
                  <a:cubicBezTo>
                    <a:pt x="19" y="4"/>
                    <a:pt x="16" y="5"/>
                    <a:pt x="14" y="7"/>
                  </a:cubicBezTo>
                  <a:cubicBezTo>
                    <a:pt x="11" y="10"/>
                    <a:pt x="9" y="12"/>
                    <a:pt x="8" y="15"/>
                  </a:cubicBezTo>
                  <a:cubicBezTo>
                    <a:pt x="7" y="18"/>
                    <a:pt x="7" y="20"/>
                    <a:pt x="8" y="22"/>
                  </a:cubicBezTo>
                  <a:cubicBezTo>
                    <a:pt x="9" y="24"/>
                    <a:pt x="12" y="25"/>
                    <a:pt x="16" y="25"/>
                  </a:cubicBezTo>
                  <a:cubicBezTo>
                    <a:pt x="20" y="25"/>
                    <a:pt x="23" y="24"/>
                    <a:pt x="26" y="22"/>
                  </a:cubicBezTo>
                  <a:cubicBezTo>
                    <a:pt x="28" y="20"/>
                    <a:pt x="30" y="17"/>
                    <a:pt x="31" y="14"/>
                  </a:cubicBez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36" name="Freeform 540"/>
            <p:cNvSpPr/>
            <p:nvPr/>
          </p:nvSpPr>
          <p:spPr bwMode="auto">
            <a:xfrm>
              <a:off x="5375284" y="7197731"/>
              <a:ext cx="146050" cy="104775"/>
            </a:xfrm>
            <a:custGeom>
              <a:avLst/>
              <a:gdLst>
                <a:gd name="T0" fmla="*/ 37449 w 39"/>
                <a:gd name="T1" fmla="*/ 3742 h 28"/>
                <a:gd name="T2" fmla="*/ 59918 w 39"/>
                <a:gd name="T3" fmla="*/ 3742 h 28"/>
                <a:gd name="T4" fmla="*/ 56173 w 39"/>
                <a:gd name="T5" fmla="*/ 18710 h 28"/>
                <a:gd name="T6" fmla="*/ 82387 w 39"/>
                <a:gd name="T7" fmla="*/ 3742 h 28"/>
                <a:gd name="T8" fmla="*/ 108601 w 39"/>
                <a:gd name="T9" fmla="*/ 0 h 28"/>
                <a:gd name="T10" fmla="*/ 142305 w 39"/>
                <a:gd name="T11" fmla="*/ 14968 h 28"/>
                <a:gd name="T12" fmla="*/ 142305 w 39"/>
                <a:gd name="T13" fmla="*/ 41162 h 28"/>
                <a:gd name="T14" fmla="*/ 116091 w 39"/>
                <a:gd name="T15" fmla="*/ 104775 h 28"/>
                <a:gd name="T16" fmla="*/ 93622 w 39"/>
                <a:gd name="T17" fmla="*/ 104775 h 28"/>
                <a:gd name="T18" fmla="*/ 116091 w 39"/>
                <a:gd name="T19" fmla="*/ 41162 h 28"/>
                <a:gd name="T20" fmla="*/ 116091 w 39"/>
                <a:gd name="T21" fmla="*/ 26194 h 28"/>
                <a:gd name="T22" fmla="*/ 97367 w 39"/>
                <a:gd name="T23" fmla="*/ 18710 h 28"/>
                <a:gd name="T24" fmla="*/ 82387 w 39"/>
                <a:gd name="T25" fmla="*/ 18710 h 28"/>
                <a:gd name="T26" fmla="*/ 63663 w 39"/>
                <a:gd name="T27" fmla="*/ 26194 h 28"/>
                <a:gd name="T28" fmla="*/ 52428 w 39"/>
                <a:gd name="T29" fmla="*/ 37420 h 28"/>
                <a:gd name="T30" fmla="*/ 44938 w 39"/>
                <a:gd name="T31" fmla="*/ 52388 h 28"/>
                <a:gd name="T32" fmla="*/ 26214 w 39"/>
                <a:gd name="T33" fmla="*/ 104775 h 28"/>
                <a:gd name="T34" fmla="*/ 0 w 39"/>
                <a:gd name="T35" fmla="*/ 104775 h 28"/>
                <a:gd name="T36" fmla="*/ 37449 w 39"/>
                <a:gd name="T37" fmla="*/ 3742 h 2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39"/>
                <a:gd name="T58" fmla="*/ 0 h 28"/>
                <a:gd name="T59" fmla="*/ 39 w 39"/>
                <a:gd name="T60" fmla="*/ 28 h 28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39" h="28">
                  <a:moveTo>
                    <a:pt x="10" y="1"/>
                  </a:moveTo>
                  <a:cubicBezTo>
                    <a:pt x="16" y="1"/>
                    <a:pt x="16" y="1"/>
                    <a:pt x="16" y="1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7" y="3"/>
                    <a:pt x="19" y="2"/>
                    <a:pt x="22" y="1"/>
                  </a:cubicBezTo>
                  <a:cubicBezTo>
                    <a:pt x="24" y="1"/>
                    <a:pt x="26" y="0"/>
                    <a:pt x="29" y="0"/>
                  </a:cubicBezTo>
                  <a:cubicBezTo>
                    <a:pt x="34" y="0"/>
                    <a:pt x="37" y="2"/>
                    <a:pt x="38" y="4"/>
                  </a:cubicBezTo>
                  <a:cubicBezTo>
                    <a:pt x="39" y="6"/>
                    <a:pt x="39" y="8"/>
                    <a:pt x="38" y="11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25" y="28"/>
                    <a:pt x="25" y="28"/>
                    <a:pt x="25" y="28"/>
                  </a:cubicBezTo>
                  <a:cubicBezTo>
                    <a:pt x="31" y="11"/>
                    <a:pt x="31" y="11"/>
                    <a:pt x="31" y="11"/>
                  </a:cubicBezTo>
                  <a:cubicBezTo>
                    <a:pt x="32" y="9"/>
                    <a:pt x="32" y="8"/>
                    <a:pt x="31" y="7"/>
                  </a:cubicBezTo>
                  <a:cubicBezTo>
                    <a:pt x="31" y="5"/>
                    <a:pt x="29" y="5"/>
                    <a:pt x="26" y="5"/>
                  </a:cubicBezTo>
                  <a:cubicBezTo>
                    <a:pt x="25" y="5"/>
                    <a:pt x="23" y="5"/>
                    <a:pt x="22" y="5"/>
                  </a:cubicBezTo>
                  <a:cubicBezTo>
                    <a:pt x="20" y="5"/>
                    <a:pt x="18" y="6"/>
                    <a:pt x="17" y="7"/>
                  </a:cubicBezTo>
                  <a:cubicBezTo>
                    <a:pt x="15" y="8"/>
                    <a:pt x="14" y="9"/>
                    <a:pt x="14" y="10"/>
                  </a:cubicBezTo>
                  <a:cubicBezTo>
                    <a:pt x="13" y="11"/>
                    <a:pt x="12" y="12"/>
                    <a:pt x="12" y="14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10" y="1"/>
                  </a:ln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F4FF9630-A327-8E47-8CD6-EF83B57CFB1D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4416425" y="6526215"/>
            <a:ext cx="729192" cy="365125"/>
          </a:xfrm>
          <a:prstGeom prst="rect">
            <a:avLst/>
          </a:prstGeom>
        </p:spPr>
        <p:txBody>
          <a:bodyPr/>
          <a:lstStyle/>
          <a:p>
            <a:fld id="{F3C18820-6371-BE49-A56B-718E9849F8AB}" type="slidenum">
              <a:rPr lang="ja-JP" altLang="en-US" smtClean="0"/>
            </a:fld>
            <a:endParaRPr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>
            <a:off x="911" y="6583559"/>
            <a:ext cx="9906000" cy="28803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ja-JP" altLang="en-US" dirty="0">
              <a:solidFill>
                <a:prstClr val="white"/>
              </a:solidFill>
            </a:endParaRPr>
          </a:p>
        </p:txBody>
      </p:sp>
      <p:sp>
        <p:nvSpPr>
          <p:cNvPr id="8" name="正方形/長方形 7"/>
          <p:cNvSpPr/>
          <p:nvPr userDrawn="1"/>
        </p:nvSpPr>
        <p:spPr>
          <a:xfrm>
            <a:off x="6631518" y="6623764"/>
            <a:ext cx="327448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457200"/>
            <a:r>
              <a:rPr lang="en-US" altLang="ja-JP" sz="800" dirty="0">
                <a:solidFill>
                  <a:srgbClr val="FFFFFF"/>
                </a:solidFill>
                <a:latin typeface="HGP創英角ｺﾞｼｯｸUB"/>
                <a:ea typeface="HGP創英角ｺﾞｼｯｸUB"/>
                <a:cs typeface="HGP創英角ｺﾞｼｯｸUB"/>
              </a:rPr>
              <a:t>Copyright ©2013 JMA Systems Corp., All Rights Reserved.</a:t>
            </a:r>
            <a:endParaRPr lang="ja-JP" altLang="en-US" sz="800" dirty="0">
              <a:solidFill>
                <a:srgbClr val="FFFFFF"/>
              </a:solidFill>
              <a:latin typeface="HGP創英角ｺﾞｼｯｸUB"/>
              <a:ea typeface="HGP創英角ｺﾞｼｯｸUB"/>
              <a:cs typeface="HGP創英角ｺﾞｼｯｸUB"/>
            </a:endParaRPr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548680"/>
            <a:ext cx="9906000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" name="グループ化 953"/>
          <p:cNvGrpSpPr/>
          <p:nvPr userDrawn="1"/>
        </p:nvGrpSpPr>
        <p:grpSpPr bwMode="auto">
          <a:xfrm>
            <a:off x="8619408" y="80629"/>
            <a:ext cx="1209134" cy="362161"/>
            <a:chOff x="1719265" y="6102355"/>
            <a:chExt cx="3825882" cy="1241427"/>
          </a:xfrm>
        </p:grpSpPr>
        <p:sp>
          <p:nvSpPr>
            <p:cNvPr id="12" name="Freeform 516"/>
            <p:cNvSpPr>
              <a:spLocks noEditPoints="1"/>
            </p:cNvSpPr>
            <p:nvPr/>
          </p:nvSpPr>
          <p:spPr bwMode="auto">
            <a:xfrm>
              <a:off x="1719265" y="6113468"/>
              <a:ext cx="1225552" cy="1230314"/>
            </a:xfrm>
            <a:custGeom>
              <a:avLst/>
              <a:gdLst>
                <a:gd name="T0" fmla="*/ 978193 w 327"/>
                <a:gd name="T1" fmla="*/ 0 h 328"/>
                <a:gd name="T2" fmla="*/ 1225552 w 327"/>
                <a:gd name="T3" fmla="*/ 0 h 328"/>
                <a:gd name="T4" fmla="*/ 1030663 w 327"/>
                <a:gd name="T5" fmla="*/ 517632 h 328"/>
                <a:gd name="T6" fmla="*/ 685859 w 327"/>
                <a:gd name="T7" fmla="*/ 885226 h 328"/>
                <a:gd name="T8" fmla="*/ 0 w 327"/>
                <a:gd name="T9" fmla="*/ 1230314 h 328"/>
                <a:gd name="T10" fmla="*/ 104940 w 327"/>
                <a:gd name="T11" fmla="*/ 922735 h 328"/>
                <a:gd name="T12" fmla="*/ 637137 w 327"/>
                <a:gd name="T13" fmla="*/ 843965 h 328"/>
                <a:gd name="T14" fmla="*/ 787052 w 327"/>
                <a:gd name="T15" fmla="*/ 510130 h 328"/>
                <a:gd name="T16" fmla="*/ 978193 w 327"/>
                <a:gd name="T17" fmla="*/ 0 h 328"/>
                <a:gd name="T18" fmla="*/ 149915 w 327"/>
                <a:gd name="T19" fmla="*/ 982751 h 328"/>
                <a:gd name="T20" fmla="*/ 86201 w 327"/>
                <a:gd name="T21" fmla="*/ 1162797 h 328"/>
                <a:gd name="T22" fmla="*/ 595911 w 327"/>
                <a:gd name="T23" fmla="*/ 915233 h 328"/>
                <a:gd name="T24" fmla="*/ 149915 w 327"/>
                <a:gd name="T25" fmla="*/ 982751 h 32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27"/>
                <a:gd name="T40" fmla="*/ 0 h 328"/>
                <a:gd name="T41" fmla="*/ 327 w 327"/>
                <a:gd name="T42" fmla="*/ 328 h 32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27" h="328">
                  <a:moveTo>
                    <a:pt x="261" y="0"/>
                  </a:moveTo>
                  <a:cubicBezTo>
                    <a:pt x="327" y="0"/>
                    <a:pt x="327" y="0"/>
                    <a:pt x="327" y="0"/>
                  </a:cubicBezTo>
                  <a:cubicBezTo>
                    <a:pt x="275" y="138"/>
                    <a:pt x="275" y="138"/>
                    <a:pt x="275" y="138"/>
                  </a:cubicBezTo>
                  <a:cubicBezTo>
                    <a:pt x="246" y="204"/>
                    <a:pt x="210" y="219"/>
                    <a:pt x="183" y="236"/>
                  </a:cubicBezTo>
                  <a:cubicBezTo>
                    <a:pt x="147" y="302"/>
                    <a:pt x="81" y="326"/>
                    <a:pt x="0" y="328"/>
                  </a:cubicBezTo>
                  <a:cubicBezTo>
                    <a:pt x="28" y="246"/>
                    <a:pt x="28" y="246"/>
                    <a:pt x="28" y="246"/>
                  </a:cubicBezTo>
                  <a:cubicBezTo>
                    <a:pt x="80" y="246"/>
                    <a:pt x="147" y="237"/>
                    <a:pt x="170" y="225"/>
                  </a:cubicBezTo>
                  <a:cubicBezTo>
                    <a:pt x="187" y="197"/>
                    <a:pt x="204" y="154"/>
                    <a:pt x="210" y="136"/>
                  </a:cubicBezTo>
                  <a:lnTo>
                    <a:pt x="261" y="0"/>
                  </a:lnTo>
                  <a:close/>
                  <a:moveTo>
                    <a:pt x="40" y="262"/>
                  </a:moveTo>
                  <a:cubicBezTo>
                    <a:pt x="23" y="310"/>
                    <a:pt x="23" y="310"/>
                    <a:pt x="23" y="310"/>
                  </a:cubicBezTo>
                  <a:cubicBezTo>
                    <a:pt x="82" y="311"/>
                    <a:pt x="136" y="279"/>
                    <a:pt x="159" y="244"/>
                  </a:cubicBezTo>
                  <a:cubicBezTo>
                    <a:pt x="128" y="254"/>
                    <a:pt x="79" y="262"/>
                    <a:pt x="40" y="262"/>
                  </a:cubicBez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517"/>
            <p:cNvSpPr/>
            <p:nvPr/>
          </p:nvSpPr>
          <p:spPr bwMode="auto">
            <a:xfrm>
              <a:off x="2743204" y="6113468"/>
              <a:ext cx="1252540" cy="869951"/>
            </a:xfrm>
            <a:custGeom>
              <a:avLst/>
              <a:gdLst>
                <a:gd name="T0" fmla="*/ 322263 w 789"/>
                <a:gd name="T1" fmla="*/ 0 h 548"/>
                <a:gd name="T2" fmla="*/ 649289 w 789"/>
                <a:gd name="T3" fmla="*/ 0 h 548"/>
                <a:gd name="T4" fmla="*/ 573089 w 789"/>
                <a:gd name="T5" fmla="*/ 522288 h 548"/>
                <a:gd name="T6" fmla="*/ 908052 w 789"/>
                <a:gd name="T7" fmla="*/ 0 h 548"/>
                <a:gd name="T8" fmla="*/ 1252540 w 789"/>
                <a:gd name="T9" fmla="*/ 0 h 548"/>
                <a:gd name="T10" fmla="*/ 933452 w 789"/>
                <a:gd name="T11" fmla="*/ 869951 h 548"/>
                <a:gd name="T12" fmla="*/ 696914 w 789"/>
                <a:gd name="T13" fmla="*/ 869951 h 548"/>
                <a:gd name="T14" fmla="*/ 896939 w 789"/>
                <a:gd name="T15" fmla="*/ 357188 h 548"/>
                <a:gd name="T16" fmla="*/ 566739 w 789"/>
                <a:gd name="T17" fmla="*/ 869951 h 548"/>
                <a:gd name="T18" fmla="*/ 341313 w 789"/>
                <a:gd name="T19" fmla="*/ 869951 h 548"/>
                <a:gd name="T20" fmla="*/ 407988 w 789"/>
                <a:gd name="T21" fmla="*/ 371475 h 548"/>
                <a:gd name="T22" fmla="*/ 225425 w 789"/>
                <a:gd name="T23" fmla="*/ 869951 h 548"/>
                <a:gd name="T24" fmla="*/ 0 w 789"/>
                <a:gd name="T25" fmla="*/ 869951 h 548"/>
                <a:gd name="T26" fmla="*/ 322263 w 789"/>
                <a:gd name="T27" fmla="*/ 0 h 54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789"/>
                <a:gd name="T43" fmla="*/ 0 h 548"/>
                <a:gd name="T44" fmla="*/ 789 w 789"/>
                <a:gd name="T45" fmla="*/ 548 h 54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789" h="548">
                  <a:moveTo>
                    <a:pt x="203" y="0"/>
                  </a:moveTo>
                  <a:lnTo>
                    <a:pt x="409" y="0"/>
                  </a:lnTo>
                  <a:lnTo>
                    <a:pt x="361" y="329"/>
                  </a:lnTo>
                  <a:lnTo>
                    <a:pt x="572" y="0"/>
                  </a:lnTo>
                  <a:lnTo>
                    <a:pt x="789" y="0"/>
                  </a:lnTo>
                  <a:lnTo>
                    <a:pt x="588" y="548"/>
                  </a:lnTo>
                  <a:lnTo>
                    <a:pt x="439" y="548"/>
                  </a:lnTo>
                  <a:lnTo>
                    <a:pt x="565" y="225"/>
                  </a:lnTo>
                  <a:lnTo>
                    <a:pt x="357" y="548"/>
                  </a:lnTo>
                  <a:lnTo>
                    <a:pt x="215" y="548"/>
                  </a:lnTo>
                  <a:lnTo>
                    <a:pt x="257" y="234"/>
                  </a:lnTo>
                  <a:lnTo>
                    <a:pt x="142" y="548"/>
                  </a:lnTo>
                  <a:lnTo>
                    <a:pt x="0" y="548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518"/>
            <p:cNvSpPr>
              <a:spLocks noEditPoints="1"/>
            </p:cNvSpPr>
            <p:nvPr/>
          </p:nvSpPr>
          <p:spPr bwMode="auto">
            <a:xfrm>
              <a:off x="3676656" y="6113468"/>
              <a:ext cx="866777" cy="869951"/>
            </a:xfrm>
            <a:custGeom>
              <a:avLst/>
              <a:gdLst>
                <a:gd name="T0" fmla="*/ 633414 w 546"/>
                <a:gd name="T1" fmla="*/ 0 h 548"/>
                <a:gd name="T2" fmla="*/ 866777 w 546"/>
                <a:gd name="T3" fmla="*/ 0 h 548"/>
                <a:gd name="T4" fmla="*/ 866777 w 546"/>
                <a:gd name="T5" fmla="*/ 869951 h 548"/>
                <a:gd name="T6" fmla="*/ 638176 w 546"/>
                <a:gd name="T7" fmla="*/ 869951 h 548"/>
                <a:gd name="T8" fmla="*/ 638176 w 546"/>
                <a:gd name="T9" fmla="*/ 720726 h 548"/>
                <a:gd name="T10" fmla="*/ 368301 w 546"/>
                <a:gd name="T11" fmla="*/ 720726 h 548"/>
                <a:gd name="T12" fmla="*/ 266701 w 546"/>
                <a:gd name="T13" fmla="*/ 869951 h 548"/>
                <a:gd name="T14" fmla="*/ 0 w 546"/>
                <a:gd name="T15" fmla="*/ 869951 h 548"/>
                <a:gd name="T16" fmla="*/ 633414 w 546"/>
                <a:gd name="T17" fmla="*/ 0 h 548"/>
                <a:gd name="T18" fmla="*/ 487364 w 546"/>
                <a:gd name="T19" fmla="*/ 552451 h 548"/>
                <a:gd name="T20" fmla="*/ 641351 w 546"/>
                <a:gd name="T21" fmla="*/ 552451 h 548"/>
                <a:gd name="T22" fmla="*/ 641351 w 546"/>
                <a:gd name="T23" fmla="*/ 334963 h 548"/>
                <a:gd name="T24" fmla="*/ 487364 w 546"/>
                <a:gd name="T25" fmla="*/ 552451 h 54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546"/>
                <a:gd name="T40" fmla="*/ 0 h 548"/>
                <a:gd name="T41" fmla="*/ 546 w 546"/>
                <a:gd name="T42" fmla="*/ 548 h 54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546" h="548">
                  <a:moveTo>
                    <a:pt x="399" y="0"/>
                  </a:moveTo>
                  <a:lnTo>
                    <a:pt x="546" y="0"/>
                  </a:lnTo>
                  <a:lnTo>
                    <a:pt x="546" y="548"/>
                  </a:lnTo>
                  <a:lnTo>
                    <a:pt x="402" y="548"/>
                  </a:lnTo>
                  <a:lnTo>
                    <a:pt x="402" y="454"/>
                  </a:lnTo>
                  <a:lnTo>
                    <a:pt x="232" y="454"/>
                  </a:lnTo>
                  <a:lnTo>
                    <a:pt x="168" y="548"/>
                  </a:lnTo>
                  <a:lnTo>
                    <a:pt x="0" y="548"/>
                  </a:lnTo>
                  <a:lnTo>
                    <a:pt x="399" y="0"/>
                  </a:lnTo>
                  <a:close/>
                  <a:moveTo>
                    <a:pt x="307" y="348"/>
                  </a:moveTo>
                  <a:lnTo>
                    <a:pt x="404" y="348"/>
                  </a:lnTo>
                  <a:lnTo>
                    <a:pt x="404" y="211"/>
                  </a:lnTo>
                  <a:lnTo>
                    <a:pt x="307" y="348"/>
                  </a:ln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519"/>
            <p:cNvSpPr/>
            <p:nvPr/>
          </p:nvSpPr>
          <p:spPr bwMode="auto">
            <a:xfrm>
              <a:off x="4587883" y="6102355"/>
              <a:ext cx="957264" cy="900113"/>
            </a:xfrm>
            <a:custGeom>
              <a:avLst/>
              <a:gdLst>
                <a:gd name="T0" fmla="*/ 870923 w 255"/>
                <a:gd name="T1" fmla="*/ 506314 h 240"/>
                <a:gd name="T2" fmla="*/ 889692 w 255"/>
                <a:gd name="T3" fmla="*/ 600075 h 240"/>
                <a:gd name="T4" fmla="*/ 889692 w 255"/>
                <a:gd name="T5" fmla="*/ 607576 h 240"/>
                <a:gd name="T6" fmla="*/ 844645 w 255"/>
                <a:gd name="T7" fmla="*/ 746344 h 240"/>
                <a:gd name="T8" fmla="*/ 739533 w 255"/>
                <a:gd name="T9" fmla="*/ 836355 h 240"/>
                <a:gd name="T10" fmla="*/ 596882 w 255"/>
                <a:gd name="T11" fmla="*/ 885111 h 240"/>
                <a:gd name="T12" fmla="*/ 442969 w 255"/>
                <a:gd name="T13" fmla="*/ 900113 h 240"/>
                <a:gd name="T14" fmla="*/ 439215 w 255"/>
                <a:gd name="T15" fmla="*/ 900113 h 240"/>
                <a:gd name="T16" fmla="*/ 131389 w 255"/>
                <a:gd name="T17" fmla="*/ 828854 h 240"/>
                <a:gd name="T18" fmla="*/ 3754 w 255"/>
                <a:gd name="T19" fmla="*/ 577573 h 240"/>
                <a:gd name="T20" fmla="*/ 251516 w 255"/>
                <a:gd name="T21" fmla="*/ 562571 h 240"/>
                <a:gd name="T22" fmla="*/ 274040 w 255"/>
                <a:gd name="T23" fmla="*/ 648832 h 240"/>
                <a:gd name="T24" fmla="*/ 311580 w 255"/>
                <a:gd name="T25" fmla="*/ 686336 h 240"/>
                <a:gd name="T26" fmla="*/ 371644 w 255"/>
                <a:gd name="T27" fmla="*/ 708839 h 240"/>
                <a:gd name="T28" fmla="*/ 454231 w 255"/>
                <a:gd name="T29" fmla="*/ 716340 h 240"/>
                <a:gd name="T30" fmla="*/ 457985 w 255"/>
                <a:gd name="T31" fmla="*/ 716340 h 240"/>
                <a:gd name="T32" fmla="*/ 521803 w 255"/>
                <a:gd name="T33" fmla="*/ 712590 h 240"/>
                <a:gd name="T34" fmla="*/ 578112 w 255"/>
                <a:gd name="T35" fmla="*/ 693837 h 240"/>
                <a:gd name="T36" fmla="*/ 615652 w 255"/>
                <a:gd name="T37" fmla="*/ 663833 h 240"/>
                <a:gd name="T38" fmla="*/ 630668 w 255"/>
                <a:gd name="T39" fmla="*/ 622578 h 240"/>
                <a:gd name="T40" fmla="*/ 630668 w 255"/>
                <a:gd name="T41" fmla="*/ 622578 h 240"/>
                <a:gd name="T42" fmla="*/ 611898 w 255"/>
                <a:gd name="T43" fmla="*/ 585074 h 240"/>
                <a:gd name="T44" fmla="*/ 563097 w 255"/>
                <a:gd name="T45" fmla="*/ 558820 h 240"/>
                <a:gd name="T46" fmla="*/ 484263 w 255"/>
                <a:gd name="T47" fmla="*/ 540068 h 240"/>
                <a:gd name="T48" fmla="*/ 394168 w 255"/>
                <a:gd name="T49" fmla="*/ 517565 h 240"/>
                <a:gd name="T50" fmla="*/ 296564 w 255"/>
                <a:gd name="T51" fmla="*/ 491312 h 240"/>
                <a:gd name="T52" fmla="*/ 210223 w 255"/>
                <a:gd name="T53" fmla="*/ 446306 h 240"/>
                <a:gd name="T54" fmla="*/ 146405 w 255"/>
                <a:gd name="T55" fmla="*/ 378798 h 240"/>
                <a:gd name="T56" fmla="*/ 123881 w 255"/>
                <a:gd name="T57" fmla="*/ 281285 h 240"/>
                <a:gd name="T58" fmla="*/ 123881 w 255"/>
                <a:gd name="T59" fmla="*/ 277535 h 240"/>
                <a:gd name="T60" fmla="*/ 165175 w 255"/>
                <a:gd name="T61" fmla="*/ 146268 h 240"/>
                <a:gd name="T62" fmla="*/ 266532 w 255"/>
                <a:gd name="T63" fmla="*/ 60008 h 240"/>
                <a:gd name="T64" fmla="*/ 405429 w 255"/>
                <a:gd name="T65" fmla="*/ 15002 h 240"/>
                <a:gd name="T66" fmla="*/ 544327 w 255"/>
                <a:gd name="T67" fmla="*/ 0 h 240"/>
                <a:gd name="T68" fmla="*/ 548081 w 255"/>
                <a:gd name="T69" fmla="*/ 0 h 240"/>
                <a:gd name="T70" fmla="*/ 698240 w 255"/>
                <a:gd name="T71" fmla="*/ 15002 h 240"/>
                <a:gd name="T72" fmla="*/ 829629 w 255"/>
                <a:gd name="T73" fmla="*/ 67508 h 240"/>
                <a:gd name="T74" fmla="*/ 915970 w 255"/>
                <a:gd name="T75" fmla="*/ 157520 h 240"/>
                <a:gd name="T76" fmla="*/ 953510 w 255"/>
                <a:gd name="T77" fmla="*/ 270034 h 240"/>
                <a:gd name="T78" fmla="*/ 713256 w 255"/>
                <a:gd name="T79" fmla="*/ 296287 h 240"/>
                <a:gd name="T80" fmla="*/ 690732 w 255"/>
                <a:gd name="T81" fmla="*/ 240030 h 240"/>
                <a:gd name="T82" fmla="*/ 656946 w 255"/>
                <a:gd name="T83" fmla="*/ 206276 h 240"/>
                <a:gd name="T84" fmla="*/ 600636 w 255"/>
                <a:gd name="T85" fmla="*/ 191274 h 240"/>
                <a:gd name="T86" fmla="*/ 540573 w 255"/>
                <a:gd name="T87" fmla="*/ 183773 h 240"/>
                <a:gd name="T88" fmla="*/ 540573 w 255"/>
                <a:gd name="T89" fmla="*/ 183773 h 240"/>
                <a:gd name="T90" fmla="*/ 480509 w 255"/>
                <a:gd name="T91" fmla="*/ 187524 h 240"/>
                <a:gd name="T92" fmla="*/ 427953 w 255"/>
                <a:gd name="T93" fmla="*/ 206276 h 240"/>
                <a:gd name="T94" fmla="*/ 394168 w 255"/>
                <a:gd name="T95" fmla="*/ 228779 h 240"/>
                <a:gd name="T96" fmla="*/ 379152 w 255"/>
                <a:gd name="T97" fmla="*/ 266283 h 240"/>
                <a:gd name="T98" fmla="*/ 379152 w 255"/>
                <a:gd name="T99" fmla="*/ 266283 h 240"/>
                <a:gd name="T100" fmla="*/ 397922 w 255"/>
                <a:gd name="T101" fmla="*/ 300038 h 240"/>
                <a:gd name="T102" fmla="*/ 457985 w 255"/>
                <a:gd name="T103" fmla="*/ 326291 h 240"/>
                <a:gd name="T104" fmla="*/ 536819 w 255"/>
                <a:gd name="T105" fmla="*/ 345043 h 240"/>
                <a:gd name="T106" fmla="*/ 604390 w 255"/>
                <a:gd name="T107" fmla="*/ 356295 h 240"/>
                <a:gd name="T108" fmla="*/ 717010 w 255"/>
                <a:gd name="T109" fmla="*/ 386299 h 240"/>
                <a:gd name="T110" fmla="*/ 807105 w 255"/>
                <a:gd name="T111" fmla="*/ 431304 h 240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255"/>
                <a:gd name="T169" fmla="*/ 0 h 240"/>
                <a:gd name="T170" fmla="*/ 255 w 255"/>
                <a:gd name="T171" fmla="*/ 240 h 240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255" h="240">
                  <a:moveTo>
                    <a:pt x="215" y="115"/>
                  </a:moveTo>
                  <a:cubicBezTo>
                    <a:pt x="222" y="121"/>
                    <a:pt x="228" y="127"/>
                    <a:pt x="232" y="135"/>
                  </a:cubicBezTo>
                  <a:cubicBezTo>
                    <a:pt x="232" y="135"/>
                    <a:pt x="232" y="135"/>
                    <a:pt x="232" y="135"/>
                  </a:cubicBezTo>
                  <a:cubicBezTo>
                    <a:pt x="235" y="142"/>
                    <a:pt x="237" y="151"/>
                    <a:pt x="237" y="160"/>
                  </a:cubicBezTo>
                  <a:cubicBezTo>
                    <a:pt x="237" y="160"/>
                    <a:pt x="237" y="160"/>
                    <a:pt x="237" y="160"/>
                  </a:cubicBezTo>
                  <a:cubicBezTo>
                    <a:pt x="237" y="161"/>
                    <a:pt x="237" y="162"/>
                    <a:pt x="237" y="162"/>
                  </a:cubicBezTo>
                  <a:cubicBezTo>
                    <a:pt x="237" y="162"/>
                    <a:pt x="237" y="162"/>
                    <a:pt x="237" y="162"/>
                  </a:cubicBezTo>
                  <a:cubicBezTo>
                    <a:pt x="237" y="176"/>
                    <a:pt x="233" y="189"/>
                    <a:pt x="225" y="199"/>
                  </a:cubicBezTo>
                  <a:cubicBezTo>
                    <a:pt x="225" y="199"/>
                    <a:pt x="225" y="199"/>
                    <a:pt x="225" y="199"/>
                  </a:cubicBezTo>
                  <a:cubicBezTo>
                    <a:pt x="217" y="209"/>
                    <a:pt x="208" y="217"/>
                    <a:pt x="197" y="223"/>
                  </a:cubicBezTo>
                  <a:cubicBezTo>
                    <a:pt x="197" y="223"/>
                    <a:pt x="197" y="223"/>
                    <a:pt x="197" y="223"/>
                  </a:cubicBezTo>
                  <a:cubicBezTo>
                    <a:pt x="185" y="229"/>
                    <a:pt x="173" y="233"/>
                    <a:pt x="159" y="236"/>
                  </a:cubicBezTo>
                  <a:cubicBezTo>
                    <a:pt x="159" y="236"/>
                    <a:pt x="159" y="236"/>
                    <a:pt x="159" y="236"/>
                  </a:cubicBezTo>
                  <a:cubicBezTo>
                    <a:pt x="145" y="239"/>
                    <a:pt x="132" y="240"/>
                    <a:pt x="118" y="240"/>
                  </a:cubicBezTo>
                  <a:cubicBezTo>
                    <a:pt x="118" y="240"/>
                    <a:pt x="118" y="240"/>
                    <a:pt x="118" y="240"/>
                  </a:cubicBezTo>
                  <a:cubicBezTo>
                    <a:pt x="118" y="240"/>
                    <a:pt x="117" y="240"/>
                    <a:pt x="117" y="240"/>
                  </a:cubicBezTo>
                  <a:cubicBezTo>
                    <a:pt x="79" y="240"/>
                    <a:pt x="55" y="233"/>
                    <a:pt x="35" y="221"/>
                  </a:cubicBezTo>
                  <a:cubicBezTo>
                    <a:pt x="35" y="221"/>
                    <a:pt x="35" y="221"/>
                    <a:pt x="35" y="221"/>
                  </a:cubicBezTo>
                  <a:cubicBezTo>
                    <a:pt x="18" y="211"/>
                    <a:pt x="4" y="188"/>
                    <a:pt x="1" y="154"/>
                  </a:cubicBezTo>
                  <a:cubicBezTo>
                    <a:pt x="1" y="154"/>
                    <a:pt x="1" y="154"/>
                    <a:pt x="1" y="154"/>
                  </a:cubicBezTo>
                  <a:cubicBezTo>
                    <a:pt x="0" y="150"/>
                    <a:pt x="0" y="150"/>
                    <a:pt x="0" y="150"/>
                  </a:cubicBezTo>
                  <a:cubicBezTo>
                    <a:pt x="67" y="150"/>
                    <a:pt x="67" y="150"/>
                    <a:pt x="67" y="150"/>
                  </a:cubicBezTo>
                  <a:cubicBezTo>
                    <a:pt x="67" y="153"/>
                    <a:pt x="67" y="153"/>
                    <a:pt x="67" y="153"/>
                  </a:cubicBezTo>
                  <a:cubicBezTo>
                    <a:pt x="68" y="160"/>
                    <a:pt x="70" y="167"/>
                    <a:pt x="73" y="173"/>
                  </a:cubicBezTo>
                  <a:cubicBezTo>
                    <a:pt x="73" y="173"/>
                    <a:pt x="73" y="173"/>
                    <a:pt x="73" y="173"/>
                  </a:cubicBezTo>
                  <a:cubicBezTo>
                    <a:pt x="75" y="177"/>
                    <a:pt x="79" y="181"/>
                    <a:pt x="83" y="183"/>
                  </a:cubicBezTo>
                  <a:cubicBezTo>
                    <a:pt x="83" y="183"/>
                    <a:pt x="83" y="183"/>
                    <a:pt x="83" y="183"/>
                  </a:cubicBezTo>
                  <a:cubicBezTo>
                    <a:pt x="88" y="186"/>
                    <a:pt x="92" y="188"/>
                    <a:pt x="99" y="189"/>
                  </a:cubicBezTo>
                  <a:cubicBezTo>
                    <a:pt x="99" y="189"/>
                    <a:pt x="99" y="189"/>
                    <a:pt x="99" y="189"/>
                  </a:cubicBezTo>
                  <a:cubicBezTo>
                    <a:pt x="105" y="191"/>
                    <a:pt x="113" y="191"/>
                    <a:pt x="121" y="191"/>
                  </a:cubicBezTo>
                  <a:cubicBezTo>
                    <a:pt x="121" y="191"/>
                    <a:pt x="121" y="191"/>
                    <a:pt x="121" y="191"/>
                  </a:cubicBezTo>
                  <a:cubicBezTo>
                    <a:pt x="121" y="191"/>
                    <a:pt x="121" y="191"/>
                    <a:pt x="122" y="191"/>
                  </a:cubicBezTo>
                  <a:cubicBezTo>
                    <a:pt x="122" y="191"/>
                    <a:pt x="122" y="191"/>
                    <a:pt x="122" y="191"/>
                  </a:cubicBezTo>
                  <a:cubicBezTo>
                    <a:pt x="127" y="191"/>
                    <a:pt x="133" y="191"/>
                    <a:pt x="139" y="190"/>
                  </a:cubicBezTo>
                  <a:cubicBezTo>
                    <a:pt x="139" y="190"/>
                    <a:pt x="139" y="190"/>
                    <a:pt x="139" y="190"/>
                  </a:cubicBezTo>
                  <a:cubicBezTo>
                    <a:pt x="145" y="188"/>
                    <a:pt x="149" y="187"/>
                    <a:pt x="154" y="185"/>
                  </a:cubicBezTo>
                  <a:cubicBezTo>
                    <a:pt x="154" y="185"/>
                    <a:pt x="154" y="185"/>
                    <a:pt x="154" y="185"/>
                  </a:cubicBezTo>
                  <a:cubicBezTo>
                    <a:pt x="158" y="183"/>
                    <a:pt x="162" y="180"/>
                    <a:pt x="164" y="177"/>
                  </a:cubicBezTo>
                  <a:cubicBezTo>
                    <a:pt x="164" y="177"/>
                    <a:pt x="164" y="177"/>
                    <a:pt x="164" y="177"/>
                  </a:cubicBezTo>
                  <a:cubicBezTo>
                    <a:pt x="166" y="175"/>
                    <a:pt x="168" y="170"/>
                    <a:pt x="168" y="166"/>
                  </a:cubicBezTo>
                  <a:cubicBezTo>
                    <a:pt x="168" y="166"/>
                    <a:pt x="168" y="166"/>
                    <a:pt x="168" y="166"/>
                  </a:cubicBezTo>
                  <a:cubicBezTo>
                    <a:pt x="168" y="166"/>
                    <a:pt x="168" y="166"/>
                    <a:pt x="168" y="166"/>
                  </a:cubicBezTo>
                  <a:cubicBezTo>
                    <a:pt x="168" y="163"/>
                    <a:pt x="166" y="158"/>
                    <a:pt x="163" y="156"/>
                  </a:cubicBezTo>
                  <a:cubicBezTo>
                    <a:pt x="163" y="156"/>
                    <a:pt x="163" y="156"/>
                    <a:pt x="163" y="156"/>
                  </a:cubicBezTo>
                  <a:cubicBezTo>
                    <a:pt x="160" y="153"/>
                    <a:pt x="157" y="151"/>
                    <a:pt x="150" y="149"/>
                  </a:cubicBezTo>
                  <a:cubicBezTo>
                    <a:pt x="150" y="149"/>
                    <a:pt x="150" y="149"/>
                    <a:pt x="150" y="149"/>
                  </a:cubicBezTo>
                  <a:cubicBezTo>
                    <a:pt x="145" y="147"/>
                    <a:pt x="138" y="146"/>
                    <a:pt x="129" y="144"/>
                  </a:cubicBezTo>
                  <a:cubicBezTo>
                    <a:pt x="129" y="144"/>
                    <a:pt x="129" y="144"/>
                    <a:pt x="129" y="144"/>
                  </a:cubicBezTo>
                  <a:cubicBezTo>
                    <a:pt x="121" y="142"/>
                    <a:pt x="113" y="140"/>
                    <a:pt x="105" y="138"/>
                  </a:cubicBezTo>
                  <a:cubicBezTo>
                    <a:pt x="105" y="138"/>
                    <a:pt x="105" y="138"/>
                    <a:pt x="105" y="138"/>
                  </a:cubicBezTo>
                  <a:cubicBezTo>
                    <a:pt x="96" y="136"/>
                    <a:pt x="87" y="134"/>
                    <a:pt x="79" y="131"/>
                  </a:cubicBezTo>
                  <a:cubicBezTo>
                    <a:pt x="79" y="131"/>
                    <a:pt x="79" y="131"/>
                    <a:pt x="79" y="131"/>
                  </a:cubicBezTo>
                  <a:cubicBezTo>
                    <a:pt x="70" y="128"/>
                    <a:pt x="63" y="124"/>
                    <a:pt x="56" y="119"/>
                  </a:cubicBezTo>
                  <a:cubicBezTo>
                    <a:pt x="56" y="119"/>
                    <a:pt x="56" y="119"/>
                    <a:pt x="56" y="119"/>
                  </a:cubicBezTo>
                  <a:cubicBezTo>
                    <a:pt x="49" y="114"/>
                    <a:pt x="43" y="108"/>
                    <a:pt x="39" y="101"/>
                  </a:cubicBezTo>
                  <a:cubicBezTo>
                    <a:pt x="39" y="101"/>
                    <a:pt x="39" y="101"/>
                    <a:pt x="39" y="101"/>
                  </a:cubicBezTo>
                  <a:cubicBezTo>
                    <a:pt x="35" y="94"/>
                    <a:pt x="33" y="8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4"/>
                    <a:pt x="33" y="74"/>
                  </a:cubicBezTo>
                  <a:cubicBezTo>
                    <a:pt x="33" y="74"/>
                    <a:pt x="33" y="74"/>
                    <a:pt x="33" y="74"/>
                  </a:cubicBezTo>
                  <a:cubicBezTo>
                    <a:pt x="33" y="61"/>
                    <a:pt x="37" y="49"/>
                    <a:pt x="44" y="39"/>
                  </a:cubicBezTo>
                  <a:cubicBezTo>
                    <a:pt x="44" y="39"/>
                    <a:pt x="44" y="39"/>
                    <a:pt x="44" y="39"/>
                  </a:cubicBezTo>
                  <a:cubicBezTo>
                    <a:pt x="51" y="30"/>
                    <a:pt x="60" y="22"/>
                    <a:pt x="71" y="16"/>
                  </a:cubicBezTo>
                  <a:cubicBezTo>
                    <a:pt x="71" y="16"/>
                    <a:pt x="71" y="16"/>
                    <a:pt x="71" y="16"/>
                  </a:cubicBezTo>
                  <a:cubicBezTo>
                    <a:pt x="82" y="11"/>
                    <a:pt x="94" y="7"/>
                    <a:pt x="108" y="4"/>
                  </a:cubicBezTo>
                  <a:cubicBezTo>
                    <a:pt x="108" y="4"/>
                    <a:pt x="108" y="4"/>
                    <a:pt x="108" y="4"/>
                  </a:cubicBezTo>
                  <a:cubicBezTo>
                    <a:pt x="121" y="1"/>
                    <a:pt x="132" y="0"/>
                    <a:pt x="145" y="0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46" y="0"/>
                    <a:pt x="146" y="0"/>
                    <a:pt x="146" y="0"/>
                  </a:cubicBezTo>
                  <a:cubicBezTo>
                    <a:pt x="146" y="0"/>
                    <a:pt x="146" y="0"/>
                    <a:pt x="146" y="0"/>
                  </a:cubicBezTo>
                  <a:cubicBezTo>
                    <a:pt x="160" y="0"/>
                    <a:pt x="173" y="1"/>
                    <a:pt x="186" y="4"/>
                  </a:cubicBezTo>
                  <a:cubicBezTo>
                    <a:pt x="186" y="4"/>
                    <a:pt x="186" y="4"/>
                    <a:pt x="186" y="4"/>
                  </a:cubicBezTo>
                  <a:cubicBezTo>
                    <a:pt x="199" y="6"/>
                    <a:pt x="212" y="12"/>
                    <a:pt x="221" y="18"/>
                  </a:cubicBezTo>
                  <a:cubicBezTo>
                    <a:pt x="221" y="18"/>
                    <a:pt x="221" y="18"/>
                    <a:pt x="221" y="18"/>
                  </a:cubicBezTo>
                  <a:cubicBezTo>
                    <a:pt x="232" y="25"/>
                    <a:pt x="239" y="33"/>
                    <a:pt x="244" y="42"/>
                  </a:cubicBezTo>
                  <a:cubicBezTo>
                    <a:pt x="244" y="42"/>
                    <a:pt x="244" y="42"/>
                    <a:pt x="244" y="42"/>
                  </a:cubicBezTo>
                  <a:cubicBezTo>
                    <a:pt x="250" y="51"/>
                    <a:pt x="253" y="59"/>
                    <a:pt x="254" y="72"/>
                  </a:cubicBezTo>
                  <a:cubicBezTo>
                    <a:pt x="254" y="72"/>
                    <a:pt x="254" y="72"/>
                    <a:pt x="254" y="72"/>
                  </a:cubicBezTo>
                  <a:cubicBezTo>
                    <a:pt x="255" y="79"/>
                    <a:pt x="255" y="79"/>
                    <a:pt x="255" y="79"/>
                  </a:cubicBezTo>
                  <a:cubicBezTo>
                    <a:pt x="190" y="79"/>
                    <a:pt x="190" y="79"/>
                    <a:pt x="190" y="79"/>
                  </a:cubicBezTo>
                  <a:cubicBezTo>
                    <a:pt x="189" y="74"/>
                    <a:pt x="189" y="74"/>
                    <a:pt x="189" y="74"/>
                  </a:cubicBezTo>
                  <a:cubicBezTo>
                    <a:pt x="188" y="72"/>
                    <a:pt x="186" y="67"/>
                    <a:pt x="184" y="64"/>
                  </a:cubicBezTo>
                  <a:cubicBezTo>
                    <a:pt x="184" y="64"/>
                    <a:pt x="184" y="64"/>
                    <a:pt x="184" y="64"/>
                  </a:cubicBezTo>
                  <a:cubicBezTo>
                    <a:pt x="181" y="60"/>
                    <a:pt x="177" y="57"/>
                    <a:pt x="175" y="55"/>
                  </a:cubicBezTo>
                  <a:cubicBezTo>
                    <a:pt x="175" y="55"/>
                    <a:pt x="175" y="55"/>
                    <a:pt x="175" y="55"/>
                  </a:cubicBezTo>
                  <a:cubicBezTo>
                    <a:pt x="170" y="53"/>
                    <a:pt x="165" y="52"/>
                    <a:pt x="160" y="51"/>
                  </a:cubicBezTo>
                  <a:cubicBezTo>
                    <a:pt x="160" y="51"/>
                    <a:pt x="160" y="51"/>
                    <a:pt x="160" y="51"/>
                  </a:cubicBezTo>
                  <a:cubicBezTo>
                    <a:pt x="155" y="50"/>
                    <a:pt x="150" y="49"/>
                    <a:pt x="144" y="49"/>
                  </a:cubicBezTo>
                  <a:cubicBezTo>
                    <a:pt x="144" y="49"/>
                    <a:pt x="144" y="49"/>
                    <a:pt x="144" y="49"/>
                  </a:cubicBezTo>
                  <a:cubicBezTo>
                    <a:pt x="144" y="49"/>
                    <a:pt x="144" y="49"/>
                    <a:pt x="144" y="49"/>
                  </a:cubicBezTo>
                  <a:cubicBezTo>
                    <a:pt x="138" y="49"/>
                    <a:pt x="133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2" y="51"/>
                    <a:pt x="118" y="53"/>
                    <a:pt x="114" y="55"/>
                  </a:cubicBezTo>
                  <a:cubicBezTo>
                    <a:pt x="114" y="55"/>
                    <a:pt x="114" y="55"/>
                    <a:pt x="114" y="55"/>
                  </a:cubicBezTo>
                  <a:cubicBezTo>
                    <a:pt x="110" y="56"/>
                    <a:pt x="107" y="59"/>
                    <a:pt x="105" y="61"/>
                  </a:cubicBezTo>
                  <a:cubicBezTo>
                    <a:pt x="105" y="61"/>
                    <a:pt x="105" y="61"/>
                    <a:pt x="105" y="61"/>
                  </a:cubicBezTo>
                  <a:cubicBezTo>
                    <a:pt x="103" y="64"/>
                    <a:pt x="102" y="67"/>
                    <a:pt x="101" y="71"/>
                  </a:cubicBezTo>
                  <a:cubicBezTo>
                    <a:pt x="101" y="71"/>
                    <a:pt x="101" y="71"/>
                    <a:pt x="101" y="71"/>
                  </a:cubicBezTo>
                  <a:cubicBezTo>
                    <a:pt x="101" y="71"/>
                    <a:pt x="101" y="71"/>
                    <a:pt x="101" y="71"/>
                  </a:cubicBezTo>
                  <a:cubicBezTo>
                    <a:pt x="101" y="71"/>
                    <a:pt x="101" y="71"/>
                    <a:pt x="101" y="71"/>
                  </a:cubicBezTo>
                  <a:cubicBezTo>
                    <a:pt x="102" y="75"/>
                    <a:pt x="103" y="77"/>
                    <a:pt x="106" y="80"/>
                  </a:cubicBezTo>
                  <a:cubicBezTo>
                    <a:pt x="106" y="80"/>
                    <a:pt x="106" y="80"/>
                    <a:pt x="106" y="80"/>
                  </a:cubicBezTo>
                  <a:cubicBezTo>
                    <a:pt x="110" y="82"/>
                    <a:pt x="115" y="85"/>
                    <a:pt x="122" y="87"/>
                  </a:cubicBezTo>
                  <a:cubicBezTo>
                    <a:pt x="122" y="87"/>
                    <a:pt x="122" y="87"/>
                    <a:pt x="122" y="87"/>
                  </a:cubicBezTo>
                  <a:cubicBezTo>
                    <a:pt x="129" y="89"/>
                    <a:pt x="134" y="90"/>
                    <a:pt x="143" y="92"/>
                  </a:cubicBezTo>
                  <a:cubicBezTo>
                    <a:pt x="143" y="92"/>
                    <a:pt x="143" y="92"/>
                    <a:pt x="143" y="92"/>
                  </a:cubicBezTo>
                  <a:cubicBezTo>
                    <a:pt x="150" y="93"/>
                    <a:pt x="156" y="94"/>
                    <a:pt x="161" y="95"/>
                  </a:cubicBezTo>
                  <a:cubicBezTo>
                    <a:pt x="161" y="95"/>
                    <a:pt x="161" y="95"/>
                    <a:pt x="161" y="95"/>
                  </a:cubicBezTo>
                  <a:cubicBezTo>
                    <a:pt x="172" y="98"/>
                    <a:pt x="182" y="100"/>
                    <a:pt x="191" y="103"/>
                  </a:cubicBezTo>
                  <a:cubicBezTo>
                    <a:pt x="191" y="103"/>
                    <a:pt x="191" y="103"/>
                    <a:pt x="191" y="103"/>
                  </a:cubicBezTo>
                  <a:cubicBezTo>
                    <a:pt x="200" y="106"/>
                    <a:pt x="208" y="110"/>
                    <a:pt x="215" y="115"/>
                  </a:cubicBezTo>
                  <a:cubicBezTo>
                    <a:pt x="215" y="115"/>
                    <a:pt x="215" y="115"/>
                    <a:pt x="215" y="115"/>
                  </a:cubicBezTo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520"/>
            <p:cNvSpPr/>
            <p:nvPr/>
          </p:nvSpPr>
          <p:spPr bwMode="auto">
            <a:xfrm>
              <a:off x="2349504" y="7164394"/>
              <a:ext cx="157163" cy="142875"/>
            </a:xfrm>
            <a:custGeom>
              <a:avLst/>
              <a:gdLst>
                <a:gd name="T0" fmla="*/ 119743 w 42"/>
                <a:gd name="T1" fmla="*/ 97757 h 38"/>
                <a:gd name="T2" fmla="*/ 104775 w 42"/>
                <a:gd name="T3" fmla="*/ 124076 h 38"/>
                <a:gd name="T4" fmla="*/ 44904 w 42"/>
                <a:gd name="T5" fmla="*/ 142875 h 38"/>
                <a:gd name="T6" fmla="*/ 11226 w 42"/>
                <a:gd name="T7" fmla="*/ 135355 h 38"/>
                <a:gd name="T8" fmla="*/ 7484 w 42"/>
                <a:gd name="T9" fmla="*/ 105276 h 38"/>
                <a:gd name="T10" fmla="*/ 11226 w 42"/>
                <a:gd name="T11" fmla="*/ 93997 h 38"/>
                <a:gd name="T12" fmla="*/ 33678 w 42"/>
                <a:gd name="T13" fmla="*/ 93997 h 38"/>
                <a:gd name="T14" fmla="*/ 29936 w 42"/>
                <a:gd name="T15" fmla="*/ 105276 h 38"/>
                <a:gd name="T16" fmla="*/ 33678 w 42"/>
                <a:gd name="T17" fmla="*/ 120316 h 38"/>
                <a:gd name="T18" fmla="*/ 52388 w 42"/>
                <a:gd name="T19" fmla="*/ 127836 h 38"/>
                <a:gd name="T20" fmla="*/ 82323 w 42"/>
                <a:gd name="T21" fmla="*/ 116556 h 38"/>
                <a:gd name="T22" fmla="*/ 97291 w 42"/>
                <a:gd name="T23" fmla="*/ 93997 h 38"/>
                <a:gd name="T24" fmla="*/ 130969 w 42"/>
                <a:gd name="T25" fmla="*/ 0 h 38"/>
                <a:gd name="T26" fmla="*/ 157163 w 42"/>
                <a:gd name="T27" fmla="*/ 0 h 38"/>
                <a:gd name="T28" fmla="*/ 119743 w 42"/>
                <a:gd name="T29" fmla="*/ 97757 h 3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42"/>
                <a:gd name="T46" fmla="*/ 0 h 38"/>
                <a:gd name="T47" fmla="*/ 42 w 42"/>
                <a:gd name="T48" fmla="*/ 38 h 3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42" h="38">
                  <a:moveTo>
                    <a:pt x="32" y="26"/>
                  </a:moveTo>
                  <a:cubicBezTo>
                    <a:pt x="31" y="29"/>
                    <a:pt x="30" y="32"/>
                    <a:pt x="28" y="33"/>
                  </a:cubicBezTo>
                  <a:cubicBezTo>
                    <a:pt x="24" y="37"/>
                    <a:pt x="19" y="38"/>
                    <a:pt x="12" y="38"/>
                  </a:cubicBezTo>
                  <a:cubicBezTo>
                    <a:pt x="8" y="38"/>
                    <a:pt x="5" y="37"/>
                    <a:pt x="3" y="36"/>
                  </a:cubicBezTo>
                  <a:cubicBezTo>
                    <a:pt x="1" y="34"/>
                    <a:pt x="0" y="32"/>
                    <a:pt x="2" y="28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8" y="30"/>
                    <a:pt x="8" y="31"/>
                    <a:pt x="9" y="32"/>
                  </a:cubicBezTo>
                  <a:cubicBezTo>
                    <a:pt x="9" y="33"/>
                    <a:pt x="11" y="34"/>
                    <a:pt x="14" y="34"/>
                  </a:cubicBezTo>
                  <a:cubicBezTo>
                    <a:pt x="18" y="34"/>
                    <a:pt x="20" y="33"/>
                    <a:pt x="22" y="31"/>
                  </a:cubicBezTo>
                  <a:cubicBezTo>
                    <a:pt x="23" y="30"/>
                    <a:pt x="25" y="28"/>
                    <a:pt x="26" y="25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42" y="0"/>
                    <a:pt x="42" y="0"/>
                    <a:pt x="42" y="0"/>
                  </a:cubicBezTo>
                  <a:lnTo>
                    <a:pt x="32" y="26"/>
                  </a:ln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521"/>
            <p:cNvSpPr/>
            <p:nvPr/>
          </p:nvSpPr>
          <p:spPr bwMode="auto">
            <a:xfrm>
              <a:off x="2484441" y="7164394"/>
              <a:ext cx="236538" cy="138113"/>
            </a:xfrm>
            <a:custGeom>
              <a:avLst/>
              <a:gdLst>
                <a:gd name="T0" fmla="*/ 48809 w 63"/>
                <a:gd name="T1" fmla="*/ 0 h 37"/>
                <a:gd name="T2" fmla="*/ 86355 w 63"/>
                <a:gd name="T3" fmla="*/ 0 h 37"/>
                <a:gd name="T4" fmla="*/ 101373 w 63"/>
                <a:gd name="T5" fmla="*/ 115716 h 37"/>
                <a:gd name="T6" fmla="*/ 198992 w 63"/>
                <a:gd name="T7" fmla="*/ 0 h 37"/>
                <a:gd name="T8" fmla="*/ 236538 w 63"/>
                <a:gd name="T9" fmla="*/ 0 h 37"/>
                <a:gd name="T10" fmla="*/ 187729 w 63"/>
                <a:gd name="T11" fmla="*/ 138113 h 37"/>
                <a:gd name="T12" fmla="*/ 161447 w 63"/>
                <a:gd name="T13" fmla="*/ 138113 h 37"/>
                <a:gd name="T14" fmla="*/ 191483 w 63"/>
                <a:gd name="T15" fmla="*/ 55992 h 37"/>
                <a:gd name="T16" fmla="*/ 195238 w 63"/>
                <a:gd name="T17" fmla="*/ 41061 h 37"/>
                <a:gd name="T18" fmla="*/ 206501 w 63"/>
                <a:gd name="T19" fmla="*/ 22397 h 37"/>
                <a:gd name="T20" fmla="*/ 105128 w 63"/>
                <a:gd name="T21" fmla="*/ 138113 h 37"/>
                <a:gd name="T22" fmla="*/ 78846 w 63"/>
                <a:gd name="T23" fmla="*/ 138113 h 37"/>
                <a:gd name="T24" fmla="*/ 67582 w 63"/>
                <a:gd name="T25" fmla="*/ 22397 h 37"/>
                <a:gd name="T26" fmla="*/ 63828 w 63"/>
                <a:gd name="T27" fmla="*/ 26129 h 37"/>
                <a:gd name="T28" fmla="*/ 60073 w 63"/>
                <a:gd name="T29" fmla="*/ 41061 h 37"/>
                <a:gd name="T30" fmla="*/ 52564 w 63"/>
                <a:gd name="T31" fmla="*/ 55992 h 37"/>
                <a:gd name="T32" fmla="*/ 22527 w 63"/>
                <a:gd name="T33" fmla="*/ 138113 h 37"/>
                <a:gd name="T34" fmla="*/ 0 w 63"/>
                <a:gd name="T35" fmla="*/ 138113 h 37"/>
                <a:gd name="T36" fmla="*/ 48809 w 63"/>
                <a:gd name="T37" fmla="*/ 0 h 3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63"/>
                <a:gd name="T58" fmla="*/ 0 h 37"/>
                <a:gd name="T59" fmla="*/ 63 w 63"/>
                <a:gd name="T60" fmla="*/ 37 h 3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63" h="37">
                  <a:moveTo>
                    <a:pt x="13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50" y="37"/>
                    <a:pt x="50" y="37"/>
                    <a:pt x="50" y="37"/>
                  </a:cubicBezTo>
                  <a:cubicBezTo>
                    <a:pt x="43" y="37"/>
                    <a:pt x="43" y="37"/>
                    <a:pt x="43" y="37"/>
                  </a:cubicBezTo>
                  <a:cubicBezTo>
                    <a:pt x="51" y="15"/>
                    <a:pt x="51" y="15"/>
                    <a:pt x="51" y="15"/>
                  </a:cubicBezTo>
                  <a:cubicBezTo>
                    <a:pt x="51" y="14"/>
                    <a:pt x="52" y="13"/>
                    <a:pt x="52" y="11"/>
                  </a:cubicBezTo>
                  <a:cubicBezTo>
                    <a:pt x="53" y="10"/>
                    <a:pt x="54" y="8"/>
                    <a:pt x="55" y="6"/>
                  </a:cubicBezTo>
                  <a:cubicBezTo>
                    <a:pt x="28" y="37"/>
                    <a:pt x="28" y="37"/>
                    <a:pt x="28" y="37"/>
                  </a:cubicBezTo>
                  <a:cubicBezTo>
                    <a:pt x="21" y="37"/>
                    <a:pt x="21" y="37"/>
                    <a:pt x="21" y="37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8"/>
                    <a:pt x="16" y="9"/>
                    <a:pt x="16" y="11"/>
                  </a:cubicBezTo>
                  <a:cubicBezTo>
                    <a:pt x="15" y="13"/>
                    <a:pt x="15" y="14"/>
                    <a:pt x="14" y="15"/>
                  </a:cubicBezTo>
                  <a:cubicBezTo>
                    <a:pt x="6" y="37"/>
                    <a:pt x="6" y="37"/>
                    <a:pt x="6" y="37"/>
                  </a:cubicBezTo>
                  <a:cubicBezTo>
                    <a:pt x="0" y="37"/>
                    <a:pt x="0" y="37"/>
                    <a:pt x="0" y="37"/>
                  </a:cubicBezTo>
                  <a:lnTo>
                    <a:pt x="13" y="0"/>
                  </a:ln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522"/>
            <p:cNvSpPr>
              <a:spLocks noEditPoints="1"/>
            </p:cNvSpPr>
            <p:nvPr/>
          </p:nvSpPr>
          <p:spPr bwMode="auto">
            <a:xfrm>
              <a:off x="2682879" y="7164394"/>
              <a:ext cx="173038" cy="138113"/>
            </a:xfrm>
            <a:custGeom>
              <a:avLst/>
              <a:gdLst>
                <a:gd name="T0" fmla="*/ 123825 w 109"/>
                <a:gd name="T1" fmla="*/ 0 h 87"/>
                <a:gd name="T2" fmla="*/ 153988 w 109"/>
                <a:gd name="T3" fmla="*/ 0 h 87"/>
                <a:gd name="T4" fmla="*/ 173038 w 109"/>
                <a:gd name="T5" fmla="*/ 138113 h 87"/>
                <a:gd name="T6" fmla="*/ 146050 w 109"/>
                <a:gd name="T7" fmla="*/ 138113 h 87"/>
                <a:gd name="T8" fmla="*/ 139700 w 109"/>
                <a:gd name="T9" fmla="*/ 96838 h 87"/>
                <a:gd name="T10" fmla="*/ 63500 w 109"/>
                <a:gd name="T11" fmla="*/ 96838 h 87"/>
                <a:gd name="T12" fmla="*/ 26988 w 109"/>
                <a:gd name="T13" fmla="*/ 138113 h 87"/>
                <a:gd name="T14" fmla="*/ 0 w 109"/>
                <a:gd name="T15" fmla="*/ 138113 h 87"/>
                <a:gd name="T16" fmla="*/ 123825 w 109"/>
                <a:gd name="T17" fmla="*/ 0 h 87"/>
                <a:gd name="T18" fmla="*/ 139700 w 109"/>
                <a:gd name="T19" fmla="*/ 82550 h 87"/>
                <a:gd name="T20" fmla="*/ 131763 w 109"/>
                <a:gd name="T21" fmla="*/ 19050 h 87"/>
                <a:gd name="T22" fmla="*/ 74613 w 109"/>
                <a:gd name="T23" fmla="*/ 82550 h 87"/>
                <a:gd name="T24" fmla="*/ 139700 w 109"/>
                <a:gd name="T25" fmla="*/ 82550 h 8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09"/>
                <a:gd name="T40" fmla="*/ 0 h 87"/>
                <a:gd name="T41" fmla="*/ 109 w 109"/>
                <a:gd name="T42" fmla="*/ 87 h 8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09" h="87">
                  <a:moveTo>
                    <a:pt x="78" y="0"/>
                  </a:moveTo>
                  <a:lnTo>
                    <a:pt x="97" y="0"/>
                  </a:lnTo>
                  <a:lnTo>
                    <a:pt x="109" y="87"/>
                  </a:lnTo>
                  <a:lnTo>
                    <a:pt x="92" y="87"/>
                  </a:lnTo>
                  <a:lnTo>
                    <a:pt x="88" y="61"/>
                  </a:lnTo>
                  <a:lnTo>
                    <a:pt x="40" y="61"/>
                  </a:lnTo>
                  <a:lnTo>
                    <a:pt x="17" y="87"/>
                  </a:lnTo>
                  <a:lnTo>
                    <a:pt x="0" y="87"/>
                  </a:lnTo>
                  <a:lnTo>
                    <a:pt x="78" y="0"/>
                  </a:lnTo>
                  <a:close/>
                  <a:moveTo>
                    <a:pt x="88" y="52"/>
                  </a:moveTo>
                  <a:lnTo>
                    <a:pt x="83" y="12"/>
                  </a:lnTo>
                  <a:lnTo>
                    <a:pt x="47" y="52"/>
                  </a:lnTo>
                  <a:lnTo>
                    <a:pt x="88" y="52"/>
                  </a:ln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523"/>
            <p:cNvSpPr/>
            <p:nvPr/>
          </p:nvSpPr>
          <p:spPr bwMode="auto">
            <a:xfrm>
              <a:off x="2916242" y="7159631"/>
              <a:ext cx="179388" cy="147638"/>
            </a:xfrm>
            <a:custGeom>
              <a:avLst/>
              <a:gdLst>
                <a:gd name="T0" fmla="*/ 29898 w 48"/>
                <a:gd name="T1" fmla="*/ 98425 h 39"/>
                <a:gd name="T2" fmla="*/ 29898 w 48"/>
                <a:gd name="T3" fmla="*/ 117353 h 39"/>
                <a:gd name="T4" fmla="*/ 71008 w 48"/>
                <a:gd name="T5" fmla="*/ 132496 h 39"/>
                <a:gd name="T6" fmla="*/ 100906 w 48"/>
                <a:gd name="T7" fmla="*/ 128710 h 39"/>
                <a:gd name="T8" fmla="*/ 130804 w 48"/>
                <a:gd name="T9" fmla="*/ 109782 h 39"/>
                <a:gd name="T10" fmla="*/ 127067 w 48"/>
                <a:gd name="T11" fmla="*/ 90854 h 39"/>
                <a:gd name="T12" fmla="*/ 100906 w 48"/>
                <a:gd name="T13" fmla="*/ 83283 h 39"/>
                <a:gd name="T14" fmla="*/ 74745 w 48"/>
                <a:gd name="T15" fmla="*/ 79497 h 39"/>
                <a:gd name="T16" fmla="*/ 41110 w 48"/>
                <a:gd name="T17" fmla="*/ 68141 h 39"/>
                <a:gd name="T18" fmla="*/ 33635 w 48"/>
                <a:gd name="T19" fmla="*/ 41641 h 39"/>
                <a:gd name="T20" fmla="*/ 59796 w 48"/>
                <a:gd name="T21" fmla="*/ 11357 h 39"/>
                <a:gd name="T22" fmla="*/ 115855 w 48"/>
                <a:gd name="T23" fmla="*/ 0 h 39"/>
                <a:gd name="T24" fmla="*/ 164439 w 48"/>
                <a:gd name="T25" fmla="*/ 11357 h 39"/>
                <a:gd name="T26" fmla="*/ 175651 w 48"/>
                <a:gd name="T27" fmla="*/ 45427 h 39"/>
                <a:gd name="T28" fmla="*/ 149490 w 48"/>
                <a:gd name="T29" fmla="*/ 45427 h 39"/>
                <a:gd name="T30" fmla="*/ 149490 w 48"/>
                <a:gd name="T31" fmla="*/ 26499 h 39"/>
                <a:gd name="T32" fmla="*/ 112117 w 48"/>
                <a:gd name="T33" fmla="*/ 15142 h 39"/>
                <a:gd name="T34" fmla="*/ 74745 w 48"/>
                <a:gd name="T35" fmla="*/ 22714 h 39"/>
                <a:gd name="T36" fmla="*/ 59796 w 48"/>
                <a:gd name="T37" fmla="*/ 41641 h 39"/>
                <a:gd name="T38" fmla="*/ 63533 w 48"/>
                <a:gd name="T39" fmla="*/ 56784 h 39"/>
                <a:gd name="T40" fmla="*/ 97168 w 48"/>
                <a:gd name="T41" fmla="*/ 64355 h 39"/>
                <a:gd name="T42" fmla="*/ 123329 w 48"/>
                <a:gd name="T43" fmla="*/ 68141 h 39"/>
                <a:gd name="T44" fmla="*/ 149490 w 48"/>
                <a:gd name="T45" fmla="*/ 75712 h 39"/>
                <a:gd name="T46" fmla="*/ 160702 w 48"/>
                <a:gd name="T47" fmla="*/ 105997 h 39"/>
                <a:gd name="T48" fmla="*/ 123329 w 48"/>
                <a:gd name="T49" fmla="*/ 140067 h 39"/>
                <a:gd name="T50" fmla="*/ 63533 w 48"/>
                <a:gd name="T51" fmla="*/ 147638 h 39"/>
                <a:gd name="T52" fmla="*/ 11212 w 48"/>
                <a:gd name="T53" fmla="*/ 136281 h 39"/>
                <a:gd name="T54" fmla="*/ 3737 w 48"/>
                <a:gd name="T55" fmla="*/ 98425 h 39"/>
                <a:gd name="T56" fmla="*/ 29898 w 48"/>
                <a:gd name="T57" fmla="*/ 98425 h 39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48"/>
                <a:gd name="T88" fmla="*/ 0 h 39"/>
                <a:gd name="T89" fmla="*/ 48 w 48"/>
                <a:gd name="T90" fmla="*/ 39 h 39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48" h="39">
                  <a:moveTo>
                    <a:pt x="8" y="26"/>
                  </a:moveTo>
                  <a:cubicBezTo>
                    <a:pt x="8" y="28"/>
                    <a:pt x="8" y="30"/>
                    <a:pt x="8" y="31"/>
                  </a:cubicBezTo>
                  <a:cubicBezTo>
                    <a:pt x="10" y="34"/>
                    <a:pt x="14" y="35"/>
                    <a:pt x="19" y="35"/>
                  </a:cubicBezTo>
                  <a:cubicBezTo>
                    <a:pt x="22" y="35"/>
                    <a:pt x="25" y="35"/>
                    <a:pt x="27" y="34"/>
                  </a:cubicBezTo>
                  <a:cubicBezTo>
                    <a:pt x="32" y="33"/>
                    <a:pt x="34" y="31"/>
                    <a:pt x="35" y="29"/>
                  </a:cubicBezTo>
                  <a:cubicBezTo>
                    <a:pt x="36" y="27"/>
                    <a:pt x="36" y="25"/>
                    <a:pt x="34" y="24"/>
                  </a:cubicBezTo>
                  <a:cubicBezTo>
                    <a:pt x="33" y="23"/>
                    <a:pt x="30" y="23"/>
                    <a:pt x="27" y="22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16" y="20"/>
                    <a:pt x="13" y="19"/>
                    <a:pt x="11" y="18"/>
                  </a:cubicBezTo>
                  <a:cubicBezTo>
                    <a:pt x="8" y="17"/>
                    <a:pt x="7" y="15"/>
                    <a:pt x="9" y="11"/>
                  </a:cubicBezTo>
                  <a:cubicBezTo>
                    <a:pt x="10" y="8"/>
                    <a:pt x="12" y="5"/>
                    <a:pt x="16" y="3"/>
                  </a:cubicBezTo>
                  <a:cubicBezTo>
                    <a:pt x="20" y="1"/>
                    <a:pt x="25" y="0"/>
                    <a:pt x="31" y="0"/>
                  </a:cubicBezTo>
                  <a:cubicBezTo>
                    <a:pt x="37" y="0"/>
                    <a:pt x="41" y="1"/>
                    <a:pt x="44" y="3"/>
                  </a:cubicBezTo>
                  <a:cubicBezTo>
                    <a:pt x="48" y="5"/>
                    <a:pt x="48" y="8"/>
                    <a:pt x="47" y="12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41" y="10"/>
                    <a:pt x="40" y="8"/>
                    <a:pt x="40" y="7"/>
                  </a:cubicBezTo>
                  <a:cubicBezTo>
                    <a:pt x="38" y="5"/>
                    <a:pt x="35" y="4"/>
                    <a:pt x="30" y="4"/>
                  </a:cubicBezTo>
                  <a:cubicBezTo>
                    <a:pt x="25" y="4"/>
                    <a:pt x="22" y="5"/>
                    <a:pt x="20" y="6"/>
                  </a:cubicBezTo>
                  <a:cubicBezTo>
                    <a:pt x="18" y="7"/>
                    <a:pt x="16" y="9"/>
                    <a:pt x="16" y="11"/>
                  </a:cubicBezTo>
                  <a:cubicBezTo>
                    <a:pt x="15" y="12"/>
                    <a:pt x="16" y="14"/>
                    <a:pt x="17" y="15"/>
                  </a:cubicBezTo>
                  <a:cubicBezTo>
                    <a:pt x="19" y="15"/>
                    <a:pt x="21" y="16"/>
                    <a:pt x="26" y="17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6" y="18"/>
                    <a:pt x="39" y="19"/>
                    <a:pt x="40" y="20"/>
                  </a:cubicBezTo>
                  <a:cubicBezTo>
                    <a:pt x="43" y="22"/>
                    <a:pt x="44" y="24"/>
                    <a:pt x="43" y="28"/>
                  </a:cubicBezTo>
                  <a:cubicBezTo>
                    <a:pt x="41" y="32"/>
                    <a:pt x="38" y="35"/>
                    <a:pt x="33" y="37"/>
                  </a:cubicBezTo>
                  <a:cubicBezTo>
                    <a:pt x="28" y="38"/>
                    <a:pt x="23" y="39"/>
                    <a:pt x="17" y="39"/>
                  </a:cubicBezTo>
                  <a:cubicBezTo>
                    <a:pt x="11" y="39"/>
                    <a:pt x="6" y="38"/>
                    <a:pt x="3" y="36"/>
                  </a:cubicBezTo>
                  <a:cubicBezTo>
                    <a:pt x="1" y="33"/>
                    <a:pt x="0" y="30"/>
                    <a:pt x="1" y="26"/>
                  </a:cubicBezTo>
                  <a:lnTo>
                    <a:pt x="8" y="26"/>
                  </a:ln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524"/>
            <p:cNvSpPr/>
            <p:nvPr/>
          </p:nvSpPr>
          <p:spPr bwMode="auto">
            <a:xfrm>
              <a:off x="3103568" y="7164394"/>
              <a:ext cx="171450" cy="138113"/>
            </a:xfrm>
            <a:custGeom>
              <a:avLst/>
              <a:gdLst>
                <a:gd name="T0" fmla="*/ 0 w 108"/>
                <a:gd name="T1" fmla="*/ 0 h 87"/>
                <a:gd name="T2" fmla="*/ 30163 w 108"/>
                <a:gd name="T3" fmla="*/ 0 h 87"/>
                <a:gd name="T4" fmla="*/ 60325 w 108"/>
                <a:gd name="T5" fmla="*/ 66675 h 87"/>
                <a:gd name="T6" fmla="*/ 141288 w 108"/>
                <a:gd name="T7" fmla="*/ 0 h 87"/>
                <a:gd name="T8" fmla="*/ 171450 w 108"/>
                <a:gd name="T9" fmla="*/ 0 h 87"/>
                <a:gd name="T10" fmla="*/ 66675 w 108"/>
                <a:gd name="T11" fmla="*/ 82550 h 87"/>
                <a:gd name="T12" fmla="*/ 47625 w 108"/>
                <a:gd name="T13" fmla="*/ 138113 h 87"/>
                <a:gd name="T14" fmla="*/ 22225 w 108"/>
                <a:gd name="T15" fmla="*/ 138113 h 87"/>
                <a:gd name="T16" fmla="*/ 41275 w 108"/>
                <a:gd name="T17" fmla="*/ 82550 h 87"/>
                <a:gd name="T18" fmla="*/ 0 w 108"/>
                <a:gd name="T19" fmla="*/ 0 h 8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8"/>
                <a:gd name="T31" fmla="*/ 0 h 87"/>
                <a:gd name="T32" fmla="*/ 108 w 108"/>
                <a:gd name="T33" fmla="*/ 87 h 8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8" h="87">
                  <a:moveTo>
                    <a:pt x="0" y="0"/>
                  </a:moveTo>
                  <a:lnTo>
                    <a:pt x="19" y="0"/>
                  </a:lnTo>
                  <a:lnTo>
                    <a:pt x="38" y="42"/>
                  </a:lnTo>
                  <a:lnTo>
                    <a:pt x="89" y="0"/>
                  </a:lnTo>
                  <a:lnTo>
                    <a:pt x="108" y="0"/>
                  </a:lnTo>
                  <a:lnTo>
                    <a:pt x="42" y="52"/>
                  </a:lnTo>
                  <a:lnTo>
                    <a:pt x="30" y="87"/>
                  </a:lnTo>
                  <a:lnTo>
                    <a:pt x="14" y="87"/>
                  </a:lnTo>
                  <a:lnTo>
                    <a:pt x="26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525"/>
            <p:cNvSpPr/>
            <p:nvPr/>
          </p:nvSpPr>
          <p:spPr bwMode="auto">
            <a:xfrm>
              <a:off x="3233743" y="7159631"/>
              <a:ext cx="180975" cy="147638"/>
            </a:xfrm>
            <a:custGeom>
              <a:avLst/>
              <a:gdLst>
                <a:gd name="T0" fmla="*/ 30163 w 48"/>
                <a:gd name="T1" fmla="*/ 98425 h 39"/>
                <a:gd name="T2" fmla="*/ 30163 w 48"/>
                <a:gd name="T3" fmla="*/ 117353 h 39"/>
                <a:gd name="T4" fmla="*/ 71636 w 48"/>
                <a:gd name="T5" fmla="*/ 132496 h 39"/>
                <a:gd name="T6" fmla="*/ 101798 w 48"/>
                <a:gd name="T7" fmla="*/ 128710 h 39"/>
                <a:gd name="T8" fmla="*/ 131961 w 48"/>
                <a:gd name="T9" fmla="*/ 109782 h 39"/>
                <a:gd name="T10" fmla="*/ 128191 w 48"/>
                <a:gd name="T11" fmla="*/ 90854 h 39"/>
                <a:gd name="T12" fmla="*/ 101798 w 48"/>
                <a:gd name="T13" fmla="*/ 83283 h 39"/>
                <a:gd name="T14" fmla="*/ 75406 w 48"/>
                <a:gd name="T15" fmla="*/ 79497 h 39"/>
                <a:gd name="T16" fmla="*/ 41473 w 48"/>
                <a:gd name="T17" fmla="*/ 68141 h 39"/>
                <a:gd name="T18" fmla="*/ 30163 w 48"/>
                <a:gd name="T19" fmla="*/ 41641 h 39"/>
                <a:gd name="T20" fmla="*/ 60325 w 48"/>
                <a:gd name="T21" fmla="*/ 11357 h 39"/>
                <a:gd name="T22" fmla="*/ 116880 w 48"/>
                <a:gd name="T23" fmla="*/ 0 h 39"/>
                <a:gd name="T24" fmla="*/ 165894 w 48"/>
                <a:gd name="T25" fmla="*/ 11357 h 39"/>
                <a:gd name="T26" fmla="*/ 177205 w 48"/>
                <a:gd name="T27" fmla="*/ 45427 h 39"/>
                <a:gd name="T28" fmla="*/ 150813 w 48"/>
                <a:gd name="T29" fmla="*/ 45427 h 39"/>
                <a:gd name="T30" fmla="*/ 150813 w 48"/>
                <a:gd name="T31" fmla="*/ 26499 h 39"/>
                <a:gd name="T32" fmla="*/ 113109 w 48"/>
                <a:gd name="T33" fmla="*/ 15142 h 39"/>
                <a:gd name="T34" fmla="*/ 75406 w 48"/>
                <a:gd name="T35" fmla="*/ 22714 h 39"/>
                <a:gd name="T36" fmla="*/ 60325 w 48"/>
                <a:gd name="T37" fmla="*/ 41641 h 39"/>
                <a:gd name="T38" fmla="*/ 64095 w 48"/>
                <a:gd name="T39" fmla="*/ 56784 h 39"/>
                <a:gd name="T40" fmla="*/ 98028 w 48"/>
                <a:gd name="T41" fmla="*/ 64355 h 39"/>
                <a:gd name="T42" fmla="*/ 124420 w 48"/>
                <a:gd name="T43" fmla="*/ 68141 h 39"/>
                <a:gd name="T44" fmla="*/ 150813 w 48"/>
                <a:gd name="T45" fmla="*/ 75712 h 39"/>
                <a:gd name="T46" fmla="*/ 162123 w 48"/>
                <a:gd name="T47" fmla="*/ 105997 h 39"/>
                <a:gd name="T48" fmla="*/ 124420 w 48"/>
                <a:gd name="T49" fmla="*/ 140067 h 39"/>
                <a:gd name="T50" fmla="*/ 64095 w 48"/>
                <a:gd name="T51" fmla="*/ 147638 h 39"/>
                <a:gd name="T52" fmla="*/ 11311 w 48"/>
                <a:gd name="T53" fmla="*/ 136281 h 39"/>
                <a:gd name="T54" fmla="*/ 3770 w 48"/>
                <a:gd name="T55" fmla="*/ 98425 h 39"/>
                <a:gd name="T56" fmla="*/ 30163 w 48"/>
                <a:gd name="T57" fmla="*/ 98425 h 39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48"/>
                <a:gd name="T88" fmla="*/ 0 h 39"/>
                <a:gd name="T89" fmla="*/ 48 w 48"/>
                <a:gd name="T90" fmla="*/ 39 h 39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48" h="39">
                  <a:moveTo>
                    <a:pt x="8" y="26"/>
                  </a:moveTo>
                  <a:cubicBezTo>
                    <a:pt x="7" y="28"/>
                    <a:pt x="8" y="30"/>
                    <a:pt x="8" y="31"/>
                  </a:cubicBezTo>
                  <a:cubicBezTo>
                    <a:pt x="10" y="34"/>
                    <a:pt x="13" y="35"/>
                    <a:pt x="19" y="35"/>
                  </a:cubicBezTo>
                  <a:cubicBezTo>
                    <a:pt x="22" y="35"/>
                    <a:pt x="25" y="35"/>
                    <a:pt x="27" y="34"/>
                  </a:cubicBezTo>
                  <a:cubicBezTo>
                    <a:pt x="32" y="33"/>
                    <a:pt x="34" y="31"/>
                    <a:pt x="35" y="29"/>
                  </a:cubicBezTo>
                  <a:cubicBezTo>
                    <a:pt x="36" y="27"/>
                    <a:pt x="36" y="25"/>
                    <a:pt x="34" y="24"/>
                  </a:cubicBezTo>
                  <a:cubicBezTo>
                    <a:pt x="33" y="23"/>
                    <a:pt x="30" y="23"/>
                    <a:pt x="27" y="22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16" y="20"/>
                    <a:pt x="13" y="19"/>
                    <a:pt x="11" y="18"/>
                  </a:cubicBezTo>
                  <a:cubicBezTo>
                    <a:pt x="8" y="17"/>
                    <a:pt x="7" y="15"/>
                    <a:pt x="8" y="11"/>
                  </a:cubicBezTo>
                  <a:cubicBezTo>
                    <a:pt x="10" y="8"/>
                    <a:pt x="12" y="5"/>
                    <a:pt x="16" y="3"/>
                  </a:cubicBezTo>
                  <a:cubicBezTo>
                    <a:pt x="20" y="1"/>
                    <a:pt x="25" y="0"/>
                    <a:pt x="31" y="0"/>
                  </a:cubicBezTo>
                  <a:cubicBezTo>
                    <a:pt x="37" y="0"/>
                    <a:pt x="41" y="1"/>
                    <a:pt x="44" y="3"/>
                  </a:cubicBezTo>
                  <a:cubicBezTo>
                    <a:pt x="47" y="5"/>
                    <a:pt x="48" y="8"/>
                    <a:pt x="47" y="12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40" y="10"/>
                    <a:pt x="40" y="8"/>
                    <a:pt x="40" y="7"/>
                  </a:cubicBezTo>
                  <a:cubicBezTo>
                    <a:pt x="38" y="5"/>
                    <a:pt x="35" y="4"/>
                    <a:pt x="30" y="4"/>
                  </a:cubicBezTo>
                  <a:cubicBezTo>
                    <a:pt x="25" y="4"/>
                    <a:pt x="22" y="5"/>
                    <a:pt x="20" y="6"/>
                  </a:cubicBezTo>
                  <a:cubicBezTo>
                    <a:pt x="18" y="7"/>
                    <a:pt x="16" y="9"/>
                    <a:pt x="16" y="11"/>
                  </a:cubicBezTo>
                  <a:cubicBezTo>
                    <a:pt x="15" y="12"/>
                    <a:pt x="15" y="14"/>
                    <a:pt x="17" y="15"/>
                  </a:cubicBezTo>
                  <a:cubicBezTo>
                    <a:pt x="18" y="15"/>
                    <a:pt x="21" y="16"/>
                    <a:pt x="26" y="17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6" y="18"/>
                    <a:pt x="39" y="19"/>
                    <a:pt x="40" y="20"/>
                  </a:cubicBezTo>
                  <a:cubicBezTo>
                    <a:pt x="43" y="22"/>
                    <a:pt x="44" y="24"/>
                    <a:pt x="43" y="28"/>
                  </a:cubicBezTo>
                  <a:cubicBezTo>
                    <a:pt x="41" y="32"/>
                    <a:pt x="38" y="35"/>
                    <a:pt x="33" y="37"/>
                  </a:cubicBezTo>
                  <a:cubicBezTo>
                    <a:pt x="28" y="38"/>
                    <a:pt x="23" y="39"/>
                    <a:pt x="17" y="39"/>
                  </a:cubicBezTo>
                  <a:cubicBezTo>
                    <a:pt x="11" y="39"/>
                    <a:pt x="6" y="38"/>
                    <a:pt x="3" y="36"/>
                  </a:cubicBezTo>
                  <a:cubicBezTo>
                    <a:pt x="1" y="33"/>
                    <a:pt x="0" y="30"/>
                    <a:pt x="1" y="26"/>
                  </a:cubicBezTo>
                  <a:lnTo>
                    <a:pt x="8" y="26"/>
                  </a:ln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526"/>
            <p:cNvSpPr/>
            <p:nvPr/>
          </p:nvSpPr>
          <p:spPr bwMode="auto">
            <a:xfrm>
              <a:off x="3417893" y="7164394"/>
              <a:ext cx="165100" cy="138113"/>
            </a:xfrm>
            <a:custGeom>
              <a:avLst/>
              <a:gdLst>
                <a:gd name="T0" fmla="*/ 165100 w 104"/>
                <a:gd name="T1" fmla="*/ 0 h 87"/>
                <a:gd name="T2" fmla="*/ 161925 w 104"/>
                <a:gd name="T3" fmla="*/ 14288 h 87"/>
                <a:gd name="T4" fmla="*/ 93662 w 104"/>
                <a:gd name="T5" fmla="*/ 14288 h 87"/>
                <a:gd name="T6" fmla="*/ 49212 w 104"/>
                <a:gd name="T7" fmla="*/ 138113 h 87"/>
                <a:gd name="T8" fmla="*/ 22225 w 104"/>
                <a:gd name="T9" fmla="*/ 138113 h 87"/>
                <a:gd name="T10" fmla="*/ 68263 w 104"/>
                <a:gd name="T11" fmla="*/ 14288 h 87"/>
                <a:gd name="T12" fmla="*/ 0 w 104"/>
                <a:gd name="T13" fmla="*/ 14288 h 87"/>
                <a:gd name="T14" fmla="*/ 7938 w 104"/>
                <a:gd name="T15" fmla="*/ 0 h 87"/>
                <a:gd name="T16" fmla="*/ 165100 w 104"/>
                <a:gd name="T17" fmla="*/ 0 h 8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04"/>
                <a:gd name="T28" fmla="*/ 0 h 87"/>
                <a:gd name="T29" fmla="*/ 104 w 104"/>
                <a:gd name="T30" fmla="*/ 87 h 8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04" h="87">
                  <a:moveTo>
                    <a:pt x="104" y="0"/>
                  </a:moveTo>
                  <a:lnTo>
                    <a:pt x="102" y="9"/>
                  </a:lnTo>
                  <a:lnTo>
                    <a:pt x="59" y="9"/>
                  </a:lnTo>
                  <a:lnTo>
                    <a:pt x="31" y="87"/>
                  </a:lnTo>
                  <a:lnTo>
                    <a:pt x="14" y="87"/>
                  </a:lnTo>
                  <a:lnTo>
                    <a:pt x="43" y="9"/>
                  </a:lnTo>
                  <a:lnTo>
                    <a:pt x="0" y="9"/>
                  </a:lnTo>
                  <a:lnTo>
                    <a:pt x="5" y="0"/>
                  </a:lnTo>
                  <a:lnTo>
                    <a:pt x="104" y="0"/>
                  </a:ln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527"/>
            <p:cNvSpPr/>
            <p:nvPr/>
          </p:nvSpPr>
          <p:spPr bwMode="auto">
            <a:xfrm>
              <a:off x="3552831" y="7164394"/>
              <a:ext cx="195263" cy="138113"/>
            </a:xfrm>
            <a:custGeom>
              <a:avLst/>
              <a:gdLst>
                <a:gd name="T0" fmla="*/ 49213 w 123"/>
                <a:gd name="T1" fmla="*/ 0 h 87"/>
                <a:gd name="T2" fmla="*/ 195263 w 123"/>
                <a:gd name="T3" fmla="*/ 0 h 87"/>
                <a:gd name="T4" fmla="*/ 187325 w 123"/>
                <a:gd name="T5" fmla="*/ 19050 h 87"/>
                <a:gd name="T6" fmla="*/ 71438 w 123"/>
                <a:gd name="T7" fmla="*/ 19050 h 87"/>
                <a:gd name="T8" fmla="*/ 57150 w 123"/>
                <a:gd name="T9" fmla="*/ 60325 h 87"/>
                <a:gd name="T10" fmla="*/ 165100 w 123"/>
                <a:gd name="T11" fmla="*/ 60325 h 87"/>
                <a:gd name="T12" fmla="*/ 157163 w 123"/>
                <a:gd name="T13" fmla="*/ 74613 h 87"/>
                <a:gd name="T14" fmla="*/ 49213 w 123"/>
                <a:gd name="T15" fmla="*/ 74613 h 87"/>
                <a:gd name="T16" fmla="*/ 33338 w 123"/>
                <a:gd name="T17" fmla="*/ 123825 h 87"/>
                <a:gd name="T18" fmla="*/ 150813 w 123"/>
                <a:gd name="T19" fmla="*/ 123825 h 87"/>
                <a:gd name="T20" fmla="*/ 146050 w 123"/>
                <a:gd name="T21" fmla="*/ 138113 h 87"/>
                <a:gd name="T22" fmla="*/ 0 w 123"/>
                <a:gd name="T23" fmla="*/ 138113 h 87"/>
                <a:gd name="T24" fmla="*/ 49213 w 123"/>
                <a:gd name="T25" fmla="*/ 0 h 8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23"/>
                <a:gd name="T40" fmla="*/ 0 h 87"/>
                <a:gd name="T41" fmla="*/ 123 w 123"/>
                <a:gd name="T42" fmla="*/ 87 h 8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23" h="87">
                  <a:moveTo>
                    <a:pt x="31" y="0"/>
                  </a:moveTo>
                  <a:lnTo>
                    <a:pt x="123" y="0"/>
                  </a:lnTo>
                  <a:lnTo>
                    <a:pt x="118" y="12"/>
                  </a:lnTo>
                  <a:lnTo>
                    <a:pt x="45" y="12"/>
                  </a:lnTo>
                  <a:lnTo>
                    <a:pt x="36" y="38"/>
                  </a:lnTo>
                  <a:lnTo>
                    <a:pt x="104" y="38"/>
                  </a:lnTo>
                  <a:lnTo>
                    <a:pt x="99" y="47"/>
                  </a:lnTo>
                  <a:lnTo>
                    <a:pt x="31" y="47"/>
                  </a:lnTo>
                  <a:lnTo>
                    <a:pt x="21" y="78"/>
                  </a:lnTo>
                  <a:lnTo>
                    <a:pt x="95" y="78"/>
                  </a:lnTo>
                  <a:lnTo>
                    <a:pt x="92" y="87"/>
                  </a:lnTo>
                  <a:lnTo>
                    <a:pt x="0" y="87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528"/>
            <p:cNvSpPr/>
            <p:nvPr/>
          </p:nvSpPr>
          <p:spPr bwMode="auto">
            <a:xfrm>
              <a:off x="3721106" y="7164394"/>
              <a:ext cx="236538" cy="138113"/>
            </a:xfrm>
            <a:custGeom>
              <a:avLst/>
              <a:gdLst>
                <a:gd name="T0" fmla="*/ 48809 w 63"/>
                <a:gd name="T1" fmla="*/ 0 h 37"/>
                <a:gd name="T2" fmla="*/ 86355 w 63"/>
                <a:gd name="T3" fmla="*/ 0 h 37"/>
                <a:gd name="T4" fmla="*/ 101373 w 63"/>
                <a:gd name="T5" fmla="*/ 115716 h 37"/>
                <a:gd name="T6" fmla="*/ 198992 w 63"/>
                <a:gd name="T7" fmla="*/ 0 h 37"/>
                <a:gd name="T8" fmla="*/ 236538 w 63"/>
                <a:gd name="T9" fmla="*/ 0 h 37"/>
                <a:gd name="T10" fmla="*/ 187729 w 63"/>
                <a:gd name="T11" fmla="*/ 138113 h 37"/>
                <a:gd name="T12" fmla="*/ 161447 w 63"/>
                <a:gd name="T13" fmla="*/ 138113 h 37"/>
                <a:gd name="T14" fmla="*/ 191483 w 63"/>
                <a:gd name="T15" fmla="*/ 55992 h 37"/>
                <a:gd name="T16" fmla="*/ 195238 w 63"/>
                <a:gd name="T17" fmla="*/ 41061 h 37"/>
                <a:gd name="T18" fmla="*/ 202747 w 63"/>
                <a:gd name="T19" fmla="*/ 22397 h 37"/>
                <a:gd name="T20" fmla="*/ 105128 w 63"/>
                <a:gd name="T21" fmla="*/ 138113 h 37"/>
                <a:gd name="T22" fmla="*/ 78846 w 63"/>
                <a:gd name="T23" fmla="*/ 138113 h 37"/>
                <a:gd name="T24" fmla="*/ 63828 w 63"/>
                <a:gd name="T25" fmla="*/ 22397 h 37"/>
                <a:gd name="T26" fmla="*/ 63828 w 63"/>
                <a:gd name="T27" fmla="*/ 26129 h 37"/>
                <a:gd name="T28" fmla="*/ 60073 w 63"/>
                <a:gd name="T29" fmla="*/ 41061 h 37"/>
                <a:gd name="T30" fmla="*/ 52564 w 63"/>
                <a:gd name="T31" fmla="*/ 55992 h 37"/>
                <a:gd name="T32" fmla="*/ 22527 w 63"/>
                <a:gd name="T33" fmla="*/ 138113 h 37"/>
                <a:gd name="T34" fmla="*/ 0 w 63"/>
                <a:gd name="T35" fmla="*/ 138113 h 37"/>
                <a:gd name="T36" fmla="*/ 48809 w 63"/>
                <a:gd name="T37" fmla="*/ 0 h 3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63"/>
                <a:gd name="T58" fmla="*/ 0 h 37"/>
                <a:gd name="T59" fmla="*/ 63 w 63"/>
                <a:gd name="T60" fmla="*/ 37 h 3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63" h="37">
                  <a:moveTo>
                    <a:pt x="13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50" y="37"/>
                    <a:pt x="50" y="37"/>
                    <a:pt x="50" y="37"/>
                  </a:cubicBezTo>
                  <a:cubicBezTo>
                    <a:pt x="43" y="37"/>
                    <a:pt x="43" y="37"/>
                    <a:pt x="43" y="37"/>
                  </a:cubicBezTo>
                  <a:cubicBezTo>
                    <a:pt x="51" y="15"/>
                    <a:pt x="51" y="15"/>
                    <a:pt x="51" y="15"/>
                  </a:cubicBezTo>
                  <a:cubicBezTo>
                    <a:pt x="51" y="14"/>
                    <a:pt x="52" y="13"/>
                    <a:pt x="52" y="11"/>
                  </a:cubicBezTo>
                  <a:cubicBezTo>
                    <a:pt x="53" y="10"/>
                    <a:pt x="54" y="8"/>
                    <a:pt x="54" y="6"/>
                  </a:cubicBezTo>
                  <a:cubicBezTo>
                    <a:pt x="28" y="37"/>
                    <a:pt x="28" y="37"/>
                    <a:pt x="28" y="37"/>
                  </a:cubicBezTo>
                  <a:cubicBezTo>
                    <a:pt x="21" y="37"/>
                    <a:pt x="21" y="37"/>
                    <a:pt x="21" y="37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8"/>
                    <a:pt x="16" y="9"/>
                    <a:pt x="16" y="11"/>
                  </a:cubicBezTo>
                  <a:cubicBezTo>
                    <a:pt x="15" y="13"/>
                    <a:pt x="15" y="14"/>
                    <a:pt x="14" y="15"/>
                  </a:cubicBezTo>
                  <a:cubicBezTo>
                    <a:pt x="6" y="37"/>
                    <a:pt x="6" y="37"/>
                    <a:pt x="6" y="37"/>
                  </a:cubicBezTo>
                  <a:cubicBezTo>
                    <a:pt x="0" y="37"/>
                    <a:pt x="0" y="37"/>
                    <a:pt x="0" y="37"/>
                  </a:cubicBezTo>
                  <a:lnTo>
                    <a:pt x="13" y="0"/>
                  </a:ln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529"/>
            <p:cNvSpPr/>
            <p:nvPr/>
          </p:nvSpPr>
          <p:spPr bwMode="auto">
            <a:xfrm>
              <a:off x="3938594" y="7159631"/>
              <a:ext cx="180975" cy="147638"/>
            </a:xfrm>
            <a:custGeom>
              <a:avLst/>
              <a:gdLst>
                <a:gd name="T0" fmla="*/ 30163 w 48"/>
                <a:gd name="T1" fmla="*/ 98425 h 39"/>
                <a:gd name="T2" fmla="*/ 30163 w 48"/>
                <a:gd name="T3" fmla="*/ 117353 h 39"/>
                <a:gd name="T4" fmla="*/ 75406 w 48"/>
                <a:gd name="T5" fmla="*/ 132496 h 39"/>
                <a:gd name="T6" fmla="*/ 101798 w 48"/>
                <a:gd name="T7" fmla="*/ 128710 h 39"/>
                <a:gd name="T8" fmla="*/ 131961 w 48"/>
                <a:gd name="T9" fmla="*/ 109782 h 39"/>
                <a:gd name="T10" fmla="*/ 128191 w 48"/>
                <a:gd name="T11" fmla="*/ 90854 h 39"/>
                <a:gd name="T12" fmla="*/ 101798 w 48"/>
                <a:gd name="T13" fmla="*/ 83283 h 39"/>
                <a:gd name="T14" fmla="*/ 75406 w 48"/>
                <a:gd name="T15" fmla="*/ 79497 h 39"/>
                <a:gd name="T16" fmla="*/ 41473 w 48"/>
                <a:gd name="T17" fmla="*/ 68141 h 39"/>
                <a:gd name="T18" fmla="*/ 33933 w 48"/>
                <a:gd name="T19" fmla="*/ 41641 h 39"/>
                <a:gd name="T20" fmla="*/ 60325 w 48"/>
                <a:gd name="T21" fmla="*/ 11357 h 39"/>
                <a:gd name="T22" fmla="*/ 116880 w 48"/>
                <a:gd name="T23" fmla="*/ 0 h 39"/>
                <a:gd name="T24" fmla="*/ 165894 w 48"/>
                <a:gd name="T25" fmla="*/ 11357 h 39"/>
                <a:gd name="T26" fmla="*/ 177205 w 48"/>
                <a:gd name="T27" fmla="*/ 45427 h 39"/>
                <a:gd name="T28" fmla="*/ 150813 w 48"/>
                <a:gd name="T29" fmla="*/ 45427 h 39"/>
                <a:gd name="T30" fmla="*/ 150813 w 48"/>
                <a:gd name="T31" fmla="*/ 26499 h 39"/>
                <a:gd name="T32" fmla="*/ 113109 w 48"/>
                <a:gd name="T33" fmla="*/ 15142 h 39"/>
                <a:gd name="T34" fmla="*/ 75406 w 48"/>
                <a:gd name="T35" fmla="*/ 22714 h 39"/>
                <a:gd name="T36" fmla="*/ 60325 w 48"/>
                <a:gd name="T37" fmla="*/ 41641 h 39"/>
                <a:gd name="T38" fmla="*/ 64095 w 48"/>
                <a:gd name="T39" fmla="*/ 56784 h 39"/>
                <a:gd name="T40" fmla="*/ 98028 w 48"/>
                <a:gd name="T41" fmla="*/ 64355 h 39"/>
                <a:gd name="T42" fmla="*/ 124420 w 48"/>
                <a:gd name="T43" fmla="*/ 68141 h 39"/>
                <a:gd name="T44" fmla="*/ 150813 w 48"/>
                <a:gd name="T45" fmla="*/ 75712 h 39"/>
                <a:gd name="T46" fmla="*/ 162123 w 48"/>
                <a:gd name="T47" fmla="*/ 105997 h 39"/>
                <a:gd name="T48" fmla="*/ 124420 w 48"/>
                <a:gd name="T49" fmla="*/ 140067 h 39"/>
                <a:gd name="T50" fmla="*/ 64095 w 48"/>
                <a:gd name="T51" fmla="*/ 147638 h 39"/>
                <a:gd name="T52" fmla="*/ 11311 w 48"/>
                <a:gd name="T53" fmla="*/ 136281 h 39"/>
                <a:gd name="T54" fmla="*/ 7541 w 48"/>
                <a:gd name="T55" fmla="*/ 98425 h 39"/>
                <a:gd name="T56" fmla="*/ 30163 w 48"/>
                <a:gd name="T57" fmla="*/ 98425 h 39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48"/>
                <a:gd name="T88" fmla="*/ 0 h 39"/>
                <a:gd name="T89" fmla="*/ 48 w 48"/>
                <a:gd name="T90" fmla="*/ 39 h 39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48" h="39">
                  <a:moveTo>
                    <a:pt x="8" y="26"/>
                  </a:moveTo>
                  <a:cubicBezTo>
                    <a:pt x="8" y="28"/>
                    <a:pt x="8" y="30"/>
                    <a:pt x="8" y="31"/>
                  </a:cubicBezTo>
                  <a:cubicBezTo>
                    <a:pt x="10" y="34"/>
                    <a:pt x="14" y="35"/>
                    <a:pt x="20" y="35"/>
                  </a:cubicBezTo>
                  <a:cubicBezTo>
                    <a:pt x="22" y="35"/>
                    <a:pt x="25" y="35"/>
                    <a:pt x="27" y="34"/>
                  </a:cubicBezTo>
                  <a:cubicBezTo>
                    <a:pt x="32" y="33"/>
                    <a:pt x="34" y="31"/>
                    <a:pt x="35" y="29"/>
                  </a:cubicBezTo>
                  <a:cubicBezTo>
                    <a:pt x="36" y="27"/>
                    <a:pt x="36" y="25"/>
                    <a:pt x="34" y="24"/>
                  </a:cubicBezTo>
                  <a:cubicBezTo>
                    <a:pt x="33" y="23"/>
                    <a:pt x="30" y="23"/>
                    <a:pt x="27" y="22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16" y="20"/>
                    <a:pt x="13" y="19"/>
                    <a:pt x="11" y="18"/>
                  </a:cubicBezTo>
                  <a:cubicBezTo>
                    <a:pt x="8" y="17"/>
                    <a:pt x="7" y="15"/>
                    <a:pt x="9" y="11"/>
                  </a:cubicBezTo>
                  <a:cubicBezTo>
                    <a:pt x="10" y="8"/>
                    <a:pt x="12" y="5"/>
                    <a:pt x="16" y="3"/>
                  </a:cubicBezTo>
                  <a:cubicBezTo>
                    <a:pt x="20" y="1"/>
                    <a:pt x="25" y="0"/>
                    <a:pt x="31" y="0"/>
                  </a:cubicBezTo>
                  <a:cubicBezTo>
                    <a:pt x="37" y="0"/>
                    <a:pt x="41" y="1"/>
                    <a:pt x="44" y="3"/>
                  </a:cubicBezTo>
                  <a:cubicBezTo>
                    <a:pt x="48" y="5"/>
                    <a:pt x="48" y="8"/>
                    <a:pt x="47" y="12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41" y="10"/>
                    <a:pt x="40" y="8"/>
                    <a:pt x="40" y="7"/>
                  </a:cubicBezTo>
                  <a:cubicBezTo>
                    <a:pt x="38" y="5"/>
                    <a:pt x="35" y="4"/>
                    <a:pt x="30" y="4"/>
                  </a:cubicBezTo>
                  <a:cubicBezTo>
                    <a:pt x="25" y="4"/>
                    <a:pt x="22" y="5"/>
                    <a:pt x="20" y="6"/>
                  </a:cubicBezTo>
                  <a:cubicBezTo>
                    <a:pt x="18" y="7"/>
                    <a:pt x="16" y="9"/>
                    <a:pt x="16" y="11"/>
                  </a:cubicBezTo>
                  <a:cubicBezTo>
                    <a:pt x="15" y="12"/>
                    <a:pt x="16" y="14"/>
                    <a:pt x="17" y="15"/>
                  </a:cubicBezTo>
                  <a:cubicBezTo>
                    <a:pt x="19" y="15"/>
                    <a:pt x="22" y="16"/>
                    <a:pt x="26" y="17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6" y="18"/>
                    <a:pt x="39" y="19"/>
                    <a:pt x="40" y="20"/>
                  </a:cubicBezTo>
                  <a:cubicBezTo>
                    <a:pt x="43" y="22"/>
                    <a:pt x="44" y="24"/>
                    <a:pt x="43" y="28"/>
                  </a:cubicBezTo>
                  <a:cubicBezTo>
                    <a:pt x="41" y="32"/>
                    <a:pt x="38" y="35"/>
                    <a:pt x="33" y="37"/>
                  </a:cubicBezTo>
                  <a:cubicBezTo>
                    <a:pt x="28" y="38"/>
                    <a:pt x="23" y="39"/>
                    <a:pt x="17" y="39"/>
                  </a:cubicBezTo>
                  <a:cubicBezTo>
                    <a:pt x="11" y="39"/>
                    <a:pt x="6" y="38"/>
                    <a:pt x="3" y="36"/>
                  </a:cubicBezTo>
                  <a:cubicBezTo>
                    <a:pt x="1" y="33"/>
                    <a:pt x="0" y="30"/>
                    <a:pt x="2" y="26"/>
                  </a:cubicBezTo>
                  <a:lnTo>
                    <a:pt x="8" y="26"/>
                  </a:ln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530"/>
            <p:cNvSpPr/>
            <p:nvPr/>
          </p:nvSpPr>
          <p:spPr bwMode="auto">
            <a:xfrm>
              <a:off x="4160845" y="7159631"/>
              <a:ext cx="195263" cy="147638"/>
            </a:xfrm>
            <a:custGeom>
              <a:avLst/>
              <a:gdLst>
                <a:gd name="T0" fmla="*/ 191508 w 52"/>
                <a:gd name="T1" fmla="*/ 45427 h 39"/>
                <a:gd name="T2" fmla="*/ 165223 w 52"/>
                <a:gd name="T3" fmla="*/ 45427 h 39"/>
                <a:gd name="T4" fmla="*/ 157712 w 52"/>
                <a:gd name="T5" fmla="*/ 22714 h 39"/>
                <a:gd name="T6" fmla="*/ 123917 w 52"/>
                <a:gd name="T7" fmla="*/ 15142 h 39"/>
                <a:gd name="T8" fmla="*/ 71346 w 52"/>
                <a:gd name="T9" fmla="*/ 30285 h 39"/>
                <a:gd name="T10" fmla="*/ 37551 w 52"/>
                <a:gd name="T11" fmla="*/ 75712 h 39"/>
                <a:gd name="T12" fmla="*/ 37551 w 52"/>
                <a:gd name="T13" fmla="*/ 117353 h 39"/>
                <a:gd name="T14" fmla="*/ 78856 w 52"/>
                <a:gd name="T15" fmla="*/ 132496 h 39"/>
                <a:gd name="T16" fmla="*/ 131427 w 52"/>
                <a:gd name="T17" fmla="*/ 113568 h 39"/>
                <a:gd name="T18" fmla="*/ 150202 w 52"/>
                <a:gd name="T19" fmla="*/ 90854 h 39"/>
                <a:gd name="T20" fmla="*/ 176488 w 52"/>
                <a:gd name="T21" fmla="*/ 90854 h 39"/>
                <a:gd name="T22" fmla="*/ 142692 w 52"/>
                <a:gd name="T23" fmla="*/ 128710 h 39"/>
                <a:gd name="T24" fmla="*/ 71346 w 52"/>
                <a:gd name="T25" fmla="*/ 147638 h 39"/>
                <a:gd name="T26" fmla="*/ 18775 w 52"/>
                <a:gd name="T27" fmla="*/ 132496 h 39"/>
                <a:gd name="T28" fmla="*/ 11265 w 52"/>
                <a:gd name="T29" fmla="*/ 71926 h 39"/>
                <a:gd name="T30" fmla="*/ 52571 w 52"/>
                <a:gd name="T31" fmla="*/ 22714 h 39"/>
                <a:gd name="T32" fmla="*/ 127672 w 52"/>
                <a:gd name="T33" fmla="*/ 0 h 39"/>
                <a:gd name="T34" fmla="*/ 180243 w 52"/>
                <a:gd name="T35" fmla="*/ 15142 h 39"/>
                <a:gd name="T36" fmla="*/ 191508 w 52"/>
                <a:gd name="T37" fmla="*/ 45427 h 39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52"/>
                <a:gd name="T58" fmla="*/ 0 h 39"/>
                <a:gd name="T59" fmla="*/ 52 w 52"/>
                <a:gd name="T60" fmla="*/ 39 h 39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52" h="39">
                  <a:moveTo>
                    <a:pt x="51" y="12"/>
                  </a:moveTo>
                  <a:cubicBezTo>
                    <a:pt x="44" y="12"/>
                    <a:pt x="44" y="12"/>
                    <a:pt x="44" y="12"/>
                  </a:cubicBezTo>
                  <a:cubicBezTo>
                    <a:pt x="44" y="10"/>
                    <a:pt x="43" y="8"/>
                    <a:pt x="42" y="6"/>
                  </a:cubicBezTo>
                  <a:cubicBezTo>
                    <a:pt x="40" y="5"/>
                    <a:pt x="37" y="4"/>
                    <a:pt x="33" y="4"/>
                  </a:cubicBezTo>
                  <a:cubicBezTo>
                    <a:pt x="27" y="4"/>
                    <a:pt x="23" y="6"/>
                    <a:pt x="19" y="8"/>
                  </a:cubicBezTo>
                  <a:cubicBezTo>
                    <a:pt x="15" y="11"/>
                    <a:pt x="12" y="15"/>
                    <a:pt x="10" y="20"/>
                  </a:cubicBezTo>
                  <a:cubicBezTo>
                    <a:pt x="8" y="24"/>
                    <a:pt x="8" y="28"/>
                    <a:pt x="10" y="31"/>
                  </a:cubicBezTo>
                  <a:cubicBezTo>
                    <a:pt x="12" y="33"/>
                    <a:pt x="16" y="35"/>
                    <a:pt x="21" y="35"/>
                  </a:cubicBezTo>
                  <a:cubicBezTo>
                    <a:pt x="27" y="35"/>
                    <a:pt x="31" y="33"/>
                    <a:pt x="35" y="30"/>
                  </a:cubicBezTo>
                  <a:cubicBezTo>
                    <a:pt x="37" y="29"/>
                    <a:pt x="39" y="27"/>
                    <a:pt x="40" y="24"/>
                  </a:cubicBezTo>
                  <a:cubicBezTo>
                    <a:pt x="47" y="24"/>
                    <a:pt x="47" y="24"/>
                    <a:pt x="47" y="24"/>
                  </a:cubicBezTo>
                  <a:cubicBezTo>
                    <a:pt x="45" y="28"/>
                    <a:pt x="42" y="32"/>
                    <a:pt x="38" y="34"/>
                  </a:cubicBezTo>
                  <a:cubicBezTo>
                    <a:pt x="32" y="38"/>
                    <a:pt x="26" y="39"/>
                    <a:pt x="19" y="39"/>
                  </a:cubicBezTo>
                  <a:cubicBezTo>
                    <a:pt x="13" y="39"/>
                    <a:pt x="8" y="38"/>
                    <a:pt x="5" y="35"/>
                  </a:cubicBezTo>
                  <a:cubicBezTo>
                    <a:pt x="1" y="32"/>
                    <a:pt x="0" y="26"/>
                    <a:pt x="3" y="19"/>
                  </a:cubicBezTo>
                  <a:cubicBezTo>
                    <a:pt x="5" y="14"/>
                    <a:pt x="8" y="9"/>
                    <a:pt x="14" y="6"/>
                  </a:cubicBezTo>
                  <a:cubicBezTo>
                    <a:pt x="20" y="2"/>
                    <a:pt x="26" y="0"/>
                    <a:pt x="34" y="0"/>
                  </a:cubicBezTo>
                  <a:cubicBezTo>
                    <a:pt x="41" y="0"/>
                    <a:pt x="45" y="1"/>
                    <a:pt x="48" y="4"/>
                  </a:cubicBezTo>
                  <a:cubicBezTo>
                    <a:pt x="51" y="6"/>
                    <a:pt x="52" y="9"/>
                    <a:pt x="51" y="12"/>
                  </a:cubicBez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531"/>
            <p:cNvSpPr>
              <a:spLocks noEditPoints="1"/>
            </p:cNvSpPr>
            <p:nvPr/>
          </p:nvSpPr>
          <p:spPr bwMode="auto">
            <a:xfrm>
              <a:off x="4348170" y="7197731"/>
              <a:ext cx="146050" cy="109538"/>
            </a:xfrm>
            <a:custGeom>
              <a:avLst/>
              <a:gdLst>
                <a:gd name="T0" fmla="*/ 142305 w 39"/>
                <a:gd name="T1" fmla="*/ 52880 h 29"/>
                <a:gd name="T2" fmla="*/ 108601 w 39"/>
                <a:gd name="T3" fmla="*/ 94429 h 29"/>
                <a:gd name="T4" fmla="*/ 52428 w 39"/>
                <a:gd name="T5" fmla="*/ 109538 h 29"/>
                <a:gd name="T6" fmla="*/ 11235 w 39"/>
                <a:gd name="T7" fmla="*/ 94429 h 29"/>
                <a:gd name="T8" fmla="*/ 7490 w 39"/>
                <a:gd name="T9" fmla="*/ 56658 h 29"/>
                <a:gd name="T10" fmla="*/ 41194 w 39"/>
                <a:gd name="T11" fmla="*/ 15109 h 29"/>
                <a:gd name="T12" fmla="*/ 93622 w 39"/>
                <a:gd name="T13" fmla="*/ 0 h 29"/>
                <a:gd name="T14" fmla="*/ 134815 w 39"/>
                <a:gd name="T15" fmla="*/ 15109 h 29"/>
                <a:gd name="T16" fmla="*/ 142305 w 39"/>
                <a:gd name="T17" fmla="*/ 52880 h 29"/>
                <a:gd name="T18" fmla="*/ 116091 w 39"/>
                <a:gd name="T19" fmla="*/ 52880 h 29"/>
                <a:gd name="T20" fmla="*/ 119836 w 39"/>
                <a:gd name="T21" fmla="*/ 30217 h 29"/>
                <a:gd name="T22" fmla="*/ 89877 w 39"/>
                <a:gd name="T23" fmla="*/ 15109 h 29"/>
                <a:gd name="T24" fmla="*/ 52428 w 39"/>
                <a:gd name="T25" fmla="*/ 26440 h 29"/>
                <a:gd name="T26" fmla="*/ 29959 w 39"/>
                <a:gd name="T27" fmla="*/ 56658 h 29"/>
                <a:gd name="T28" fmla="*/ 29959 w 39"/>
                <a:gd name="T29" fmla="*/ 83098 h 29"/>
                <a:gd name="T30" fmla="*/ 59918 w 39"/>
                <a:gd name="T31" fmla="*/ 94429 h 29"/>
                <a:gd name="T32" fmla="*/ 97367 w 39"/>
                <a:gd name="T33" fmla="*/ 83098 h 29"/>
                <a:gd name="T34" fmla="*/ 116091 w 39"/>
                <a:gd name="T35" fmla="*/ 52880 h 29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9"/>
                <a:gd name="T55" fmla="*/ 0 h 29"/>
                <a:gd name="T56" fmla="*/ 39 w 39"/>
                <a:gd name="T57" fmla="*/ 29 h 29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9" h="29">
                  <a:moveTo>
                    <a:pt x="38" y="14"/>
                  </a:moveTo>
                  <a:cubicBezTo>
                    <a:pt x="36" y="18"/>
                    <a:pt x="33" y="22"/>
                    <a:pt x="29" y="25"/>
                  </a:cubicBezTo>
                  <a:cubicBezTo>
                    <a:pt x="25" y="28"/>
                    <a:pt x="20" y="29"/>
                    <a:pt x="14" y="29"/>
                  </a:cubicBezTo>
                  <a:cubicBezTo>
                    <a:pt x="9" y="29"/>
                    <a:pt x="5" y="28"/>
                    <a:pt x="3" y="25"/>
                  </a:cubicBezTo>
                  <a:cubicBezTo>
                    <a:pt x="1" y="23"/>
                    <a:pt x="0" y="19"/>
                    <a:pt x="2" y="15"/>
                  </a:cubicBezTo>
                  <a:cubicBezTo>
                    <a:pt x="3" y="11"/>
                    <a:pt x="6" y="7"/>
                    <a:pt x="11" y="4"/>
                  </a:cubicBezTo>
                  <a:cubicBezTo>
                    <a:pt x="15" y="2"/>
                    <a:pt x="20" y="0"/>
                    <a:pt x="25" y="0"/>
                  </a:cubicBezTo>
                  <a:cubicBezTo>
                    <a:pt x="30" y="0"/>
                    <a:pt x="34" y="1"/>
                    <a:pt x="36" y="4"/>
                  </a:cubicBezTo>
                  <a:cubicBezTo>
                    <a:pt x="39" y="6"/>
                    <a:pt x="39" y="9"/>
                    <a:pt x="38" y="14"/>
                  </a:cubicBezTo>
                  <a:close/>
                  <a:moveTo>
                    <a:pt x="31" y="14"/>
                  </a:moveTo>
                  <a:cubicBezTo>
                    <a:pt x="32" y="12"/>
                    <a:pt x="32" y="10"/>
                    <a:pt x="32" y="8"/>
                  </a:cubicBezTo>
                  <a:cubicBezTo>
                    <a:pt x="31" y="5"/>
                    <a:pt x="28" y="4"/>
                    <a:pt x="24" y="4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1" y="10"/>
                    <a:pt x="9" y="12"/>
                    <a:pt x="8" y="15"/>
                  </a:cubicBezTo>
                  <a:cubicBezTo>
                    <a:pt x="7" y="18"/>
                    <a:pt x="7" y="20"/>
                    <a:pt x="8" y="22"/>
                  </a:cubicBezTo>
                  <a:cubicBezTo>
                    <a:pt x="10" y="24"/>
                    <a:pt x="12" y="25"/>
                    <a:pt x="16" y="25"/>
                  </a:cubicBezTo>
                  <a:cubicBezTo>
                    <a:pt x="20" y="25"/>
                    <a:pt x="23" y="24"/>
                    <a:pt x="26" y="22"/>
                  </a:cubicBezTo>
                  <a:cubicBezTo>
                    <a:pt x="28" y="20"/>
                    <a:pt x="30" y="17"/>
                    <a:pt x="31" y="14"/>
                  </a:cubicBez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532"/>
            <p:cNvSpPr/>
            <p:nvPr/>
          </p:nvSpPr>
          <p:spPr bwMode="auto">
            <a:xfrm>
              <a:off x="4494220" y="7197731"/>
              <a:ext cx="104775" cy="104775"/>
            </a:xfrm>
            <a:custGeom>
              <a:avLst/>
              <a:gdLst>
                <a:gd name="T0" fmla="*/ 33678 w 28"/>
                <a:gd name="T1" fmla="*/ 3742 h 28"/>
                <a:gd name="T2" fmla="*/ 59871 w 28"/>
                <a:gd name="T3" fmla="*/ 3742 h 28"/>
                <a:gd name="T4" fmla="*/ 52388 w 28"/>
                <a:gd name="T5" fmla="*/ 22452 h 28"/>
                <a:gd name="T6" fmla="*/ 71097 w 28"/>
                <a:gd name="T7" fmla="*/ 7484 h 28"/>
                <a:gd name="T8" fmla="*/ 97291 w 28"/>
                <a:gd name="T9" fmla="*/ 0 h 28"/>
                <a:gd name="T10" fmla="*/ 101033 w 28"/>
                <a:gd name="T11" fmla="*/ 0 h 28"/>
                <a:gd name="T12" fmla="*/ 104775 w 28"/>
                <a:gd name="T13" fmla="*/ 3742 h 28"/>
                <a:gd name="T14" fmla="*/ 97291 w 28"/>
                <a:gd name="T15" fmla="*/ 18710 h 28"/>
                <a:gd name="T16" fmla="*/ 93549 w 28"/>
                <a:gd name="T17" fmla="*/ 18710 h 28"/>
                <a:gd name="T18" fmla="*/ 89807 w 28"/>
                <a:gd name="T19" fmla="*/ 18710 h 28"/>
                <a:gd name="T20" fmla="*/ 59871 w 28"/>
                <a:gd name="T21" fmla="*/ 26194 h 28"/>
                <a:gd name="T22" fmla="*/ 44904 w 28"/>
                <a:gd name="T23" fmla="*/ 48646 h 28"/>
                <a:gd name="T24" fmla="*/ 22452 w 28"/>
                <a:gd name="T25" fmla="*/ 104775 h 28"/>
                <a:gd name="T26" fmla="*/ 0 w 28"/>
                <a:gd name="T27" fmla="*/ 104775 h 28"/>
                <a:gd name="T28" fmla="*/ 33678 w 28"/>
                <a:gd name="T29" fmla="*/ 3742 h 2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8"/>
                <a:gd name="T46" fmla="*/ 0 h 28"/>
                <a:gd name="T47" fmla="*/ 28 w 28"/>
                <a:gd name="T48" fmla="*/ 28 h 2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8" h="28">
                  <a:moveTo>
                    <a:pt x="9" y="1"/>
                  </a:moveTo>
                  <a:cubicBezTo>
                    <a:pt x="16" y="1"/>
                    <a:pt x="16" y="1"/>
                    <a:pt x="16" y="1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5" y="5"/>
                    <a:pt x="16" y="4"/>
                    <a:pt x="19" y="2"/>
                  </a:cubicBezTo>
                  <a:cubicBezTo>
                    <a:pt x="21" y="1"/>
                    <a:pt x="24" y="0"/>
                    <a:pt x="26" y="0"/>
                  </a:cubicBezTo>
                  <a:cubicBezTo>
                    <a:pt x="26" y="0"/>
                    <a:pt x="26" y="0"/>
                    <a:pt x="27" y="0"/>
                  </a:cubicBezTo>
                  <a:cubicBezTo>
                    <a:pt x="27" y="0"/>
                    <a:pt x="27" y="0"/>
                    <a:pt x="28" y="1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6" y="5"/>
                    <a:pt x="26" y="5"/>
                    <a:pt x="25" y="5"/>
                  </a:cubicBezTo>
                  <a:cubicBezTo>
                    <a:pt x="25" y="5"/>
                    <a:pt x="25" y="5"/>
                    <a:pt x="24" y="5"/>
                  </a:cubicBezTo>
                  <a:cubicBezTo>
                    <a:pt x="21" y="5"/>
                    <a:pt x="18" y="6"/>
                    <a:pt x="16" y="7"/>
                  </a:cubicBezTo>
                  <a:cubicBezTo>
                    <a:pt x="14" y="9"/>
                    <a:pt x="12" y="11"/>
                    <a:pt x="12" y="13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9" y="1"/>
                  </a:ln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 533"/>
            <p:cNvSpPr>
              <a:spLocks noEditPoints="1"/>
            </p:cNvSpPr>
            <p:nvPr/>
          </p:nvSpPr>
          <p:spPr bwMode="auto">
            <a:xfrm>
              <a:off x="4565658" y="7197731"/>
              <a:ext cx="165100" cy="146050"/>
            </a:xfrm>
            <a:custGeom>
              <a:avLst/>
              <a:gdLst>
                <a:gd name="T0" fmla="*/ 52532 w 44"/>
                <a:gd name="T1" fmla="*/ 3745 h 39"/>
                <a:gd name="T2" fmla="*/ 75045 w 44"/>
                <a:gd name="T3" fmla="*/ 3745 h 39"/>
                <a:gd name="T4" fmla="*/ 71293 w 44"/>
                <a:gd name="T5" fmla="*/ 18724 h 39"/>
                <a:gd name="T6" fmla="*/ 90055 w 44"/>
                <a:gd name="T7" fmla="*/ 7490 h 39"/>
                <a:gd name="T8" fmla="*/ 120073 w 44"/>
                <a:gd name="T9" fmla="*/ 0 h 39"/>
                <a:gd name="T10" fmla="*/ 157595 w 44"/>
                <a:gd name="T11" fmla="*/ 14979 h 39"/>
                <a:gd name="T12" fmla="*/ 161348 w 44"/>
                <a:gd name="T13" fmla="*/ 52428 h 39"/>
                <a:gd name="T14" fmla="*/ 116320 w 44"/>
                <a:gd name="T15" fmla="*/ 101112 h 39"/>
                <a:gd name="T16" fmla="*/ 78798 w 44"/>
                <a:gd name="T17" fmla="*/ 108601 h 39"/>
                <a:gd name="T18" fmla="*/ 52532 w 44"/>
                <a:gd name="T19" fmla="*/ 104856 h 39"/>
                <a:gd name="T20" fmla="*/ 41275 w 44"/>
                <a:gd name="T21" fmla="*/ 93622 h 39"/>
                <a:gd name="T22" fmla="*/ 22514 w 44"/>
                <a:gd name="T23" fmla="*/ 146050 h 39"/>
                <a:gd name="T24" fmla="*/ 0 w 44"/>
                <a:gd name="T25" fmla="*/ 146050 h 39"/>
                <a:gd name="T26" fmla="*/ 52532 w 44"/>
                <a:gd name="T27" fmla="*/ 3745 h 39"/>
                <a:gd name="T28" fmla="*/ 135082 w 44"/>
                <a:gd name="T29" fmla="*/ 52428 h 39"/>
                <a:gd name="T30" fmla="*/ 138834 w 44"/>
                <a:gd name="T31" fmla="*/ 33704 h 39"/>
                <a:gd name="T32" fmla="*/ 108816 w 44"/>
                <a:gd name="T33" fmla="*/ 14979 h 39"/>
                <a:gd name="T34" fmla="*/ 67541 w 44"/>
                <a:gd name="T35" fmla="*/ 33704 h 39"/>
                <a:gd name="T36" fmla="*/ 56284 w 44"/>
                <a:gd name="T37" fmla="*/ 59918 h 39"/>
                <a:gd name="T38" fmla="*/ 52532 w 44"/>
                <a:gd name="T39" fmla="*/ 78642 h 39"/>
                <a:gd name="T40" fmla="*/ 82550 w 44"/>
                <a:gd name="T41" fmla="*/ 93622 h 39"/>
                <a:gd name="T42" fmla="*/ 112568 w 44"/>
                <a:gd name="T43" fmla="*/ 82387 h 39"/>
                <a:gd name="T44" fmla="*/ 135082 w 44"/>
                <a:gd name="T45" fmla="*/ 52428 h 39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44"/>
                <a:gd name="T70" fmla="*/ 0 h 39"/>
                <a:gd name="T71" fmla="*/ 44 w 44"/>
                <a:gd name="T72" fmla="*/ 39 h 39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44" h="39">
                  <a:moveTo>
                    <a:pt x="14" y="1"/>
                  </a:moveTo>
                  <a:cubicBezTo>
                    <a:pt x="20" y="1"/>
                    <a:pt x="20" y="1"/>
                    <a:pt x="20" y="1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20" y="4"/>
                    <a:pt x="22" y="3"/>
                    <a:pt x="24" y="2"/>
                  </a:cubicBezTo>
                  <a:cubicBezTo>
                    <a:pt x="26" y="1"/>
                    <a:pt x="29" y="0"/>
                    <a:pt x="32" y="0"/>
                  </a:cubicBezTo>
                  <a:cubicBezTo>
                    <a:pt x="36" y="0"/>
                    <a:pt x="40" y="2"/>
                    <a:pt x="42" y="4"/>
                  </a:cubicBezTo>
                  <a:cubicBezTo>
                    <a:pt x="44" y="6"/>
                    <a:pt x="44" y="10"/>
                    <a:pt x="43" y="14"/>
                  </a:cubicBezTo>
                  <a:cubicBezTo>
                    <a:pt x="40" y="20"/>
                    <a:pt x="37" y="24"/>
                    <a:pt x="31" y="27"/>
                  </a:cubicBezTo>
                  <a:cubicBezTo>
                    <a:pt x="28" y="28"/>
                    <a:pt x="25" y="29"/>
                    <a:pt x="21" y="29"/>
                  </a:cubicBezTo>
                  <a:cubicBezTo>
                    <a:pt x="18" y="29"/>
                    <a:pt x="16" y="29"/>
                    <a:pt x="14" y="28"/>
                  </a:cubicBezTo>
                  <a:cubicBezTo>
                    <a:pt x="13" y="27"/>
                    <a:pt x="12" y="26"/>
                    <a:pt x="11" y="25"/>
                  </a:cubicBezTo>
                  <a:cubicBezTo>
                    <a:pt x="6" y="39"/>
                    <a:pt x="6" y="39"/>
                    <a:pt x="6" y="39"/>
                  </a:cubicBezTo>
                  <a:cubicBezTo>
                    <a:pt x="0" y="39"/>
                    <a:pt x="0" y="39"/>
                    <a:pt x="0" y="39"/>
                  </a:cubicBezTo>
                  <a:lnTo>
                    <a:pt x="14" y="1"/>
                  </a:lnTo>
                  <a:close/>
                  <a:moveTo>
                    <a:pt x="36" y="14"/>
                  </a:moveTo>
                  <a:cubicBezTo>
                    <a:pt x="37" y="12"/>
                    <a:pt x="37" y="10"/>
                    <a:pt x="37" y="9"/>
                  </a:cubicBezTo>
                  <a:cubicBezTo>
                    <a:pt x="36" y="6"/>
                    <a:pt x="33" y="4"/>
                    <a:pt x="29" y="4"/>
                  </a:cubicBezTo>
                  <a:cubicBezTo>
                    <a:pt x="25" y="4"/>
                    <a:pt x="21" y="6"/>
                    <a:pt x="18" y="9"/>
                  </a:cubicBezTo>
                  <a:cubicBezTo>
                    <a:pt x="17" y="11"/>
                    <a:pt x="16" y="13"/>
                    <a:pt x="15" y="16"/>
                  </a:cubicBezTo>
                  <a:cubicBezTo>
                    <a:pt x="14" y="18"/>
                    <a:pt x="14" y="19"/>
                    <a:pt x="14" y="21"/>
                  </a:cubicBezTo>
                  <a:cubicBezTo>
                    <a:pt x="15" y="24"/>
                    <a:pt x="17" y="25"/>
                    <a:pt x="22" y="25"/>
                  </a:cubicBezTo>
                  <a:cubicBezTo>
                    <a:pt x="25" y="25"/>
                    <a:pt x="27" y="24"/>
                    <a:pt x="30" y="22"/>
                  </a:cubicBezTo>
                  <a:cubicBezTo>
                    <a:pt x="33" y="21"/>
                    <a:pt x="35" y="18"/>
                    <a:pt x="36" y="14"/>
                  </a:cubicBez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534"/>
            <p:cNvSpPr>
              <a:spLocks noEditPoints="1"/>
            </p:cNvSpPr>
            <p:nvPr/>
          </p:nvSpPr>
          <p:spPr bwMode="auto">
            <a:xfrm>
              <a:off x="4733933" y="7197731"/>
              <a:ext cx="146050" cy="109538"/>
            </a:xfrm>
            <a:custGeom>
              <a:avLst/>
              <a:gdLst>
                <a:gd name="T0" fmla="*/ 142305 w 39"/>
                <a:gd name="T1" fmla="*/ 52880 h 29"/>
                <a:gd name="T2" fmla="*/ 108601 w 39"/>
                <a:gd name="T3" fmla="*/ 94429 h 29"/>
                <a:gd name="T4" fmla="*/ 52428 w 39"/>
                <a:gd name="T5" fmla="*/ 109538 h 29"/>
                <a:gd name="T6" fmla="*/ 11235 w 39"/>
                <a:gd name="T7" fmla="*/ 94429 h 29"/>
                <a:gd name="T8" fmla="*/ 7490 w 39"/>
                <a:gd name="T9" fmla="*/ 56658 h 29"/>
                <a:gd name="T10" fmla="*/ 37449 w 39"/>
                <a:gd name="T11" fmla="*/ 15109 h 29"/>
                <a:gd name="T12" fmla="*/ 93622 w 39"/>
                <a:gd name="T13" fmla="*/ 0 h 29"/>
                <a:gd name="T14" fmla="*/ 134815 w 39"/>
                <a:gd name="T15" fmla="*/ 15109 h 29"/>
                <a:gd name="T16" fmla="*/ 142305 w 39"/>
                <a:gd name="T17" fmla="*/ 52880 h 29"/>
                <a:gd name="T18" fmla="*/ 116091 w 39"/>
                <a:gd name="T19" fmla="*/ 52880 h 29"/>
                <a:gd name="T20" fmla="*/ 116091 w 39"/>
                <a:gd name="T21" fmla="*/ 30217 h 29"/>
                <a:gd name="T22" fmla="*/ 86132 w 39"/>
                <a:gd name="T23" fmla="*/ 15109 h 29"/>
                <a:gd name="T24" fmla="*/ 52428 w 39"/>
                <a:gd name="T25" fmla="*/ 26440 h 29"/>
                <a:gd name="T26" fmla="*/ 29959 w 39"/>
                <a:gd name="T27" fmla="*/ 56658 h 29"/>
                <a:gd name="T28" fmla="*/ 29959 w 39"/>
                <a:gd name="T29" fmla="*/ 83098 h 29"/>
                <a:gd name="T30" fmla="*/ 59918 w 39"/>
                <a:gd name="T31" fmla="*/ 94429 h 29"/>
                <a:gd name="T32" fmla="*/ 97367 w 39"/>
                <a:gd name="T33" fmla="*/ 83098 h 29"/>
                <a:gd name="T34" fmla="*/ 116091 w 39"/>
                <a:gd name="T35" fmla="*/ 52880 h 29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9"/>
                <a:gd name="T55" fmla="*/ 0 h 29"/>
                <a:gd name="T56" fmla="*/ 39 w 39"/>
                <a:gd name="T57" fmla="*/ 29 h 29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9" h="29">
                  <a:moveTo>
                    <a:pt x="38" y="14"/>
                  </a:moveTo>
                  <a:cubicBezTo>
                    <a:pt x="36" y="18"/>
                    <a:pt x="33" y="22"/>
                    <a:pt x="29" y="25"/>
                  </a:cubicBezTo>
                  <a:cubicBezTo>
                    <a:pt x="25" y="28"/>
                    <a:pt x="20" y="29"/>
                    <a:pt x="14" y="29"/>
                  </a:cubicBezTo>
                  <a:cubicBezTo>
                    <a:pt x="8" y="29"/>
                    <a:pt x="5" y="28"/>
                    <a:pt x="3" y="25"/>
                  </a:cubicBezTo>
                  <a:cubicBezTo>
                    <a:pt x="0" y="23"/>
                    <a:pt x="0" y="19"/>
                    <a:pt x="2" y="15"/>
                  </a:cubicBezTo>
                  <a:cubicBezTo>
                    <a:pt x="3" y="11"/>
                    <a:pt x="6" y="7"/>
                    <a:pt x="10" y="4"/>
                  </a:cubicBezTo>
                  <a:cubicBezTo>
                    <a:pt x="15" y="2"/>
                    <a:pt x="20" y="0"/>
                    <a:pt x="25" y="0"/>
                  </a:cubicBezTo>
                  <a:cubicBezTo>
                    <a:pt x="30" y="0"/>
                    <a:pt x="34" y="1"/>
                    <a:pt x="36" y="4"/>
                  </a:cubicBezTo>
                  <a:cubicBezTo>
                    <a:pt x="39" y="6"/>
                    <a:pt x="39" y="9"/>
                    <a:pt x="38" y="14"/>
                  </a:cubicBezTo>
                  <a:close/>
                  <a:moveTo>
                    <a:pt x="31" y="14"/>
                  </a:moveTo>
                  <a:cubicBezTo>
                    <a:pt x="32" y="12"/>
                    <a:pt x="32" y="10"/>
                    <a:pt x="31" y="8"/>
                  </a:cubicBezTo>
                  <a:cubicBezTo>
                    <a:pt x="31" y="5"/>
                    <a:pt x="28" y="4"/>
                    <a:pt x="23" y="4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1" y="10"/>
                    <a:pt x="9" y="12"/>
                    <a:pt x="8" y="15"/>
                  </a:cubicBezTo>
                  <a:cubicBezTo>
                    <a:pt x="7" y="18"/>
                    <a:pt x="7" y="20"/>
                    <a:pt x="8" y="22"/>
                  </a:cubicBezTo>
                  <a:cubicBezTo>
                    <a:pt x="9" y="24"/>
                    <a:pt x="12" y="25"/>
                    <a:pt x="16" y="25"/>
                  </a:cubicBezTo>
                  <a:cubicBezTo>
                    <a:pt x="20" y="25"/>
                    <a:pt x="23" y="24"/>
                    <a:pt x="26" y="22"/>
                  </a:cubicBezTo>
                  <a:cubicBezTo>
                    <a:pt x="28" y="20"/>
                    <a:pt x="30" y="17"/>
                    <a:pt x="31" y="14"/>
                  </a:cubicBez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31" name="Freeform 535"/>
            <p:cNvSpPr/>
            <p:nvPr/>
          </p:nvSpPr>
          <p:spPr bwMode="auto">
            <a:xfrm>
              <a:off x="4873633" y="7197731"/>
              <a:ext cx="107950" cy="104775"/>
            </a:xfrm>
            <a:custGeom>
              <a:avLst/>
              <a:gdLst>
                <a:gd name="T0" fmla="*/ 37224 w 29"/>
                <a:gd name="T1" fmla="*/ 3742 h 28"/>
                <a:gd name="T2" fmla="*/ 59559 w 29"/>
                <a:gd name="T3" fmla="*/ 3742 h 28"/>
                <a:gd name="T4" fmla="*/ 52114 w 29"/>
                <a:gd name="T5" fmla="*/ 22452 h 28"/>
                <a:gd name="T6" fmla="*/ 70726 w 29"/>
                <a:gd name="T7" fmla="*/ 7484 h 28"/>
                <a:gd name="T8" fmla="*/ 100505 w 29"/>
                <a:gd name="T9" fmla="*/ 0 h 28"/>
                <a:gd name="T10" fmla="*/ 100505 w 29"/>
                <a:gd name="T11" fmla="*/ 0 h 28"/>
                <a:gd name="T12" fmla="*/ 107950 w 29"/>
                <a:gd name="T13" fmla="*/ 3742 h 28"/>
                <a:gd name="T14" fmla="*/ 100505 w 29"/>
                <a:gd name="T15" fmla="*/ 18710 h 28"/>
                <a:gd name="T16" fmla="*/ 96783 w 29"/>
                <a:gd name="T17" fmla="*/ 18710 h 28"/>
                <a:gd name="T18" fmla="*/ 93060 w 29"/>
                <a:gd name="T19" fmla="*/ 18710 h 28"/>
                <a:gd name="T20" fmla="*/ 63281 w 29"/>
                <a:gd name="T21" fmla="*/ 26194 h 28"/>
                <a:gd name="T22" fmla="*/ 44669 w 29"/>
                <a:gd name="T23" fmla="*/ 48646 h 28"/>
                <a:gd name="T24" fmla="*/ 22334 w 29"/>
                <a:gd name="T25" fmla="*/ 104775 h 28"/>
                <a:gd name="T26" fmla="*/ 0 w 29"/>
                <a:gd name="T27" fmla="*/ 104775 h 28"/>
                <a:gd name="T28" fmla="*/ 37224 w 29"/>
                <a:gd name="T29" fmla="*/ 3742 h 2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9"/>
                <a:gd name="T46" fmla="*/ 0 h 28"/>
                <a:gd name="T47" fmla="*/ 29 w 29"/>
                <a:gd name="T48" fmla="*/ 28 h 2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9" h="28">
                  <a:moveTo>
                    <a:pt x="10" y="1"/>
                  </a:moveTo>
                  <a:cubicBezTo>
                    <a:pt x="16" y="1"/>
                    <a:pt x="16" y="1"/>
                    <a:pt x="16" y="1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5" y="5"/>
                    <a:pt x="17" y="4"/>
                    <a:pt x="19" y="2"/>
                  </a:cubicBezTo>
                  <a:cubicBezTo>
                    <a:pt x="22" y="1"/>
                    <a:pt x="24" y="0"/>
                    <a:pt x="27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0"/>
                    <a:pt x="28" y="0"/>
                    <a:pt x="29" y="1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6" y="5"/>
                    <a:pt x="25" y="5"/>
                    <a:pt x="25" y="5"/>
                  </a:cubicBezTo>
                  <a:cubicBezTo>
                    <a:pt x="22" y="5"/>
                    <a:pt x="19" y="6"/>
                    <a:pt x="17" y="7"/>
                  </a:cubicBezTo>
                  <a:cubicBezTo>
                    <a:pt x="14" y="9"/>
                    <a:pt x="13" y="11"/>
                    <a:pt x="12" y="13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10" y="1"/>
                  </a:ln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32" name="Freeform 536"/>
            <p:cNvSpPr>
              <a:spLocks noEditPoints="1"/>
            </p:cNvSpPr>
            <p:nvPr/>
          </p:nvSpPr>
          <p:spPr bwMode="auto">
            <a:xfrm>
              <a:off x="4956184" y="7197731"/>
              <a:ext cx="146050" cy="109538"/>
            </a:xfrm>
            <a:custGeom>
              <a:avLst/>
              <a:gdLst>
                <a:gd name="T0" fmla="*/ 101112 w 39"/>
                <a:gd name="T1" fmla="*/ 45326 h 29"/>
                <a:gd name="T2" fmla="*/ 112346 w 39"/>
                <a:gd name="T3" fmla="*/ 37772 h 29"/>
                <a:gd name="T4" fmla="*/ 116091 w 39"/>
                <a:gd name="T5" fmla="*/ 33995 h 29"/>
                <a:gd name="T6" fmla="*/ 112346 w 39"/>
                <a:gd name="T7" fmla="*/ 18886 h 29"/>
                <a:gd name="T8" fmla="*/ 89877 w 39"/>
                <a:gd name="T9" fmla="*/ 15109 h 29"/>
                <a:gd name="T10" fmla="*/ 59918 w 39"/>
                <a:gd name="T11" fmla="*/ 22663 h 29"/>
                <a:gd name="T12" fmla="*/ 48683 w 39"/>
                <a:gd name="T13" fmla="*/ 33995 h 29"/>
                <a:gd name="T14" fmla="*/ 26214 w 39"/>
                <a:gd name="T15" fmla="*/ 33995 h 29"/>
                <a:gd name="T16" fmla="*/ 52428 w 39"/>
                <a:gd name="T17" fmla="*/ 7554 h 29"/>
                <a:gd name="T18" fmla="*/ 93622 w 39"/>
                <a:gd name="T19" fmla="*/ 0 h 29"/>
                <a:gd name="T20" fmla="*/ 134815 w 39"/>
                <a:gd name="T21" fmla="*/ 7554 h 29"/>
                <a:gd name="T22" fmla="*/ 142305 w 39"/>
                <a:gd name="T23" fmla="*/ 30217 h 29"/>
                <a:gd name="T24" fmla="*/ 119836 w 39"/>
                <a:gd name="T25" fmla="*/ 90652 h 29"/>
                <a:gd name="T26" fmla="*/ 119836 w 39"/>
                <a:gd name="T27" fmla="*/ 94429 h 29"/>
                <a:gd name="T28" fmla="*/ 127326 w 39"/>
                <a:gd name="T29" fmla="*/ 94429 h 29"/>
                <a:gd name="T30" fmla="*/ 131071 w 39"/>
                <a:gd name="T31" fmla="*/ 94429 h 29"/>
                <a:gd name="T32" fmla="*/ 134815 w 39"/>
                <a:gd name="T33" fmla="*/ 94429 h 29"/>
                <a:gd name="T34" fmla="*/ 131071 w 39"/>
                <a:gd name="T35" fmla="*/ 105761 h 29"/>
                <a:gd name="T36" fmla="*/ 119836 w 39"/>
                <a:gd name="T37" fmla="*/ 109538 h 29"/>
                <a:gd name="T38" fmla="*/ 112346 w 39"/>
                <a:gd name="T39" fmla="*/ 109538 h 29"/>
                <a:gd name="T40" fmla="*/ 97367 w 39"/>
                <a:gd name="T41" fmla="*/ 101984 h 29"/>
                <a:gd name="T42" fmla="*/ 97367 w 39"/>
                <a:gd name="T43" fmla="*/ 94429 h 29"/>
                <a:gd name="T44" fmla="*/ 71153 w 39"/>
                <a:gd name="T45" fmla="*/ 105761 h 29"/>
                <a:gd name="T46" fmla="*/ 37449 w 39"/>
                <a:gd name="T47" fmla="*/ 109538 h 29"/>
                <a:gd name="T48" fmla="*/ 7490 w 39"/>
                <a:gd name="T49" fmla="*/ 101984 h 29"/>
                <a:gd name="T50" fmla="*/ 3745 w 39"/>
                <a:gd name="T51" fmla="*/ 79321 h 29"/>
                <a:gd name="T52" fmla="*/ 26214 w 39"/>
                <a:gd name="T53" fmla="*/ 56658 h 29"/>
                <a:gd name="T54" fmla="*/ 59918 w 39"/>
                <a:gd name="T55" fmla="*/ 49103 h 29"/>
                <a:gd name="T56" fmla="*/ 101112 w 39"/>
                <a:gd name="T57" fmla="*/ 45326 h 29"/>
                <a:gd name="T58" fmla="*/ 48683 w 39"/>
                <a:gd name="T59" fmla="*/ 94429 h 29"/>
                <a:gd name="T60" fmla="*/ 74897 w 39"/>
                <a:gd name="T61" fmla="*/ 90652 h 29"/>
                <a:gd name="T62" fmla="*/ 104856 w 39"/>
                <a:gd name="T63" fmla="*/ 67989 h 29"/>
                <a:gd name="T64" fmla="*/ 108601 w 39"/>
                <a:gd name="T65" fmla="*/ 52880 h 29"/>
                <a:gd name="T66" fmla="*/ 97367 w 39"/>
                <a:gd name="T67" fmla="*/ 56658 h 29"/>
                <a:gd name="T68" fmla="*/ 82387 w 39"/>
                <a:gd name="T69" fmla="*/ 60435 h 29"/>
                <a:gd name="T70" fmla="*/ 67408 w 39"/>
                <a:gd name="T71" fmla="*/ 60435 h 29"/>
                <a:gd name="T72" fmla="*/ 44938 w 39"/>
                <a:gd name="T73" fmla="*/ 64212 h 29"/>
                <a:gd name="T74" fmla="*/ 29959 w 39"/>
                <a:gd name="T75" fmla="*/ 79321 h 29"/>
                <a:gd name="T76" fmla="*/ 33704 w 39"/>
                <a:gd name="T77" fmla="*/ 90652 h 29"/>
                <a:gd name="T78" fmla="*/ 48683 w 39"/>
                <a:gd name="T79" fmla="*/ 94429 h 29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39"/>
                <a:gd name="T121" fmla="*/ 0 h 29"/>
                <a:gd name="T122" fmla="*/ 39 w 39"/>
                <a:gd name="T123" fmla="*/ 29 h 29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39" h="29">
                  <a:moveTo>
                    <a:pt x="27" y="12"/>
                  </a:moveTo>
                  <a:cubicBezTo>
                    <a:pt x="28" y="12"/>
                    <a:pt x="29" y="11"/>
                    <a:pt x="30" y="10"/>
                  </a:cubicBezTo>
                  <a:cubicBezTo>
                    <a:pt x="31" y="10"/>
                    <a:pt x="31" y="9"/>
                    <a:pt x="31" y="9"/>
                  </a:cubicBezTo>
                  <a:cubicBezTo>
                    <a:pt x="32" y="7"/>
                    <a:pt x="31" y="6"/>
                    <a:pt x="30" y="5"/>
                  </a:cubicBezTo>
                  <a:cubicBezTo>
                    <a:pt x="29" y="5"/>
                    <a:pt x="27" y="4"/>
                    <a:pt x="24" y="4"/>
                  </a:cubicBezTo>
                  <a:cubicBezTo>
                    <a:pt x="20" y="4"/>
                    <a:pt x="18" y="5"/>
                    <a:pt x="16" y="6"/>
                  </a:cubicBezTo>
                  <a:cubicBezTo>
                    <a:pt x="15" y="7"/>
                    <a:pt x="14" y="8"/>
                    <a:pt x="13" y="9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9" y="6"/>
                    <a:pt x="11" y="4"/>
                    <a:pt x="14" y="2"/>
                  </a:cubicBezTo>
                  <a:cubicBezTo>
                    <a:pt x="18" y="1"/>
                    <a:pt x="22" y="0"/>
                    <a:pt x="25" y="0"/>
                  </a:cubicBezTo>
                  <a:cubicBezTo>
                    <a:pt x="30" y="0"/>
                    <a:pt x="33" y="1"/>
                    <a:pt x="36" y="2"/>
                  </a:cubicBezTo>
                  <a:cubicBezTo>
                    <a:pt x="38" y="3"/>
                    <a:pt x="39" y="5"/>
                    <a:pt x="38" y="8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2" y="24"/>
                    <a:pt x="32" y="24"/>
                    <a:pt x="32" y="25"/>
                  </a:cubicBezTo>
                  <a:cubicBezTo>
                    <a:pt x="32" y="25"/>
                    <a:pt x="33" y="25"/>
                    <a:pt x="34" y="25"/>
                  </a:cubicBezTo>
                  <a:cubicBezTo>
                    <a:pt x="34" y="25"/>
                    <a:pt x="34" y="25"/>
                    <a:pt x="35" y="25"/>
                  </a:cubicBezTo>
                  <a:cubicBezTo>
                    <a:pt x="35" y="25"/>
                    <a:pt x="35" y="25"/>
                    <a:pt x="36" y="25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4" y="28"/>
                    <a:pt x="33" y="29"/>
                    <a:pt x="32" y="29"/>
                  </a:cubicBezTo>
                  <a:cubicBezTo>
                    <a:pt x="32" y="29"/>
                    <a:pt x="31" y="29"/>
                    <a:pt x="30" y="29"/>
                  </a:cubicBezTo>
                  <a:cubicBezTo>
                    <a:pt x="28" y="29"/>
                    <a:pt x="26" y="28"/>
                    <a:pt x="26" y="27"/>
                  </a:cubicBezTo>
                  <a:cubicBezTo>
                    <a:pt x="26" y="26"/>
                    <a:pt x="25" y="26"/>
                    <a:pt x="26" y="25"/>
                  </a:cubicBezTo>
                  <a:cubicBezTo>
                    <a:pt x="24" y="26"/>
                    <a:pt x="22" y="27"/>
                    <a:pt x="19" y="28"/>
                  </a:cubicBezTo>
                  <a:cubicBezTo>
                    <a:pt x="16" y="29"/>
                    <a:pt x="13" y="29"/>
                    <a:pt x="10" y="29"/>
                  </a:cubicBezTo>
                  <a:cubicBezTo>
                    <a:pt x="7" y="29"/>
                    <a:pt x="4" y="28"/>
                    <a:pt x="2" y="27"/>
                  </a:cubicBezTo>
                  <a:cubicBezTo>
                    <a:pt x="1" y="25"/>
                    <a:pt x="0" y="23"/>
                    <a:pt x="1" y="21"/>
                  </a:cubicBezTo>
                  <a:cubicBezTo>
                    <a:pt x="2" y="19"/>
                    <a:pt x="4" y="17"/>
                    <a:pt x="7" y="15"/>
                  </a:cubicBezTo>
                  <a:cubicBezTo>
                    <a:pt x="9" y="14"/>
                    <a:pt x="12" y="13"/>
                    <a:pt x="16" y="13"/>
                  </a:cubicBezTo>
                  <a:lnTo>
                    <a:pt x="27" y="12"/>
                  </a:lnTo>
                  <a:close/>
                  <a:moveTo>
                    <a:pt x="13" y="25"/>
                  </a:moveTo>
                  <a:cubicBezTo>
                    <a:pt x="15" y="25"/>
                    <a:pt x="18" y="25"/>
                    <a:pt x="20" y="24"/>
                  </a:cubicBezTo>
                  <a:cubicBezTo>
                    <a:pt x="24" y="23"/>
                    <a:pt x="27" y="21"/>
                    <a:pt x="28" y="18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28" y="15"/>
                    <a:pt x="27" y="15"/>
                    <a:pt x="26" y="15"/>
                  </a:cubicBezTo>
                  <a:cubicBezTo>
                    <a:pt x="24" y="15"/>
                    <a:pt x="23" y="16"/>
                    <a:pt x="22" y="16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15" y="16"/>
                    <a:pt x="14" y="17"/>
                    <a:pt x="12" y="17"/>
                  </a:cubicBezTo>
                  <a:cubicBezTo>
                    <a:pt x="10" y="18"/>
                    <a:pt x="9" y="19"/>
                    <a:pt x="8" y="21"/>
                  </a:cubicBezTo>
                  <a:cubicBezTo>
                    <a:pt x="7" y="22"/>
                    <a:pt x="8" y="23"/>
                    <a:pt x="9" y="24"/>
                  </a:cubicBezTo>
                  <a:cubicBezTo>
                    <a:pt x="10" y="25"/>
                    <a:pt x="11" y="25"/>
                    <a:pt x="13" y="25"/>
                  </a:cubicBez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33" name="Freeform 537"/>
            <p:cNvSpPr/>
            <p:nvPr/>
          </p:nvSpPr>
          <p:spPr bwMode="auto">
            <a:xfrm>
              <a:off x="5113346" y="7172331"/>
              <a:ext cx="77788" cy="134938"/>
            </a:xfrm>
            <a:custGeom>
              <a:avLst/>
              <a:gdLst>
                <a:gd name="T0" fmla="*/ 40746 w 21"/>
                <a:gd name="T1" fmla="*/ 0 h 36"/>
                <a:gd name="T2" fmla="*/ 62971 w 21"/>
                <a:gd name="T3" fmla="*/ 0 h 36"/>
                <a:gd name="T4" fmla="*/ 55563 w 21"/>
                <a:gd name="T5" fmla="*/ 29986 h 36"/>
                <a:gd name="T6" fmla="*/ 77788 w 21"/>
                <a:gd name="T7" fmla="*/ 29986 h 36"/>
                <a:gd name="T8" fmla="*/ 70380 w 21"/>
                <a:gd name="T9" fmla="*/ 44979 h 36"/>
                <a:gd name="T10" fmla="*/ 48154 w 21"/>
                <a:gd name="T11" fmla="*/ 44979 h 36"/>
                <a:gd name="T12" fmla="*/ 25929 w 21"/>
                <a:gd name="T13" fmla="*/ 108700 h 36"/>
                <a:gd name="T14" fmla="*/ 29634 w 21"/>
                <a:gd name="T15" fmla="*/ 116197 h 36"/>
                <a:gd name="T16" fmla="*/ 37042 w 21"/>
                <a:gd name="T17" fmla="*/ 119945 h 36"/>
                <a:gd name="T18" fmla="*/ 40746 w 21"/>
                <a:gd name="T19" fmla="*/ 119945 h 36"/>
                <a:gd name="T20" fmla="*/ 44450 w 21"/>
                <a:gd name="T21" fmla="*/ 119945 h 36"/>
                <a:gd name="T22" fmla="*/ 40746 w 21"/>
                <a:gd name="T23" fmla="*/ 131190 h 36"/>
                <a:gd name="T24" fmla="*/ 33338 w 21"/>
                <a:gd name="T25" fmla="*/ 131190 h 36"/>
                <a:gd name="T26" fmla="*/ 22225 w 21"/>
                <a:gd name="T27" fmla="*/ 134938 h 36"/>
                <a:gd name="T28" fmla="*/ 0 w 21"/>
                <a:gd name="T29" fmla="*/ 127441 h 36"/>
                <a:gd name="T30" fmla="*/ 0 w 21"/>
                <a:gd name="T31" fmla="*/ 112448 h 36"/>
                <a:gd name="T32" fmla="*/ 25929 w 21"/>
                <a:gd name="T33" fmla="*/ 44979 h 36"/>
                <a:gd name="T34" fmla="*/ 7408 w 21"/>
                <a:gd name="T35" fmla="*/ 44979 h 36"/>
                <a:gd name="T36" fmla="*/ 11113 w 21"/>
                <a:gd name="T37" fmla="*/ 29986 h 36"/>
                <a:gd name="T38" fmla="*/ 29634 w 21"/>
                <a:gd name="T39" fmla="*/ 29986 h 36"/>
                <a:gd name="T40" fmla="*/ 40746 w 21"/>
                <a:gd name="T41" fmla="*/ 0 h 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21"/>
                <a:gd name="T64" fmla="*/ 0 h 36"/>
                <a:gd name="T65" fmla="*/ 21 w 21"/>
                <a:gd name="T66" fmla="*/ 36 h 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21" h="36">
                  <a:moveTo>
                    <a:pt x="11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7" y="30"/>
                    <a:pt x="7" y="31"/>
                    <a:pt x="8" y="31"/>
                  </a:cubicBezTo>
                  <a:cubicBezTo>
                    <a:pt x="8" y="32"/>
                    <a:pt x="9" y="32"/>
                    <a:pt x="10" y="32"/>
                  </a:cubicBezTo>
                  <a:cubicBezTo>
                    <a:pt x="10" y="32"/>
                    <a:pt x="11" y="32"/>
                    <a:pt x="11" y="32"/>
                  </a:cubicBezTo>
                  <a:cubicBezTo>
                    <a:pt x="11" y="32"/>
                    <a:pt x="12" y="32"/>
                    <a:pt x="12" y="32"/>
                  </a:cubicBezTo>
                  <a:cubicBezTo>
                    <a:pt x="11" y="35"/>
                    <a:pt x="11" y="35"/>
                    <a:pt x="11" y="35"/>
                  </a:cubicBezTo>
                  <a:cubicBezTo>
                    <a:pt x="10" y="35"/>
                    <a:pt x="9" y="35"/>
                    <a:pt x="9" y="35"/>
                  </a:cubicBezTo>
                  <a:cubicBezTo>
                    <a:pt x="8" y="36"/>
                    <a:pt x="7" y="36"/>
                    <a:pt x="6" y="36"/>
                  </a:cubicBezTo>
                  <a:cubicBezTo>
                    <a:pt x="3" y="36"/>
                    <a:pt x="1" y="35"/>
                    <a:pt x="0" y="34"/>
                  </a:cubicBezTo>
                  <a:cubicBezTo>
                    <a:pt x="0" y="33"/>
                    <a:pt x="0" y="31"/>
                    <a:pt x="0" y="30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11" y="0"/>
                  </a:ln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Freeform 538"/>
            <p:cNvSpPr>
              <a:spLocks noEditPoints="1"/>
            </p:cNvSpPr>
            <p:nvPr/>
          </p:nvSpPr>
          <p:spPr bwMode="auto">
            <a:xfrm>
              <a:off x="5176846" y="7164394"/>
              <a:ext cx="74613" cy="138113"/>
            </a:xfrm>
            <a:custGeom>
              <a:avLst/>
              <a:gdLst>
                <a:gd name="T0" fmla="*/ 38100 w 47"/>
                <a:gd name="T1" fmla="*/ 36513 h 87"/>
                <a:gd name="T2" fmla="*/ 60325 w 47"/>
                <a:gd name="T3" fmla="*/ 36513 h 87"/>
                <a:gd name="T4" fmla="*/ 26988 w 47"/>
                <a:gd name="T5" fmla="*/ 138113 h 87"/>
                <a:gd name="T6" fmla="*/ 0 w 47"/>
                <a:gd name="T7" fmla="*/ 138113 h 87"/>
                <a:gd name="T8" fmla="*/ 38100 w 47"/>
                <a:gd name="T9" fmla="*/ 36513 h 87"/>
                <a:gd name="T10" fmla="*/ 49213 w 47"/>
                <a:gd name="T11" fmla="*/ 0 h 87"/>
                <a:gd name="T12" fmla="*/ 74613 w 47"/>
                <a:gd name="T13" fmla="*/ 0 h 87"/>
                <a:gd name="T14" fmla="*/ 68263 w 47"/>
                <a:gd name="T15" fmla="*/ 19050 h 87"/>
                <a:gd name="T16" fmla="*/ 44450 w 47"/>
                <a:gd name="T17" fmla="*/ 19050 h 87"/>
                <a:gd name="T18" fmla="*/ 49213 w 47"/>
                <a:gd name="T19" fmla="*/ 0 h 8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7"/>
                <a:gd name="T31" fmla="*/ 0 h 87"/>
                <a:gd name="T32" fmla="*/ 47 w 47"/>
                <a:gd name="T33" fmla="*/ 87 h 8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7" h="87">
                  <a:moveTo>
                    <a:pt x="24" y="23"/>
                  </a:moveTo>
                  <a:lnTo>
                    <a:pt x="38" y="23"/>
                  </a:lnTo>
                  <a:lnTo>
                    <a:pt x="17" y="87"/>
                  </a:lnTo>
                  <a:lnTo>
                    <a:pt x="0" y="87"/>
                  </a:lnTo>
                  <a:lnTo>
                    <a:pt x="24" y="23"/>
                  </a:lnTo>
                  <a:close/>
                  <a:moveTo>
                    <a:pt x="31" y="0"/>
                  </a:moveTo>
                  <a:lnTo>
                    <a:pt x="47" y="0"/>
                  </a:lnTo>
                  <a:lnTo>
                    <a:pt x="43" y="12"/>
                  </a:lnTo>
                  <a:lnTo>
                    <a:pt x="28" y="12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35" name="Freeform 539"/>
            <p:cNvSpPr>
              <a:spLocks noEditPoints="1"/>
            </p:cNvSpPr>
            <p:nvPr/>
          </p:nvSpPr>
          <p:spPr bwMode="auto">
            <a:xfrm>
              <a:off x="5232409" y="7197731"/>
              <a:ext cx="147638" cy="109538"/>
            </a:xfrm>
            <a:custGeom>
              <a:avLst/>
              <a:gdLst>
                <a:gd name="T0" fmla="*/ 140067 w 39"/>
                <a:gd name="T1" fmla="*/ 52880 h 29"/>
                <a:gd name="T2" fmla="*/ 109782 w 39"/>
                <a:gd name="T3" fmla="*/ 94429 h 29"/>
                <a:gd name="T4" fmla="*/ 52998 w 39"/>
                <a:gd name="T5" fmla="*/ 109538 h 29"/>
                <a:gd name="T6" fmla="*/ 7571 w 39"/>
                <a:gd name="T7" fmla="*/ 94429 h 29"/>
                <a:gd name="T8" fmla="*/ 3786 w 39"/>
                <a:gd name="T9" fmla="*/ 56658 h 29"/>
                <a:gd name="T10" fmla="*/ 37856 w 39"/>
                <a:gd name="T11" fmla="*/ 15109 h 29"/>
                <a:gd name="T12" fmla="*/ 94640 w 39"/>
                <a:gd name="T13" fmla="*/ 0 h 29"/>
                <a:gd name="T14" fmla="*/ 136281 w 39"/>
                <a:gd name="T15" fmla="*/ 15109 h 29"/>
                <a:gd name="T16" fmla="*/ 140067 w 39"/>
                <a:gd name="T17" fmla="*/ 52880 h 29"/>
                <a:gd name="T18" fmla="*/ 117353 w 39"/>
                <a:gd name="T19" fmla="*/ 52880 h 29"/>
                <a:gd name="T20" fmla="*/ 117353 w 39"/>
                <a:gd name="T21" fmla="*/ 30217 h 29"/>
                <a:gd name="T22" fmla="*/ 87069 w 39"/>
                <a:gd name="T23" fmla="*/ 15109 h 29"/>
                <a:gd name="T24" fmla="*/ 52998 w 39"/>
                <a:gd name="T25" fmla="*/ 26440 h 29"/>
                <a:gd name="T26" fmla="*/ 30285 w 39"/>
                <a:gd name="T27" fmla="*/ 56658 h 29"/>
                <a:gd name="T28" fmla="*/ 30285 w 39"/>
                <a:gd name="T29" fmla="*/ 83098 h 29"/>
                <a:gd name="T30" fmla="*/ 60569 w 39"/>
                <a:gd name="T31" fmla="*/ 94429 h 29"/>
                <a:gd name="T32" fmla="*/ 98425 w 39"/>
                <a:gd name="T33" fmla="*/ 83098 h 29"/>
                <a:gd name="T34" fmla="*/ 117353 w 39"/>
                <a:gd name="T35" fmla="*/ 52880 h 29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9"/>
                <a:gd name="T55" fmla="*/ 0 h 29"/>
                <a:gd name="T56" fmla="*/ 39 w 39"/>
                <a:gd name="T57" fmla="*/ 29 h 29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9" h="29">
                  <a:moveTo>
                    <a:pt x="37" y="14"/>
                  </a:moveTo>
                  <a:cubicBezTo>
                    <a:pt x="36" y="18"/>
                    <a:pt x="33" y="22"/>
                    <a:pt x="29" y="25"/>
                  </a:cubicBezTo>
                  <a:cubicBezTo>
                    <a:pt x="25" y="28"/>
                    <a:pt x="20" y="29"/>
                    <a:pt x="14" y="29"/>
                  </a:cubicBezTo>
                  <a:cubicBezTo>
                    <a:pt x="8" y="29"/>
                    <a:pt x="5" y="28"/>
                    <a:pt x="2" y="25"/>
                  </a:cubicBezTo>
                  <a:cubicBezTo>
                    <a:pt x="0" y="23"/>
                    <a:pt x="0" y="19"/>
                    <a:pt x="1" y="15"/>
                  </a:cubicBezTo>
                  <a:cubicBezTo>
                    <a:pt x="3" y="11"/>
                    <a:pt x="6" y="7"/>
                    <a:pt x="10" y="4"/>
                  </a:cubicBezTo>
                  <a:cubicBezTo>
                    <a:pt x="15" y="2"/>
                    <a:pt x="19" y="0"/>
                    <a:pt x="25" y="0"/>
                  </a:cubicBezTo>
                  <a:cubicBezTo>
                    <a:pt x="30" y="0"/>
                    <a:pt x="34" y="1"/>
                    <a:pt x="36" y="4"/>
                  </a:cubicBezTo>
                  <a:cubicBezTo>
                    <a:pt x="39" y="6"/>
                    <a:pt x="39" y="9"/>
                    <a:pt x="37" y="14"/>
                  </a:cubicBezTo>
                  <a:close/>
                  <a:moveTo>
                    <a:pt x="31" y="14"/>
                  </a:moveTo>
                  <a:cubicBezTo>
                    <a:pt x="32" y="12"/>
                    <a:pt x="32" y="10"/>
                    <a:pt x="31" y="8"/>
                  </a:cubicBezTo>
                  <a:cubicBezTo>
                    <a:pt x="30" y="5"/>
                    <a:pt x="28" y="4"/>
                    <a:pt x="23" y="4"/>
                  </a:cubicBezTo>
                  <a:cubicBezTo>
                    <a:pt x="19" y="4"/>
                    <a:pt x="16" y="5"/>
                    <a:pt x="14" y="7"/>
                  </a:cubicBezTo>
                  <a:cubicBezTo>
                    <a:pt x="11" y="10"/>
                    <a:pt x="9" y="12"/>
                    <a:pt x="8" y="15"/>
                  </a:cubicBezTo>
                  <a:cubicBezTo>
                    <a:pt x="7" y="18"/>
                    <a:pt x="7" y="20"/>
                    <a:pt x="8" y="22"/>
                  </a:cubicBezTo>
                  <a:cubicBezTo>
                    <a:pt x="9" y="24"/>
                    <a:pt x="12" y="25"/>
                    <a:pt x="16" y="25"/>
                  </a:cubicBezTo>
                  <a:cubicBezTo>
                    <a:pt x="20" y="25"/>
                    <a:pt x="23" y="24"/>
                    <a:pt x="26" y="22"/>
                  </a:cubicBezTo>
                  <a:cubicBezTo>
                    <a:pt x="28" y="20"/>
                    <a:pt x="30" y="17"/>
                    <a:pt x="31" y="14"/>
                  </a:cubicBez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36" name="Freeform 540"/>
            <p:cNvSpPr/>
            <p:nvPr/>
          </p:nvSpPr>
          <p:spPr bwMode="auto">
            <a:xfrm>
              <a:off x="5375284" y="7197731"/>
              <a:ext cx="146050" cy="104775"/>
            </a:xfrm>
            <a:custGeom>
              <a:avLst/>
              <a:gdLst>
                <a:gd name="T0" fmla="*/ 37449 w 39"/>
                <a:gd name="T1" fmla="*/ 3742 h 28"/>
                <a:gd name="T2" fmla="*/ 59918 w 39"/>
                <a:gd name="T3" fmla="*/ 3742 h 28"/>
                <a:gd name="T4" fmla="*/ 56173 w 39"/>
                <a:gd name="T5" fmla="*/ 18710 h 28"/>
                <a:gd name="T6" fmla="*/ 82387 w 39"/>
                <a:gd name="T7" fmla="*/ 3742 h 28"/>
                <a:gd name="T8" fmla="*/ 108601 w 39"/>
                <a:gd name="T9" fmla="*/ 0 h 28"/>
                <a:gd name="T10" fmla="*/ 142305 w 39"/>
                <a:gd name="T11" fmla="*/ 14968 h 28"/>
                <a:gd name="T12" fmla="*/ 142305 w 39"/>
                <a:gd name="T13" fmla="*/ 41162 h 28"/>
                <a:gd name="T14" fmla="*/ 116091 w 39"/>
                <a:gd name="T15" fmla="*/ 104775 h 28"/>
                <a:gd name="T16" fmla="*/ 93622 w 39"/>
                <a:gd name="T17" fmla="*/ 104775 h 28"/>
                <a:gd name="T18" fmla="*/ 116091 w 39"/>
                <a:gd name="T19" fmla="*/ 41162 h 28"/>
                <a:gd name="T20" fmla="*/ 116091 w 39"/>
                <a:gd name="T21" fmla="*/ 26194 h 28"/>
                <a:gd name="T22" fmla="*/ 97367 w 39"/>
                <a:gd name="T23" fmla="*/ 18710 h 28"/>
                <a:gd name="T24" fmla="*/ 82387 w 39"/>
                <a:gd name="T25" fmla="*/ 18710 h 28"/>
                <a:gd name="T26" fmla="*/ 63663 w 39"/>
                <a:gd name="T27" fmla="*/ 26194 h 28"/>
                <a:gd name="T28" fmla="*/ 52428 w 39"/>
                <a:gd name="T29" fmla="*/ 37420 h 28"/>
                <a:gd name="T30" fmla="*/ 44938 w 39"/>
                <a:gd name="T31" fmla="*/ 52388 h 28"/>
                <a:gd name="T32" fmla="*/ 26214 w 39"/>
                <a:gd name="T33" fmla="*/ 104775 h 28"/>
                <a:gd name="T34" fmla="*/ 0 w 39"/>
                <a:gd name="T35" fmla="*/ 104775 h 28"/>
                <a:gd name="T36" fmla="*/ 37449 w 39"/>
                <a:gd name="T37" fmla="*/ 3742 h 2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39"/>
                <a:gd name="T58" fmla="*/ 0 h 28"/>
                <a:gd name="T59" fmla="*/ 39 w 39"/>
                <a:gd name="T60" fmla="*/ 28 h 28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39" h="28">
                  <a:moveTo>
                    <a:pt x="10" y="1"/>
                  </a:moveTo>
                  <a:cubicBezTo>
                    <a:pt x="16" y="1"/>
                    <a:pt x="16" y="1"/>
                    <a:pt x="16" y="1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7" y="3"/>
                    <a:pt x="19" y="2"/>
                    <a:pt x="22" y="1"/>
                  </a:cubicBezTo>
                  <a:cubicBezTo>
                    <a:pt x="24" y="1"/>
                    <a:pt x="26" y="0"/>
                    <a:pt x="29" y="0"/>
                  </a:cubicBezTo>
                  <a:cubicBezTo>
                    <a:pt x="34" y="0"/>
                    <a:pt x="37" y="2"/>
                    <a:pt x="38" y="4"/>
                  </a:cubicBezTo>
                  <a:cubicBezTo>
                    <a:pt x="39" y="6"/>
                    <a:pt x="39" y="8"/>
                    <a:pt x="38" y="11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25" y="28"/>
                    <a:pt x="25" y="28"/>
                    <a:pt x="25" y="28"/>
                  </a:cubicBezTo>
                  <a:cubicBezTo>
                    <a:pt x="31" y="11"/>
                    <a:pt x="31" y="11"/>
                    <a:pt x="31" y="11"/>
                  </a:cubicBezTo>
                  <a:cubicBezTo>
                    <a:pt x="32" y="9"/>
                    <a:pt x="32" y="8"/>
                    <a:pt x="31" y="7"/>
                  </a:cubicBezTo>
                  <a:cubicBezTo>
                    <a:pt x="31" y="5"/>
                    <a:pt x="29" y="5"/>
                    <a:pt x="26" y="5"/>
                  </a:cubicBezTo>
                  <a:cubicBezTo>
                    <a:pt x="25" y="5"/>
                    <a:pt x="23" y="5"/>
                    <a:pt x="22" y="5"/>
                  </a:cubicBezTo>
                  <a:cubicBezTo>
                    <a:pt x="20" y="5"/>
                    <a:pt x="18" y="6"/>
                    <a:pt x="17" y="7"/>
                  </a:cubicBezTo>
                  <a:cubicBezTo>
                    <a:pt x="15" y="8"/>
                    <a:pt x="14" y="9"/>
                    <a:pt x="14" y="10"/>
                  </a:cubicBezTo>
                  <a:cubicBezTo>
                    <a:pt x="13" y="11"/>
                    <a:pt x="12" y="12"/>
                    <a:pt x="12" y="14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10" y="1"/>
                  </a:ln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F4FF9630-A327-8E47-8CD6-EF83B57CFB1D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4416425" y="6526215"/>
            <a:ext cx="729192" cy="365125"/>
          </a:xfrm>
          <a:prstGeom prst="rect">
            <a:avLst/>
          </a:prstGeom>
        </p:spPr>
        <p:txBody>
          <a:bodyPr/>
          <a:lstStyle/>
          <a:p>
            <a:fld id="{F3C18820-6371-BE49-A56B-718E9849F8AB}" type="slidenum">
              <a:rPr lang="ja-JP" altLang="en-US" smtClean="0"/>
            </a:fld>
            <a:endParaRPr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>
            <a:off x="911" y="6583559"/>
            <a:ext cx="9906000" cy="28803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ja-JP" altLang="en-US" dirty="0">
              <a:solidFill>
                <a:prstClr val="white"/>
              </a:solidFill>
            </a:endParaRPr>
          </a:p>
        </p:txBody>
      </p:sp>
      <p:sp>
        <p:nvSpPr>
          <p:cNvPr id="8" name="正方形/長方形 7"/>
          <p:cNvSpPr/>
          <p:nvPr userDrawn="1"/>
        </p:nvSpPr>
        <p:spPr>
          <a:xfrm>
            <a:off x="6631518" y="6623764"/>
            <a:ext cx="327448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457200"/>
            <a:r>
              <a:rPr lang="en-US" altLang="ja-JP" sz="800" dirty="0">
                <a:solidFill>
                  <a:srgbClr val="FFFFFF"/>
                </a:solidFill>
                <a:latin typeface="HGP創英角ｺﾞｼｯｸUB"/>
                <a:ea typeface="HGP創英角ｺﾞｼｯｸUB"/>
                <a:cs typeface="HGP創英角ｺﾞｼｯｸUB"/>
              </a:rPr>
              <a:t>Copyright ©2013 JMA Systems Corp., All Rights Reserved.</a:t>
            </a:r>
            <a:endParaRPr lang="ja-JP" altLang="en-US" sz="800" dirty="0">
              <a:solidFill>
                <a:srgbClr val="FFFFFF"/>
              </a:solidFill>
              <a:latin typeface="HGP創英角ｺﾞｼｯｸUB"/>
              <a:ea typeface="HGP創英角ｺﾞｼｯｸUB"/>
              <a:cs typeface="HGP創英角ｺﾞｼｯｸUB"/>
            </a:endParaRPr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548680"/>
            <a:ext cx="9906000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" name="グループ化 953"/>
          <p:cNvGrpSpPr/>
          <p:nvPr userDrawn="1"/>
        </p:nvGrpSpPr>
        <p:grpSpPr bwMode="auto">
          <a:xfrm>
            <a:off x="8619408" y="80629"/>
            <a:ext cx="1209134" cy="362161"/>
            <a:chOff x="1719265" y="6102355"/>
            <a:chExt cx="3825882" cy="1241427"/>
          </a:xfrm>
        </p:grpSpPr>
        <p:sp>
          <p:nvSpPr>
            <p:cNvPr id="12" name="Freeform 516"/>
            <p:cNvSpPr>
              <a:spLocks noEditPoints="1"/>
            </p:cNvSpPr>
            <p:nvPr/>
          </p:nvSpPr>
          <p:spPr bwMode="auto">
            <a:xfrm>
              <a:off x="1719265" y="6113468"/>
              <a:ext cx="1225552" cy="1230314"/>
            </a:xfrm>
            <a:custGeom>
              <a:avLst/>
              <a:gdLst>
                <a:gd name="T0" fmla="*/ 978193 w 327"/>
                <a:gd name="T1" fmla="*/ 0 h 328"/>
                <a:gd name="T2" fmla="*/ 1225552 w 327"/>
                <a:gd name="T3" fmla="*/ 0 h 328"/>
                <a:gd name="T4" fmla="*/ 1030663 w 327"/>
                <a:gd name="T5" fmla="*/ 517632 h 328"/>
                <a:gd name="T6" fmla="*/ 685859 w 327"/>
                <a:gd name="T7" fmla="*/ 885226 h 328"/>
                <a:gd name="T8" fmla="*/ 0 w 327"/>
                <a:gd name="T9" fmla="*/ 1230314 h 328"/>
                <a:gd name="T10" fmla="*/ 104940 w 327"/>
                <a:gd name="T11" fmla="*/ 922735 h 328"/>
                <a:gd name="T12" fmla="*/ 637137 w 327"/>
                <a:gd name="T13" fmla="*/ 843965 h 328"/>
                <a:gd name="T14" fmla="*/ 787052 w 327"/>
                <a:gd name="T15" fmla="*/ 510130 h 328"/>
                <a:gd name="T16" fmla="*/ 978193 w 327"/>
                <a:gd name="T17" fmla="*/ 0 h 328"/>
                <a:gd name="T18" fmla="*/ 149915 w 327"/>
                <a:gd name="T19" fmla="*/ 982751 h 328"/>
                <a:gd name="T20" fmla="*/ 86201 w 327"/>
                <a:gd name="T21" fmla="*/ 1162797 h 328"/>
                <a:gd name="T22" fmla="*/ 595911 w 327"/>
                <a:gd name="T23" fmla="*/ 915233 h 328"/>
                <a:gd name="T24" fmla="*/ 149915 w 327"/>
                <a:gd name="T25" fmla="*/ 982751 h 32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27"/>
                <a:gd name="T40" fmla="*/ 0 h 328"/>
                <a:gd name="T41" fmla="*/ 327 w 327"/>
                <a:gd name="T42" fmla="*/ 328 h 32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27" h="328">
                  <a:moveTo>
                    <a:pt x="261" y="0"/>
                  </a:moveTo>
                  <a:cubicBezTo>
                    <a:pt x="327" y="0"/>
                    <a:pt x="327" y="0"/>
                    <a:pt x="327" y="0"/>
                  </a:cubicBezTo>
                  <a:cubicBezTo>
                    <a:pt x="275" y="138"/>
                    <a:pt x="275" y="138"/>
                    <a:pt x="275" y="138"/>
                  </a:cubicBezTo>
                  <a:cubicBezTo>
                    <a:pt x="246" y="204"/>
                    <a:pt x="210" y="219"/>
                    <a:pt x="183" y="236"/>
                  </a:cubicBezTo>
                  <a:cubicBezTo>
                    <a:pt x="147" y="302"/>
                    <a:pt x="81" y="326"/>
                    <a:pt x="0" y="328"/>
                  </a:cubicBezTo>
                  <a:cubicBezTo>
                    <a:pt x="28" y="246"/>
                    <a:pt x="28" y="246"/>
                    <a:pt x="28" y="246"/>
                  </a:cubicBezTo>
                  <a:cubicBezTo>
                    <a:pt x="80" y="246"/>
                    <a:pt x="147" y="237"/>
                    <a:pt x="170" y="225"/>
                  </a:cubicBezTo>
                  <a:cubicBezTo>
                    <a:pt x="187" y="197"/>
                    <a:pt x="204" y="154"/>
                    <a:pt x="210" y="136"/>
                  </a:cubicBezTo>
                  <a:lnTo>
                    <a:pt x="261" y="0"/>
                  </a:lnTo>
                  <a:close/>
                  <a:moveTo>
                    <a:pt x="40" y="262"/>
                  </a:moveTo>
                  <a:cubicBezTo>
                    <a:pt x="23" y="310"/>
                    <a:pt x="23" y="310"/>
                    <a:pt x="23" y="310"/>
                  </a:cubicBezTo>
                  <a:cubicBezTo>
                    <a:pt x="82" y="311"/>
                    <a:pt x="136" y="279"/>
                    <a:pt x="159" y="244"/>
                  </a:cubicBezTo>
                  <a:cubicBezTo>
                    <a:pt x="128" y="254"/>
                    <a:pt x="79" y="262"/>
                    <a:pt x="40" y="262"/>
                  </a:cubicBez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517"/>
            <p:cNvSpPr/>
            <p:nvPr/>
          </p:nvSpPr>
          <p:spPr bwMode="auto">
            <a:xfrm>
              <a:off x="2743204" y="6113468"/>
              <a:ext cx="1252540" cy="869951"/>
            </a:xfrm>
            <a:custGeom>
              <a:avLst/>
              <a:gdLst>
                <a:gd name="T0" fmla="*/ 322263 w 789"/>
                <a:gd name="T1" fmla="*/ 0 h 548"/>
                <a:gd name="T2" fmla="*/ 649289 w 789"/>
                <a:gd name="T3" fmla="*/ 0 h 548"/>
                <a:gd name="T4" fmla="*/ 573089 w 789"/>
                <a:gd name="T5" fmla="*/ 522288 h 548"/>
                <a:gd name="T6" fmla="*/ 908052 w 789"/>
                <a:gd name="T7" fmla="*/ 0 h 548"/>
                <a:gd name="T8" fmla="*/ 1252540 w 789"/>
                <a:gd name="T9" fmla="*/ 0 h 548"/>
                <a:gd name="T10" fmla="*/ 933452 w 789"/>
                <a:gd name="T11" fmla="*/ 869951 h 548"/>
                <a:gd name="T12" fmla="*/ 696914 w 789"/>
                <a:gd name="T13" fmla="*/ 869951 h 548"/>
                <a:gd name="T14" fmla="*/ 896939 w 789"/>
                <a:gd name="T15" fmla="*/ 357188 h 548"/>
                <a:gd name="T16" fmla="*/ 566739 w 789"/>
                <a:gd name="T17" fmla="*/ 869951 h 548"/>
                <a:gd name="T18" fmla="*/ 341313 w 789"/>
                <a:gd name="T19" fmla="*/ 869951 h 548"/>
                <a:gd name="T20" fmla="*/ 407988 w 789"/>
                <a:gd name="T21" fmla="*/ 371475 h 548"/>
                <a:gd name="T22" fmla="*/ 225425 w 789"/>
                <a:gd name="T23" fmla="*/ 869951 h 548"/>
                <a:gd name="T24" fmla="*/ 0 w 789"/>
                <a:gd name="T25" fmla="*/ 869951 h 548"/>
                <a:gd name="T26" fmla="*/ 322263 w 789"/>
                <a:gd name="T27" fmla="*/ 0 h 54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789"/>
                <a:gd name="T43" fmla="*/ 0 h 548"/>
                <a:gd name="T44" fmla="*/ 789 w 789"/>
                <a:gd name="T45" fmla="*/ 548 h 54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789" h="548">
                  <a:moveTo>
                    <a:pt x="203" y="0"/>
                  </a:moveTo>
                  <a:lnTo>
                    <a:pt x="409" y="0"/>
                  </a:lnTo>
                  <a:lnTo>
                    <a:pt x="361" y="329"/>
                  </a:lnTo>
                  <a:lnTo>
                    <a:pt x="572" y="0"/>
                  </a:lnTo>
                  <a:lnTo>
                    <a:pt x="789" y="0"/>
                  </a:lnTo>
                  <a:lnTo>
                    <a:pt x="588" y="548"/>
                  </a:lnTo>
                  <a:lnTo>
                    <a:pt x="439" y="548"/>
                  </a:lnTo>
                  <a:lnTo>
                    <a:pt x="565" y="225"/>
                  </a:lnTo>
                  <a:lnTo>
                    <a:pt x="357" y="548"/>
                  </a:lnTo>
                  <a:lnTo>
                    <a:pt x="215" y="548"/>
                  </a:lnTo>
                  <a:lnTo>
                    <a:pt x="257" y="234"/>
                  </a:lnTo>
                  <a:lnTo>
                    <a:pt x="142" y="548"/>
                  </a:lnTo>
                  <a:lnTo>
                    <a:pt x="0" y="548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518"/>
            <p:cNvSpPr>
              <a:spLocks noEditPoints="1"/>
            </p:cNvSpPr>
            <p:nvPr/>
          </p:nvSpPr>
          <p:spPr bwMode="auto">
            <a:xfrm>
              <a:off x="3676656" y="6113468"/>
              <a:ext cx="866777" cy="869951"/>
            </a:xfrm>
            <a:custGeom>
              <a:avLst/>
              <a:gdLst>
                <a:gd name="T0" fmla="*/ 633414 w 546"/>
                <a:gd name="T1" fmla="*/ 0 h 548"/>
                <a:gd name="T2" fmla="*/ 866777 w 546"/>
                <a:gd name="T3" fmla="*/ 0 h 548"/>
                <a:gd name="T4" fmla="*/ 866777 w 546"/>
                <a:gd name="T5" fmla="*/ 869951 h 548"/>
                <a:gd name="T6" fmla="*/ 638176 w 546"/>
                <a:gd name="T7" fmla="*/ 869951 h 548"/>
                <a:gd name="T8" fmla="*/ 638176 w 546"/>
                <a:gd name="T9" fmla="*/ 720726 h 548"/>
                <a:gd name="T10" fmla="*/ 368301 w 546"/>
                <a:gd name="T11" fmla="*/ 720726 h 548"/>
                <a:gd name="T12" fmla="*/ 266701 w 546"/>
                <a:gd name="T13" fmla="*/ 869951 h 548"/>
                <a:gd name="T14" fmla="*/ 0 w 546"/>
                <a:gd name="T15" fmla="*/ 869951 h 548"/>
                <a:gd name="T16" fmla="*/ 633414 w 546"/>
                <a:gd name="T17" fmla="*/ 0 h 548"/>
                <a:gd name="T18" fmla="*/ 487364 w 546"/>
                <a:gd name="T19" fmla="*/ 552451 h 548"/>
                <a:gd name="T20" fmla="*/ 641351 w 546"/>
                <a:gd name="T21" fmla="*/ 552451 h 548"/>
                <a:gd name="T22" fmla="*/ 641351 w 546"/>
                <a:gd name="T23" fmla="*/ 334963 h 548"/>
                <a:gd name="T24" fmla="*/ 487364 w 546"/>
                <a:gd name="T25" fmla="*/ 552451 h 54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546"/>
                <a:gd name="T40" fmla="*/ 0 h 548"/>
                <a:gd name="T41" fmla="*/ 546 w 546"/>
                <a:gd name="T42" fmla="*/ 548 h 54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546" h="548">
                  <a:moveTo>
                    <a:pt x="399" y="0"/>
                  </a:moveTo>
                  <a:lnTo>
                    <a:pt x="546" y="0"/>
                  </a:lnTo>
                  <a:lnTo>
                    <a:pt x="546" y="548"/>
                  </a:lnTo>
                  <a:lnTo>
                    <a:pt x="402" y="548"/>
                  </a:lnTo>
                  <a:lnTo>
                    <a:pt x="402" y="454"/>
                  </a:lnTo>
                  <a:lnTo>
                    <a:pt x="232" y="454"/>
                  </a:lnTo>
                  <a:lnTo>
                    <a:pt x="168" y="548"/>
                  </a:lnTo>
                  <a:lnTo>
                    <a:pt x="0" y="548"/>
                  </a:lnTo>
                  <a:lnTo>
                    <a:pt x="399" y="0"/>
                  </a:lnTo>
                  <a:close/>
                  <a:moveTo>
                    <a:pt x="307" y="348"/>
                  </a:moveTo>
                  <a:lnTo>
                    <a:pt x="404" y="348"/>
                  </a:lnTo>
                  <a:lnTo>
                    <a:pt x="404" y="211"/>
                  </a:lnTo>
                  <a:lnTo>
                    <a:pt x="307" y="348"/>
                  </a:ln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519"/>
            <p:cNvSpPr/>
            <p:nvPr/>
          </p:nvSpPr>
          <p:spPr bwMode="auto">
            <a:xfrm>
              <a:off x="4587883" y="6102355"/>
              <a:ext cx="957264" cy="900113"/>
            </a:xfrm>
            <a:custGeom>
              <a:avLst/>
              <a:gdLst>
                <a:gd name="T0" fmla="*/ 870923 w 255"/>
                <a:gd name="T1" fmla="*/ 506314 h 240"/>
                <a:gd name="T2" fmla="*/ 889692 w 255"/>
                <a:gd name="T3" fmla="*/ 600075 h 240"/>
                <a:gd name="T4" fmla="*/ 889692 w 255"/>
                <a:gd name="T5" fmla="*/ 607576 h 240"/>
                <a:gd name="T6" fmla="*/ 844645 w 255"/>
                <a:gd name="T7" fmla="*/ 746344 h 240"/>
                <a:gd name="T8" fmla="*/ 739533 w 255"/>
                <a:gd name="T9" fmla="*/ 836355 h 240"/>
                <a:gd name="T10" fmla="*/ 596882 w 255"/>
                <a:gd name="T11" fmla="*/ 885111 h 240"/>
                <a:gd name="T12" fmla="*/ 442969 w 255"/>
                <a:gd name="T13" fmla="*/ 900113 h 240"/>
                <a:gd name="T14" fmla="*/ 439215 w 255"/>
                <a:gd name="T15" fmla="*/ 900113 h 240"/>
                <a:gd name="T16" fmla="*/ 131389 w 255"/>
                <a:gd name="T17" fmla="*/ 828854 h 240"/>
                <a:gd name="T18" fmla="*/ 3754 w 255"/>
                <a:gd name="T19" fmla="*/ 577573 h 240"/>
                <a:gd name="T20" fmla="*/ 251516 w 255"/>
                <a:gd name="T21" fmla="*/ 562571 h 240"/>
                <a:gd name="T22" fmla="*/ 274040 w 255"/>
                <a:gd name="T23" fmla="*/ 648832 h 240"/>
                <a:gd name="T24" fmla="*/ 311580 w 255"/>
                <a:gd name="T25" fmla="*/ 686336 h 240"/>
                <a:gd name="T26" fmla="*/ 371644 w 255"/>
                <a:gd name="T27" fmla="*/ 708839 h 240"/>
                <a:gd name="T28" fmla="*/ 454231 w 255"/>
                <a:gd name="T29" fmla="*/ 716340 h 240"/>
                <a:gd name="T30" fmla="*/ 457985 w 255"/>
                <a:gd name="T31" fmla="*/ 716340 h 240"/>
                <a:gd name="T32" fmla="*/ 521803 w 255"/>
                <a:gd name="T33" fmla="*/ 712590 h 240"/>
                <a:gd name="T34" fmla="*/ 578112 w 255"/>
                <a:gd name="T35" fmla="*/ 693837 h 240"/>
                <a:gd name="T36" fmla="*/ 615652 w 255"/>
                <a:gd name="T37" fmla="*/ 663833 h 240"/>
                <a:gd name="T38" fmla="*/ 630668 w 255"/>
                <a:gd name="T39" fmla="*/ 622578 h 240"/>
                <a:gd name="T40" fmla="*/ 630668 w 255"/>
                <a:gd name="T41" fmla="*/ 622578 h 240"/>
                <a:gd name="T42" fmla="*/ 611898 w 255"/>
                <a:gd name="T43" fmla="*/ 585074 h 240"/>
                <a:gd name="T44" fmla="*/ 563097 w 255"/>
                <a:gd name="T45" fmla="*/ 558820 h 240"/>
                <a:gd name="T46" fmla="*/ 484263 w 255"/>
                <a:gd name="T47" fmla="*/ 540068 h 240"/>
                <a:gd name="T48" fmla="*/ 394168 w 255"/>
                <a:gd name="T49" fmla="*/ 517565 h 240"/>
                <a:gd name="T50" fmla="*/ 296564 w 255"/>
                <a:gd name="T51" fmla="*/ 491312 h 240"/>
                <a:gd name="T52" fmla="*/ 210223 w 255"/>
                <a:gd name="T53" fmla="*/ 446306 h 240"/>
                <a:gd name="T54" fmla="*/ 146405 w 255"/>
                <a:gd name="T55" fmla="*/ 378798 h 240"/>
                <a:gd name="T56" fmla="*/ 123881 w 255"/>
                <a:gd name="T57" fmla="*/ 281285 h 240"/>
                <a:gd name="T58" fmla="*/ 123881 w 255"/>
                <a:gd name="T59" fmla="*/ 277535 h 240"/>
                <a:gd name="T60" fmla="*/ 165175 w 255"/>
                <a:gd name="T61" fmla="*/ 146268 h 240"/>
                <a:gd name="T62" fmla="*/ 266532 w 255"/>
                <a:gd name="T63" fmla="*/ 60008 h 240"/>
                <a:gd name="T64" fmla="*/ 405429 w 255"/>
                <a:gd name="T65" fmla="*/ 15002 h 240"/>
                <a:gd name="T66" fmla="*/ 544327 w 255"/>
                <a:gd name="T67" fmla="*/ 0 h 240"/>
                <a:gd name="T68" fmla="*/ 548081 w 255"/>
                <a:gd name="T69" fmla="*/ 0 h 240"/>
                <a:gd name="T70" fmla="*/ 698240 w 255"/>
                <a:gd name="T71" fmla="*/ 15002 h 240"/>
                <a:gd name="T72" fmla="*/ 829629 w 255"/>
                <a:gd name="T73" fmla="*/ 67508 h 240"/>
                <a:gd name="T74" fmla="*/ 915970 w 255"/>
                <a:gd name="T75" fmla="*/ 157520 h 240"/>
                <a:gd name="T76" fmla="*/ 953510 w 255"/>
                <a:gd name="T77" fmla="*/ 270034 h 240"/>
                <a:gd name="T78" fmla="*/ 713256 w 255"/>
                <a:gd name="T79" fmla="*/ 296287 h 240"/>
                <a:gd name="T80" fmla="*/ 690732 w 255"/>
                <a:gd name="T81" fmla="*/ 240030 h 240"/>
                <a:gd name="T82" fmla="*/ 656946 w 255"/>
                <a:gd name="T83" fmla="*/ 206276 h 240"/>
                <a:gd name="T84" fmla="*/ 600636 w 255"/>
                <a:gd name="T85" fmla="*/ 191274 h 240"/>
                <a:gd name="T86" fmla="*/ 540573 w 255"/>
                <a:gd name="T87" fmla="*/ 183773 h 240"/>
                <a:gd name="T88" fmla="*/ 540573 w 255"/>
                <a:gd name="T89" fmla="*/ 183773 h 240"/>
                <a:gd name="T90" fmla="*/ 480509 w 255"/>
                <a:gd name="T91" fmla="*/ 187524 h 240"/>
                <a:gd name="T92" fmla="*/ 427953 w 255"/>
                <a:gd name="T93" fmla="*/ 206276 h 240"/>
                <a:gd name="T94" fmla="*/ 394168 w 255"/>
                <a:gd name="T95" fmla="*/ 228779 h 240"/>
                <a:gd name="T96" fmla="*/ 379152 w 255"/>
                <a:gd name="T97" fmla="*/ 266283 h 240"/>
                <a:gd name="T98" fmla="*/ 379152 w 255"/>
                <a:gd name="T99" fmla="*/ 266283 h 240"/>
                <a:gd name="T100" fmla="*/ 397922 w 255"/>
                <a:gd name="T101" fmla="*/ 300038 h 240"/>
                <a:gd name="T102" fmla="*/ 457985 w 255"/>
                <a:gd name="T103" fmla="*/ 326291 h 240"/>
                <a:gd name="T104" fmla="*/ 536819 w 255"/>
                <a:gd name="T105" fmla="*/ 345043 h 240"/>
                <a:gd name="T106" fmla="*/ 604390 w 255"/>
                <a:gd name="T107" fmla="*/ 356295 h 240"/>
                <a:gd name="T108" fmla="*/ 717010 w 255"/>
                <a:gd name="T109" fmla="*/ 386299 h 240"/>
                <a:gd name="T110" fmla="*/ 807105 w 255"/>
                <a:gd name="T111" fmla="*/ 431304 h 240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255"/>
                <a:gd name="T169" fmla="*/ 0 h 240"/>
                <a:gd name="T170" fmla="*/ 255 w 255"/>
                <a:gd name="T171" fmla="*/ 240 h 240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255" h="240">
                  <a:moveTo>
                    <a:pt x="215" y="115"/>
                  </a:moveTo>
                  <a:cubicBezTo>
                    <a:pt x="222" y="121"/>
                    <a:pt x="228" y="127"/>
                    <a:pt x="232" y="135"/>
                  </a:cubicBezTo>
                  <a:cubicBezTo>
                    <a:pt x="232" y="135"/>
                    <a:pt x="232" y="135"/>
                    <a:pt x="232" y="135"/>
                  </a:cubicBezTo>
                  <a:cubicBezTo>
                    <a:pt x="235" y="142"/>
                    <a:pt x="237" y="151"/>
                    <a:pt x="237" y="160"/>
                  </a:cubicBezTo>
                  <a:cubicBezTo>
                    <a:pt x="237" y="160"/>
                    <a:pt x="237" y="160"/>
                    <a:pt x="237" y="160"/>
                  </a:cubicBezTo>
                  <a:cubicBezTo>
                    <a:pt x="237" y="161"/>
                    <a:pt x="237" y="162"/>
                    <a:pt x="237" y="162"/>
                  </a:cubicBezTo>
                  <a:cubicBezTo>
                    <a:pt x="237" y="162"/>
                    <a:pt x="237" y="162"/>
                    <a:pt x="237" y="162"/>
                  </a:cubicBezTo>
                  <a:cubicBezTo>
                    <a:pt x="237" y="176"/>
                    <a:pt x="233" y="189"/>
                    <a:pt x="225" y="199"/>
                  </a:cubicBezTo>
                  <a:cubicBezTo>
                    <a:pt x="225" y="199"/>
                    <a:pt x="225" y="199"/>
                    <a:pt x="225" y="199"/>
                  </a:cubicBezTo>
                  <a:cubicBezTo>
                    <a:pt x="217" y="209"/>
                    <a:pt x="208" y="217"/>
                    <a:pt x="197" y="223"/>
                  </a:cubicBezTo>
                  <a:cubicBezTo>
                    <a:pt x="197" y="223"/>
                    <a:pt x="197" y="223"/>
                    <a:pt x="197" y="223"/>
                  </a:cubicBezTo>
                  <a:cubicBezTo>
                    <a:pt x="185" y="229"/>
                    <a:pt x="173" y="233"/>
                    <a:pt x="159" y="236"/>
                  </a:cubicBezTo>
                  <a:cubicBezTo>
                    <a:pt x="159" y="236"/>
                    <a:pt x="159" y="236"/>
                    <a:pt x="159" y="236"/>
                  </a:cubicBezTo>
                  <a:cubicBezTo>
                    <a:pt x="145" y="239"/>
                    <a:pt x="132" y="240"/>
                    <a:pt x="118" y="240"/>
                  </a:cubicBezTo>
                  <a:cubicBezTo>
                    <a:pt x="118" y="240"/>
                    <a:pt x="118" y="240"/>
                    <a:pt x="118" y="240"/>
                  </a:cubicBezTo>
                  <a:cubicBezTo>
                    <a:pt x="118" y="240"/>
                    <a:pt x="117" y="240"/>
                    <a:pt x="117" y="240"/>
                  </a:cubicBezTo>
                  <a:cubicBezTo>
                    <a:pt x="79" y="240"/>
                    <a:pt x="55" y="233"/>
                    <a:pt x="35" y="221"/>
                  </a:cubicBezTo>
                  <a:cubicBezTo>
                    <a:pt x="35" y="221"/>
                    <a:pt x="35" y="221"/>
                    <a:pt x="35" y="221"/>
                  </a:cubicBezTo>
                  <a:cubicBezTo>
                    <a:pt x="18" y="211"/>
                    <a:pt x="4" y="188"/>
                    <a:pt x="1" y="154"/>
                  </a:cubicBezTo>
                  <a:cubicBezTo>
                    <a:pt x="1" y="154"/>
                    <a:pt x="1" y="154"/>
                    <a:pt x="1" y="154"/>
                  </a:cubicBezTo>
                  <a:cubicBezTo>
                    <a:pt x="0" y="150"/>
                    <a:pt x="0" y="150"/>
                    <a:pt x="0" y="150"/>
                  </a:cubicBezTo>
                  <a:cubicBezTo>
                    <a:pt x="67" y="150"/>
                    <a:pt x="67" y="150"/>
                    <a:pt x="67" y="150"/>
                  </a:cubicBezTo>
                  <a:cubicBezTo>
                    <a:pt x="67" y="153"/>
                    <a:pt x="67" y="153"/>
                    <a:pt x="67" y="153"/>
                  </a:cubicBezTo>
                  <a:cubicBezTo>
                    <a:pt x="68" y="160"/>
                    <a:pt x="70" y="167"/>
                    <a:pt x="73" y="173"/>
                  </a:cubicBezTo>
                  <a:cubicBezTo>
                    <a:pt x="73" y="173"/>
                    <a:pt x="73" y="173"/>
                    <a:pt x="73" y="173"/>
                  </a:cubicBezTo>
                  <a:cubicBezTo>
                    <a:pt x="75" y="177"/>
                    <a:pt x="79" y="181"/>
                    <a:pt x="83" y="183"/>
                  </a:cubicBezTo>
                  <a:cubicBezTo>
                    <a:pt x="83" y="183"/>
                    <a:pt x="83" y="183"/>
                    <a:pt x="83" y="183"/>
                  </a:cubicBezTo>
                  <a:cubicBezTo>
                    <a:pt x="88" y="186"/>
                    <a:pt x="92" y="188"/>
                    <a:pt x="99" y="189"/>
                  </a:cubicBezTo>
                  <a:cubicBezTo>
                    <a:pt x="99" y="189"/>
                    <a:pt x="99" y="189"/>
                    <a:pt x="99" y="189"/>
                  </a:cubicBezTo>
                  <a:cubicBezTo>
                    <a:pt x="105" y="191"/>
                    <a:pt x="113" y="191"/>
                    <a:pt x="121" y="191"/>
                  </a:cubicBezTo>
                  <a:cubicBezTo>
                    <a:pt x="121" y="191"/>
                    <a:pt x="121" y="191"/>
                    <a:pt x="121" y="191"/>
                  </a:cubicBezTo>
                  <a:cubicBezTo>
                    <a:pt x="121" y="191"/>
                    <a:pt x="121" y="191"/>
                    <a:pt x="122" y="191"/>
                  </a:cubicBezTo>
                  <a:cubicBezTo>
                    <a:pt x="122" y="191"/>
                    <a:pt x="122" y="191"/>
                    <a:pt x="122" y="191"/>
                  </a:cubicBezTo>
                  <a:cubicBezTo>
                    <a:pt x="127" y="191"/>
                    <a:pt x="133" y="191"/>
                    <a:pt x="139" y="190"/>
                  </a:cubicBezTo>
                  <a:cubicBezTo>
                    <a:pt x="139" y="190"/>
                    <a:pt x="139" y="190"/>
                    <a:pt x="139" y="190"/>
                  </a:cubicBezTo>
                  <a:cubicBezTo>
                    <a:pt x="145" y="188"/>
                    <a:pt x="149" y="187"/>
                    <a:pt x="154" y="185"/>
                  </a:cubicBezTo>
                  <a:cubicBezTo>
                    <a:pt x="154" y="185"/>
                    <a:pt x="154" y="185"/>
                    <a:pt x="154" y="185"/>
                  </a:cubicBezTo>
                  <a:cubicBezTo>
                    <a:pt x="158" y="183"/>
                    <a:pt x="162" y="180"/>
                    <a:pt x="164" y="177"/>
                  </a:cubicBezTo>
                  <a:cubicBezTo>
                    <a:pt x="164" y="177"/>
                    <a:pt x="164" y="177"/>
                    <a:pt x="164" y="177"/>
                  </a:cubicBezTo>
                  <a:cubicBezTo>
                    <a:pt x="166" y="175"/>
                    <a:pt x="168" y="170"/>
                    <a:pt x="168" y="166"/>
                  </a:cubicBezTo>
                  <a:cubicBezTo>
                    <a:pt x="168" y="166"/>
                    <a:pt x="168" y="166"/>
                    <a:pt x="168" y="166"/>
                  </a:cubicBezTo>
                  <a:cubicBezTo>
                    <a:pt x="168" y="166"/>
                    <a:pt x="168" y="166"/>
                    <a:pt x="168" y="166"/>
                  </a:cubicBezTo>
                  <a:cubicBezTo>
                    <a:pt x="168" y="163"/>
                    <a:pt x="166" y="158"/>
                    <a:pt x="163" y="156"/>
                  </a:cubicBezTo>
                  <a:cubicBezTo>
                    <a:pt x="163" y="156"/>
                    <a:pt x="163" y="156"/>
                    <a:pt x="163" y="156"/>
                  </a:cubicBezTo>
                  <a:cubicBezTo>
                    <a:pt x="160" y="153"/>
                    <a:pt x="157" y="151"/>
                    <a:pt x="150" y="149"/>
                  </a:cubicBezTo>
                  <a:cubicBezTo>
                    <a:pt x="150" y="149"/>
                    <a:pt x="150" y="149"/>
                    <a:pt x="150" y="149"/>
                  </a:cubicBezTo>
                  <a:cubicBezTo>
                    <a:pt x="145" y="147"/>
                    <a:pt x="138" y="146"/>
                    <a:pt x="129" y="144"/>
                  </a:cubicBezTo>
                  <a:cubicBezTo>
                    <a:pt x="129" y="144"/>
                    <a:pt x="129" y="144"/>
                    <a:pt x="129" y="144"/>
                  </a:cubicBezTo>
                  <a:cubicBezTo>
                    <a:pt x="121" y="142"/>
                    <a:pt x="113" y="140"/>
                    <a:pt x="105" y="138"/>
                  </a:cubicBezTo>
                  <a:cubicBezTo>
                    <a:pt x="105" y="138"/>
                    <a:pt x="105" y="138"/>
                    <a:pt x="105" y="138"/>
                  </a:cubicBezTo>
                  <a:cubicBezTo>
                    <a:pt x="96" y="136"/>
                    <a:pt x="87" y="134"/>
                    <a:pt x="79" y="131"/>
                  </a:cubicBezTo>
                  <a:cubicBezTo>
                    <a:pt x="79" y="131"/>
                    <a:pt x="79" y="131"/>
                    <a:pt x="79" y="131"/>
                  </a:cubicBezTo>
                  <a:cubicBezTo>
                    <a:pt x="70" y="128"/>
                    <a:pt x="63" y="124"/>
                    <a:pt x="56" y="119"/>
                  </a:cubicBezTo>
                  <a:cubicBezTo>
                    <a:pt x="56" y="119"/>
                    <a:pt x="56" y="119"/>
                    <a:pt x="56" y="119"/>
                  </a:cubicBezTo>
                  <a:cubicBezTo>
                    <a:pt x="49" y="114"/>
                    <a:pt x="43" y="108"/>
                    <a:pt x="39" y="101"/>
                  </a:cubicBezTo>
                  <a:cubicBezTo>
                    <a:pt x="39" y="101"/>
                    <a:pt x="39" y="101"/>
                    <a:pt x="39" y="101"/>
                  </a:cubicBezTo>
                  <a:cubicBezTo>
                    <a:pt x="35" y="94"/>
                    <a:pt x="33" y="8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4"/>
                    <a:pt x="33" y="74"/>
                  </a:cubicBezTo>
                  <a:cubicBezTo>
                    <a:pt x="33" y="74"/>
                    <a:pt x="33" y="74"/>
                    <a:pt x="33" y="74"/>
                  </a:cubicBezTo>
                  <a:cubicBezTo>
                    <a:pt x="33" y="61"/>
                    <a:pt x="37" y="49"/>
                    <a:pt x="44" y="39"/>
                  </a:cubicBezTo>
                  <a:cubicBezTo>
                    <a:pt x="44" y="39"/>
                    <a:pt x="44" y="39"/>
                    <a:pt x="44" y="39"/>
                  </a:cubicBezTo>
                  <a:cubicBezTo>
                    <a:pt x="51" y="30"/>
                    <a:pt x="60" y="22"/>
                    <a:pt x="71" y="16"/>
                  </a:cubicBezTo>
                  <a:cubicBezTo>
                    <a:pt x="71" y="16"/>
                    <a:pt x="71" y="16"/>
                    <a:pt x="71" y="16"/>
                  </a:cubicBezTo>
                  <a:cubicBezTo>
                    <a:pt x="82" y="11"/>
                    <a:pt x="94" y="7"/>
                    <a:pt x="108" y="4"/>
                  </a:cubicBezTo>
                  <a:cubicBezTo>
                    <a:pt x="108" y="4"/>
                    <a:pt x="108" y="4"/>
                    <a:pt x="108" y="4"/>
                  </a:cubicBezTo>
                  <a:cubicBezTo>
                    <a:pt x="121" y="1"/>
                    <a:pt x="132" y="0"/>
                    <a:pt x="145" y="0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46" y="0"/>
                    <a:pt x="146" y="0"/>
                    <a:pt x="146" y="0"/>
                  </a:cubicBezTo>
                  <a:cubicBezTo>
                    <a:pt x="146" y="0"/>
                    <a:pt x="146" y="0"/>
                    <a:pt x="146" y="0"/>
                  </a:cubicBezTo>
                  <a:cubicBezTo>
                    <a:pt x="160" y="0"/>
                    <a:pt x="173" y="1"/>
                    <a:pt x="186" y="4"/>
                  </a:cubicBezTo>
                  <a:cubicBezTo>
                    <a:pt x="186" y="4"/>
                    <a:pt x="186" y="4"/>
                    <a:pt x="186" y="4"/>
                  </a:cubicBezTo>
                  <a:cubicBezTo>
                    <a:pt x="199" y="6"/>
                    <a:pt x="212" y="12"/>
                    <a:pt x="221" y="18"/>
                  </a:cubicBezTo>
                  <a:cubicBezTo>
                    <a:pt x="221" y="18"/>
                    <a:pt x="221" y="18"/>
                    <a:pt x="221" y="18"/>
                  </a:cubicBezTo>
                  <a:cubicBezTo>
                    <a:pt x="232" y="25"/>
                    <a:pt x="239" y="33"/>
                    <a:pt x="244" y="42"/>
                  </a:cubicBezTo>
                  <a:cubicBezTo>
                    <a:pt x="244" y="42"/>
                    <a:pt x="244" y="42"/>
                    <a:pt x="244" y="42"/>
                  </a:cubicBezTo>
                  <a:cubicBezTo>
                    <a:pt x="250" y="51"/>
                    <a:pt x="253" y="59"/>
                    <a:pt x="254" y="72"/>
                  </a:cubicBezTo>
                  <a:cubicBezTo>
                    <a:pt x="254" y="72"/>
                    <a:pt x="254" y="72"/>
                    <a:pt x="254" y="72"/>
                  </a:cubicBezTo>
                  <a:cubicBezTo>
                    <a:pt x="255" y="79"/>
                    <a:pt x="255" y="79"/>
                    <a:pt x="255" y="79"/>
                  </a:cubicBezTo>
                  <a:cubicBezTo>
                    <a:pt x="190" y="79"/>
                    <a:pt x="190" y="79"/>
                    <a:pt x="190" y="79"/>
                  </a:cubicBezTo>
                  <a:cubicBezTo>
                    <a:pt x="189" y="74"/>
                    <a:pt x="189" y="74"/>
                    <a:pt x="189" y="74"/>
                  </a:cubicBezTo>
                  <a:cubicBezTo>
                    <a:pt x="188" y="72"/>
                    <a:pt x="186" y="67"/>
                    <a:pt x="184" y="64"/>
                  </a:cubicBezTo>
                  <a:cubicBezTo>
                    <a:pt x="184" y="64"/>
                    <a:pt x="184" y="64"/>
                    <a:pt x="184" y="64"/>
                  </a:cubicBezTo>
                  <a:cubicBezTo>
                    <a:pt x="181" y="60"/>
                    <a:pt x="177" y="57"/>
                    <a:pt x="175" y="55"/>
                  </a:cubicBezTo>
                  <a:cubicBezTo>
                    <a:pt x="175" y="55"/>
                    <a:pt x="175" y="55"/>
                    <a:pt x="175" y="55"/>
                  </a:cubicBezTo>
                  <a:cubicBezTo>
                    <a:pt x="170" y="53"/>
                    <a:pt x="165" y="52"/>
                    <a:pt x="160" y="51"/>
                  </a:cubicBezTo>
                  <a:cubicBezTo>
                    <a:pt x="160" y="51"/>
                    <a:pt x="160" y="51"/>
                    <a:pt x="160" y="51"/>
                  </a:cubicBezTo>
                  <a:cubicBezTo>
                    <a:pt x="155" y="50"/>
                    <a:pt x="150" y="49"/>
                    <a:pt x="144" y="49"/>
                  </a:cubicBezTo>
                  <a:cubicBezTo>
                    <a:pt x="144" y="49"/>
                    <a:pt x="144" y="49"/>
                    <a:pt x="144" y="49"/>
                  </a:cubicBezTo>
                  <a:cubicBezTo>
                    <a:pt x="144" y="49"/>
                    <a:pt x="144" y="49"/>
                    <a:pt x="144" y="49"/>
                  </a:cubicBezTo>
                  <a:cubicBezTo>
                    <a:pt x="138" y="49"/>
                    <a:pt x="133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2" y="51"/>
                    <a:pt x="118" y="53"/>
                    <a:pt x="114" y="55"/>
                  </a:cubicBezTo>
                  <a:cubicBezTo>
                    <a:pt x="114" y="55"/>
                    <a:pt x="114" y="55"/>
                    <a:pt x="114" y="55"/>
                  </a:cubicBezTo>
                  <a:cubicBezTo>
                    <a:pt x="110" y="56"/>
                    <a:pt x="107" y="59"/>
                    <a:pt x="105" y="61"/>
                  </a:cubicBezTo>
                  <a:cubicBezTo>
                    <a:pt x="105" y="61"/>
                    <a:pt x="105" y="61"/>
                    <a:pt x="105" y="61"/>
                  </a:cubicBezTo>
                  <a:cubicBezTo>
                    <a:pt x="103" y="64"/>
                    <a:pt x="102" y="67"/>
                    <a:pt x="101" y="71"/>
                  </a:cubicBezTo>
                  <a:cubicBezTo>
                    <a:pt x="101" y="71"/>
                    <a:pt x="101" y="71"/>
                    <a:pt x="101" y="71"/>
                  </a:cubicBezTo>
                  <a:cubicBezTo>
                    <a:pt x="101" y="71"/>
                    <a:pt x="101" y="71"/>
                    <a:pt x="101" y="71"/>
                  </a:cubicBezTo>
                  <a:cubicBezTo>
                    <a:pt x="101" y="71"/>
                    <a:pt x="101" y="71"/>
                    <a:pt x="101" y="71"/>
                  </a:cubicBezTo>
                  <a:cubicBezTo>
                    <a:pt x="102" y="75"/>
                    <a:pt x="103" y="77"/>
                    <a:pt x="106" y="80"/>
                  </a:cubicBezTo>
                  <a:cubicBezTo>
                    <a:pt x="106" y="80"/>
                    <a:pt x="106" y="80"/>
                    <a:pt x="106" y="80"/>
                  </a:cubicBezTo>
                  <a:cubicBezTo>
                    <a:pt x="110" y="82"/>
                    <a:pt x="115" y="85"/>
                    <a:pt x="122" y="87"/>
                  </a:cubicBezTo>
                  <a:cubicBezTo>
                    <a:pt x="122" y="87"/>
                    <a:pt x="122" y="87"/>
                    <a:pt x="122" y="87"/>
                  </a:cubicBezTo>
                  <a:cubicBezTo>
                    <a:pt x="129" y="89"/>
                    <a:pt x="134" y="90"/>
                    <a:pt x="143" y="92"/>
                  </a:cubicBezTo>
                  <a:cubicBezTo>
                    <a:pt x="143" y="92"/>
                    <a:pt x="143" y="92"/>
                    <a:pt x="143" y="92"/>
                  </a:cubicBezTo>
                  <a:cubicBezTo>
                    <a:pt x="150" y="93"/>
                    <a:pt x="156" y="94"/>
                    <a:pt x="161" y="95"/>
                  </a:cubicBezTo>
                  <a:cubicBezTo>
                    <a:pt x="161" y="95"/>
                    <a:pt x="161" y="95"/>
                    <a:pt x="161" y="95"/>
                  </a:cubicBezTo>
                  <a:cubicBezTo>
                    <a:pt x="172" y="98"/>
                    <a:pt x="182" y="100"/>
                    <a:pt x="191" y="103"/>
                  </a:cubicBezTo>
                  <a:cubicBezTo>
                    <a:pt x="191" y="103"/>
                    <a:pt x="191" y="103"/>
                    <a:pt x="191" y="103"/>
                  </a:cubicBezTo>
                  <a:cubicBezTo>
                    <a:pt x="200" y="106"/>
                    <a:pt x="208" y="110"/>
                    <a:pt x="215" y="115"/>
                  </a:cubicBezTo>
                  <a:cubicBezTo>
                    <a:pt x="215" y="115"/>
                    <a:pt x="215" y="115"/>
                    <a:pt x="215" y="115"/>
                  </a:cubicBezTo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520"/>
            <p:cNvSpPr/>
            <p:nvPr/>
          </p:nvSpPr>
          <p:spPr bwMode="auto">
            <a:xfrm>
              <a:off x="2349504" y="7164394"/>
              <a:ext cx="157163" cy="142875"/>
            </a:xfrm>
            <a:custGeom>
              <a:avLst/>
              <a:gdLst>
                <a:gd name="T0" fmla="*/ 119743 w 42"/>
                <a:gd name="T1" fmla="*/ 97757 h 38"/>
                <a:gd name="T2" fmla="*/ 104775 w 42"/>
                <a:gd name="T3" fmla="*/ 124076 h 38"/>
                <a:gd name="T4" fmla="*/ 44904 w 42"/>
                <a:gd name="T5" fmla="*/ 142875 h 38"/>
                <a:gd name="T6" fmla="*/ 11226 w 42"/>
                <a:gd name="T7" fmla="*/ 135355 h 38"/>
                <a:gd name="T8" fmla="*/ 7484 w 42"/>
                <a:gd name="T9" fmla="*/ 105276 h 38"/>
                <a:gd name="T10" fmla="*/ 11226 w 42"/>
                <a:gd name="T11" fmla="*/ 93997 h 38"/>
                <a:gd name="T12" fmla="*/ 33678 w 42"/>
                <a:gd name="T13" fmla="*/ 93997 h 38"/>
                <a:gd name="T14" fmla="*/ 29936 w 42"/>
                <a:gd name="T15" fmla="*/ 105276 h 38"/>
                <a:gd name="T16" fmla="*/ 33678 w 42"/>
                <a:gd name="T17" fmla="*/ 120316 h 38"/>
                <a:gd name="T18" fmla="*/ 52388 w 42"/>
                <a:gd name="T19" fmla="*/ 127836 h 38"/>
                <a:gd name="T20" fmla="*/ 82323 w 42"/>
                <a:gd name="T21" fmla="*/ 116556 h 38"/>
                <a:gd name="T22" fmla="*/ 97291 w 42"/>
                <a:gd name="T23" fmla="*/ 93997 h 38"/>
                <a:gd name="T24" fmla="*/ 130969 w 42"/>
                <a:gd name="T25" fmla="*/ 0 h 38"/>
                <a:gd name="T26" fmla="*/ 157163 w 42"/>
                <a:gd name="T27" fmla="*/ 0 h 38"/>
                <a:gd name="T28" fmla="*/ 119743 w 42"/>
                <a:gd name="T29" fmla="*/ 97757 h 3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42"/>
                <a:gd name="T46" fmla="*/ 0 h 38"/>
                <a:gd name="T47" fmla="*/ 42 w 42"/>
                <a:gd name="T48" fmla="*/ 38 h 3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42" h="38">
                  <a:moveTo>
                    <a:pt x="32" y="26"/>
                  </a:moveTo>
                  <a:cubicBezTo>
                    <a:pt x="31" y="29"/>
                    <a:pt x="30" y="32"/>
                    <a:pt x="28" y="33"/>
                  </a:cubicBezTo>
                  <a:cubicBezTo>
                    <a:pt x="24" y="37"/>
                    <a:pt x="19" y="38"/>
                    <a:pt x="12" y="38"/>
                  </a:cubicBezTo>
                  <a:cubicBezTo>
                    <a:pt x="8" y="38"/>
                    <a:pt x="5" y="37"/>
                    <a:pt x="3" y="36"/>
                  </a:cubicBezTo>
                  <a:cubicBezTo>
                    <a:pt x="1" y="34"/>
                    <a:pt x="0" y="32"/>
                    <a:pt x="2" y="28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8" y="30"/>
                    <a:pt x="8" y="31"/>
                    <a:pt x="9" y="32"/>
                  </a:cubicBezTo>
                  <a:cubicBezTo>
                    <a:pt x="9" y="33"/>
                    <a:pt x="11" y="34"/>
                    <a:pt x="14" y="34"/>
                  </a:cubicBezTo>
                  <a:cubicBezTo>
                    <a:pt x="18" y="34"/>
                    <a:pt x="20" y="33"/>
                    <a:pt x="22" y="31"/>
                  </a:cubicBezTo>
                  <a:cubicBezTo>
                    <a:pt x="23" y="30"/>
                    <a:pt x="25" y="28"/>
                    <a:pt x="26" y="25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42" y="0"/>
                    <a:pt x="42" y="0"/>
                    <a:pt x="42" y="0"/>
                  </a:cubicBezTo>
                  <a:lnTo>
                    <a:pt x="32" y="26"/>
                  </a:ln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521"/>
            <p:cNvSpPr/>
            <p:nvPr/>
          </p:nvSpPr>
          <p:spPr bwMode="auto">
            <a:xfrm>
              <a:off x="2484441" y="7164394"/>
              <a:ext cx="236538" cy="138113"/>
            </a:xfrm>
            <a:custGeom>
              <a:avLst/>
              <a:gdLst>
                <a:gd name="T0" fmla="*/ 48809 w 63"/>
                <a:gd name="T1" fmla="*/ 0 h 37"/>
                <a:gd name="T2" fmla="*/ 86355 w 63"/>
                <a:gd name="T3" fmla="*/ 0 h 37"/>
                <a:gd name="T4" fmla="*/ 101373 w 63"/>
                <a:gd name="T5" fmla="*/ 115716 h 37"/>
                <a:gd name="T6" fmla="*/ 198992 w 63"/>
                <a:gd name="T7" fmla="*/ 0 h 37"/>
                <a:gd name="T8" fmla="*/ 236538 w 63"/>
                <a:gd name="T9" fmla="*/ 0 h 37"/>
                <a:gd name="T10" fmla="*/ 187729 w 63"/>
                <a:gd name="T11" fmla="*/ 138113 h 37"/>
                <a:gd name="T12" fmla="*/ 161447 w 63"/>
                <a:gd name="T13" fmla="*/ 138113 h 37"/>
                <a:gd name="T14" fmla="*/ 191483 w 63"/>
                <a:gd name="T15" fmla="*/ 55992 h 37"/>
                <a:gd name="T16" fmla="*/ 195238 w 63"/>
                <a:gd name="T17" fmla="*/ 41061 h 37"/>
                <a:gd name="T18" fmla="*/ 206501 w 63"/>
                <a:gd name="T19" fmla="*/ 22397 h 37"/>
                <a:gd name="T20" fmla="*/ 105128 w 63"/>
                <a:gd name="T21" fmla="*/ 138113 h 37"/>
                <a:gd name="T22" fmla="*/ 78846 w 63"/>
                <a:gd name="T23" fmla="*/ 138113 h 37"/>
                <a:gd name="T24" fmla="*/ 67582 w 63"/>
                <a:gd name="T25" fmla="*/ 22397 h 37"/>
                <a:gd name="T26" fmla="*/ 63828 w 63"/>
                <a:gd name="T27" fmla="*/ 26129 h 37"/>
                <a:gd name="T28" fmla="*/ 60073 w 63"/>
                <a:gd name="T29" fmla="*/ 41061 h 37"/>
                <a:gd name="T30" fmla="*/ 52564 w 63"/>
                <a:gd name="T31" fmla="*/ 55992 h 37"/>
                <a:gd name="T32" fmla="*/ 22527 w 63"/>
                <a:gd name="T33" fmla="*/ 138113 h 37"/>
                <a:gd name="T34" fmla="*/ 0 w 63"/>
                <a:gd name="T35" fmla="*/ 138113 h 37"/>
                <a:gd name="T36" fmla="*/ 48809 w 63"/>
                <a:gd name="T37" fmla="*/ 0 h 3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63"/>
                <a:gd name="T58" fmla="*/ 0 h 37"/>
                <a:gd name="T59" fmla="*/ 63 w 63"/>
                <a:gd name="T60" fmla="*/ 37 h 3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63" h="37">
                  <a:moveTo>
                    <a:pt x="13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50" y="37"/>
                    <a:pt x="50" y="37"/>
                    <a:pt x="50" y="37"/>
                  </a:cubicBezTo>
                  <a:cubicBezTo>
                    <a:pt x="43" y="37"/>
                    <a:pt x="43" y="37"/>
                    <a:pt x="43" y="37"/>
                  </a:cubicBezTo>
                  <a:cubicBezTo>
                    <a:pt x="51" y="15"/>
                    <a:pt x="51" y="15"/>
                    <a:pt x="51" y="15"/>
                  </a:cubicBezTo>
                  <a:cubicBezTo>
                    <a:pt x="51" y="14"/>
                    <a:pt x="52" y="13"/>
                    <a:pt x="52" y="11"/>
                  </a:cubicBezTo>
                  <a:cubicBezTo>
                    <a:pt x="53" y="10"/>
                    <a:pt x="54" y="8"/>
                    <a:pt x="55" y="6"/>
                  </a:cubicBezTo>
                  <a:cubicBezTo>
                    <a:pt x="28" y="37"/>
                    <a:pt x="28" y="37"/>
                    <a:pt x="28" y="37"/>
                  </a:cubicBezTo>
                  <a:cubicBezTo>
                    <a:pt x="21" y="37"/>
                    <a:pt x="21" y="37"/>
                    <a:pt x="21" y="37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8"/>
                    <a:pt x="16" y="9"/>
                    <a:pt x="16" y="11"/>
                  </a:cubicBezTo>
                  <a:cubicBezTo>
                    <a:pt x="15" y="13"/>
                    <a:pt x="15" y="14"/>
                    <a:pt x="14" y="15"/>
                  </a:cubicBezTo>
                  <a:cubicBezTo>
                    <a:pt x="6" y="37"/>
                    <a:pt x="6" y="37"/>
                    <a:pt x="6" y="37"/>
                  </a:cubicBezTo>
                  <a:cubicBezTo>
                    <a:pt x="0" y="37"/>
                    <a:pt x="0" y="37"/>
                    <a:pt x="0" y="37"/>
                  </a:cubicBezTo>
                  <a:lnTo>
                    <a:pt x="13" y="0"/>
                  </a:ln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522"/>
            <p:cNvSpPr>
              <a:spLocks noEditPoints="1"/>
            </p:cNvSpPr>
            <p:nvPr/>
          </p:nvSpPr>
          <p:spPr bwMode="auto">
            <a:xfrm>
              <a:off x="2682879" y="7164394"/>
              <a:ext cx="173038" cy="138113"/>
            </a:xfrm>
            <a:custGeom>
              <a:avLst/>
              <a:gdLst>
                <a:gd name="T0" fmla="*/ 123825 w 109"/>
                <a:gd name="T1" fmla="*/ 0 h 87"/>
                <a:gd name="T2" fmla="*/ 153988 w 109"/>
                <a:gd name="T3" fmla="*/ 0 h 87"/>
                <a:gd name="T4" fmla="*/ 173038 w 109"/>
                <a:gd name="T5" fmla="*/ 138113 h 87"/>
                <a:gd name="T6" fmla="*/ 146050 w 109"/>
                <a:gd name="T7" fmla="*/ 138113 h 87"/>
                <a:gd name="T8" fmla="*/ 139700 w 109"/>
                <a:gd name="T9" fmla="*/ 96838 h 87"/>
                <a:gd name="T10" fmla="*/ 63500 w 109"/>
                <a:gd name="T11" fmla="*/ 96838 h 87"/>
                <a:gd name="T12" fmla="*/ 26988 w 109"/>
                <a:gd name="T13" fmla="*/ 138113 h 87"/>
                <a:gd name="T14" fmla="*/ 0 w 109"/>
                <a:gd name="T15" fmla="*/ 138113 h 87"/>
                <a:gd name="T16" fmla="*/ 123825 w 109"/>
                <a:gd name="T17" fmla="*/ 0 h 87"/>
                <a:gd name="T18" fmla="*/ 139700 w 109"/>
                <a:gd name="T19" fmla="*/ 82550 h 87"/>
                <a:gd name="T20" fmla="*/ 131763 w 109"/>
                <a:gd name="T21" fmla="*/ 19050 h 87"/>
                <a:gd name="T22" fmla="*/ 74613 w 109"/>
                <a:gd name="T23" fmla="*/ 82550 h 87"/>
                <a:gd name="T24" fmla="*/ 139700 w 109"/>
                <a:gd name="T25" fmla="*/ 82550 h 8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09"/>
                <a:gd name="T40" fmla="*/ 0 h 87"/>
                <a:gd name="T41" fmla="*/ 109 w 109"/>
                <a:gd name="T42" fmla="*/ 87 h 8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09" h="87">
                  <a:moveTo>
                    <a:pt x="78" y="0"/>
                  </a:moveTo>
                  <a:lnTo>
                    <a:pt x="97" y="0"/>
                  </a:lnTo>
                  <a:lnTo>
                    <a:pt x="109" y="87"/>
                  </a:lnTo>
                  <a:lnTo>
                    <a:pt x="92" y="87"/>
                  </a:lnTo>
                  <a:lnTo>
                    <a:pt x="88" y="61"/>
                  </a:lnTo>
                  <a:lnTo>
                    <a:pt x="40" y="61"/>
                  </a:lnTo>
                  <a:lnTo>
                    <a:pt x="17" y="87"/>
                  </a:lnTo>
                  <a:lnTo>
                    <a:pt x="0" y="87"/>
                  </a:lnTo>
                  <a:lnTo>
                    <a:pt x="78" y="0"/>
                  </a:lnTo>
                  <a:close/>
                  <a:moveTo>
                    <a:pt x="88" y="52"/>
                  </a:moveTo>
                  <a:lnTo>
                    <a:pt x="83" y="12"/>
                  </a:lnTo>
                  <a:lnTo>
                    <a:pt x="47" y="52"/>
                  </a:lnTo>
                  <a:lnTo>
                    <a:pt x="88" y="52"/>
                  </a:ln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523"/>
            <p:cNvSpPr/>
            <p:nvPr/>
          </p:nvSpPr>
          <p:spPr bwMode="auto">
            <a:xfrm>
              <a:off x="2916242" y="7159631"/>
              <a:ext cx="179388" cy="147638"/>
            </a:xfrm>
            <a:custGeom>
              <a:avLst/>
              <a:gdLst>
                <a:gd name="T0" fmla="*/ 29898 w 48"/>
                <a:gd name="T1" fmla="*/ 98425 h 39"/>
                <a:gd name="T2" fmla="*/ 29898 w 48"/>
                <a:gd name="T3" fmla="*/ 117353 h 39"/>
                <a:gd name="T4" fmla="*/ 71008 w 48"/>
                <a:gd name="T5" fmla="*/ 132496 h 39"/>
                <a:gd name="T6" fmla="*/ 100906 w 48"/>
                <a:gd name="T7" fmla="*/ 128710 h 39"/>
                <a:gd name="T8" fmla="*/ 130804 w 48"/>
                <a:gd name="T9" fmla="*/ 109782 h 39"/>
                <a:gd name="T10" fmla="*/ 127067 w 48"/>
                <a:gd name="T11" fmla="*/ 90854 h 39"/>
                <a:gd name="T12" fmla="*/ 100906 w 48"/>
                <a:gd name="T13" fmla="*/ 83283 h 39"/>
                <a:gd name="T14" fmla="*/ 74745 w 48"/>
                <a:gd name="T15" fmla="*/ 79497 h 39"/>
                <a:gd name="T16" fmla="*/ 41110 w 48"/>
                <a:gd name="T17" fmla="*/ 68141 h 39"/>
                <a:gd name="T18" fmla="*/ 33635 w 48"/>
                <a:gd name="T19" fmla="*/ 41641 h 39"/>
                <a:gd name="T20" fmla="*/ 59796 w 48"/>
                <a:gd name="T21" fmla="*/ 11357 h 39"/>
                <a:gd name="T22" fmla="*/ 115855 w 48"/>
                <a:gd name="T23" fmla="*/ 0 h 39"/>
                <a:gd name="T24" fmla="*/ 164439 w 48"/>
                <a:gd name="T25" fmla="*/ 11357 h 39"/>
                <a:gd name="T26" fmla="*/ 175651 w 48"/>
                <a:gd name="T27" fmla="*/ 45427 h 39"/>
                <a:gd name="T28" fmla="*/ 149490 w 48"/>
                <a:gd name="T29" fmla="*/ 45427 h 39"/>
                <a:gd name="T30" fmla="*/ 149490 w 48"/>
                <a:gd name="T31" fmla="*/ 26499 h 39"/>
                <a:gd name="T32" fmla="*/ 112117 w 48"/>
                <a:gd name="T33" fmla="*/ 15142 h 39"/>
                <a:gd name="T34" fmla="*/ 74745 w 48"/>
                <a:gd name="T35" fmla="*/ 22714 h 39"/>
                <a:gd name="T36" fmla="*/ 59796 w 48"/>
                <a:gd name="T37" fmla="*/ 41641 h 39"/>
                <a:gd name="T38" fmla="*/ 63533 w 48"/>
                <a:gd name="T39" fmla="*/ 56784 h 39"/>
                <a:gd name="T40" fmla="*/ 97168 w 48"/>
                <a:gd name="T41" fmla="*/ 64355 h 39"/>
                <a:gd name="T42" fmla="*/ 123329 w 48"/>
                <a:gd name="T43" fmla="*/ 68141 h 39"/>
                <a:gd name="T44" fmla="*/ 149490 w 48"/>
                <a:gd name="T45" fmla="*/ 75712 h 39"/>
                <a:gd name="T46" fmla="*/ 160702 w 48"/>
                <a:gd name="T47" fmla="*/ 105997 h 39"/>
                <a:gd name="T48" fmla="*/ 123329 w 48"/>
                <a:gd name="T49" fmla="*/ 140067 h 39"/>
                <a:gd name="T50" fmla="*/ 63533 w 48"/>
                <a:gd name="T51" fmla="*/ 147638 h 39"/>
                <a:gd name="T52" fmla="*/ 11212 w 48"/>
                <a:gd name="T53" fmla="*/ 136281 h 39"/>
                <a:gd name="T54" fmla="*/ 3737 w 48"/>
                <a:gd name="T55" fmla="*/ 98425 h 39"/>
                <a:gd name="T56" fmla="*/ 29898 w 48"/>
                <a:gd name="T57" fmla="*/ 98425 h 39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48"/>
                <a:gd name="T88" fmla="*/ 0 h 39"/>
                <a:gd name="T89" fmla="*/ 48 w 48"/>
                <a:gd name="T90" fmla="*/ 39 h 39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48" h="39">
                  <a:moveTo>
                    <a:pt x="8" y="26"/>
                  </a:moveTo>
                  <a:cubicBezTo>
                    <a:pt x="8" y="28"/>
                    <a:pt x="8" y="30"/>
                    <a:pt x="8" y="31"/>
                  </a:cubicBezTo>
                  <a:cubicBezTo>
                    <a:pt x="10" y="34"/>
                    <a:pt x="14" y="35"/>
                    <a:pt x="19" y="35"/>
                  </a:cubicBezTo>
                  <a:cubicBezTo>
                    <a:pt x="22" y="35"/>
                    <a:pt x="25" y="35"/>
                    <a:pt x="27" y="34"/>
                  </a:cubicBezTo>
                  <a:cubicBezTo>
                    <a:pt x="32" y="33"/>
                    <a:pt x="34" y="31"/>
                    <a:pt x="35" y="29"/>
                  </a:cubicBezTo>
                  <a:cubicBezTo>
                    <a:pt x="36" y="27"/>
                    <a:pt x="36" y="25"/>
                    <a:pt x="34" y="24"/>
                  </a:cubicBezTo>
                  <a:cubicBezTo>
                    <a:pt x="33" y="23"/>
                    <a:pt x="30" y="23"/>
                    <a:pt x="27" y="22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16" y="20"/>
                    <a:pt x="13" y="19"/>
                    <a:pt x="11" y="18"/>
                  </a:cubicBezTo>
                  <a:cubicBezTo>
                    <a:pt x="8" y="17"/>
                    <a:pt x="7" y="15"/>
                    <a:pt x="9" y="11"/>
                  </a:cubicBezTo>
                  <a:cubicBezTo>
                    <a:pt x="10" y="8"/>
                    <a:pt x="12" y="5"/>
                    <a:pt x="16" y="3"/>
                  </a:cubicBezTo>
                  <a:cubicBezTo>
                    <a:pt x="20" y="1"/>
                    <a:pt x="25" y="0"/>
                    <a:pt x="31" y="0"/>
                  </a:cubicBezTo>
                  <a:cubicBezTo>
                    <a:pt x="37" y="0"/>
                    <a:pt x="41" y="1"/>
                    <a:pt x="44" y="3"/>
                  </a:cubicBezTo>
                  <a:cubicBezTo>
                    <a:pt x="48" y="5"/>
                    <a:pt x="48" y="8"/>
                    <a:pt x="47" y="12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41" y="10"/>
                    <a:pt x="40" y="8"/>
                    <a:pt x="40" y="7"/>
                  </a:cubicBezTo>
                  <a:cubicBezTo>
                    <a:pt x="38" y="5"/>
                    <a:pt x="35" y="4"/>
                    <a:pt x="30" y="4"/>
                  </a:cubicBezTo>
                  <a:cubicBezTo>
                    <a:pt x="25" y="4"/>
                    <a:pt x="22" y="5"/>
                    <a:pt x="20" y="6"/>
                  </a:cubicBezTo>
                  <a:cubicBezTo>
                    <a:pt x="18" y="7"/>
                    <a:pt x="16" y="9"/>
                    <a:pt x="16" y="11"/>
                  </a:cubicBezTo>
                  <a:cubicBezTo>
                    <a:pt x="15" y="12"/>
                    <a:pt x="16" y="14"/>
                    <a:pt x="17" y="15"/>
                  </a:cubicBezTo>
                  <a:cubicBezTo>
                    <a:pt x="19" y="15"/>
                    <a:pt x="21" y="16"/>
                    <a:pt x="26" y="17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6" y="18"/>
                    <a:pt x="39" y="19"/>
                    <a:pt x="40" y="20"/>
                  </a:cubicBezTo>
                  <a:cubicBezTo>
                    <a:pt x="43" y="22"/>
                    <a:pt x="44" y="24"/>
                    <a:pt x="43" y="28"/>
                  </a:cubicBezTo>
                  <a:cubicBezTo>
                    <a:pt x="41" y="32"/>
                    <a:pt x="38" y="35"/>
                    <a:pt x="33" y="37"/>
                  </a:cubicBezTo>
                  <a:cubicBezTo>
                    <a:pt x="28" y="38"/>
                    <a:pt x="23" y="39"/>
                    <a:pt x="17" y="39"/>
                  </a:cubicBezTo>
                  <a:cubicBezTo>
                    <a:pt x="11" y="39"/>
                    <a:pt x="6" y="38"/>
                    <a:pt x="3" y="36"/>
                  </a:cubicBezTo>
                  <a:cubicBezTo>
                    <a:pt x="1" y="33"/>
                    <a:pt x="0" y="30"/>
                    <a:pt x="1" y="26"/>
                  </a:cubicBezTo>
                  <a:lnTo>
                    <a:pt x="8" y="26"/>
                  </a:ln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524"/>
            <p:cNvSpPr/>
            <p:nvPr/>
          </p:nvSpPr>
          <p:spPr bwMode="auto">
            <a:xfrm>
              <a:off x="3103568" y="7164394"/>
              <a:ext cx="171450" cy="138113"/>
            </a:xfrm>
            <a:custGeom>
              <a:avLst/>
              <a:gdLst>
                <a:gd name="T0" fmla="*/ 0 w 108"/>
                <a:gd name="T1" fmla="*/ 0 h 87"/>
                <a:gd name="T2" fmla="*/ 30163 w 108"/>
                <a:gd name="T3" fmla="*/ 0 h 87"/>
                <a:gd name="T4" fmla="*/ 60325 w 108"/>
                <a:gd name="T5" fmla="*/ 66675 h 87"/>
                <a:gd name="T6" fmla="*/ 141288 w 108"/>
                <a:gd name="T7" fmla="*/ 0 h 87"/>
                <a:gd name="T8" fmla="*/ 171450 w 108"/>
                <a:gd name="T9" fmla="*/ 0 h 87"/>
                <a:gd name="T10" fmla="*/ 66675 w 108"/>
                <a:gd name="T11" fmla="*/ 82550 h 87"/>
                <a:gd name="T12" fmla="*/ 47625 w 108"/>
                <a:gd name="T13" fmla="*/ 138113 h 87"/>
                <a:gd name="T14" fmla="*/ 22225 w 108"/>
                <a:gd name="T15" fmla="*/ 138113 h 87"/>
                <a:gd name="T16" fmla="*/ 41275 w 108"/>
                <a:gd name="T17" fmla="*/ 82550 h 87"/>
                <a:gd name="T18" fmla="*/ 0 w 108"/>
                <a:gd name="T19" fmla="*/ 0 h 8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8"/>
                <a:gd name="T31" fmla="*/ 0 h 87"/>
                <a:gd name="T32" fmla="*/ 108 w 108"/>
                <a:gd name="T33" fmla="*/ 87 h 8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8" h="87">
                  <a:moveTo>
                    <a:pt x="0" y="0"/>
                  </a:moveTo>
                  <a:lnTo>
                    <a:pt x="19" y="0"/>
                  </a:lnTo>
                  <a:lnTo>
                    <a:pt x="38" y="42"/>
                  </a:lnTo>
                  <a:lnTo>
                    <a:pt x="89" y="0"/>
                  </a:lnTo>
                  <a:lnTo>
                    <a:pt x="108" y="0"/>
                  </a:lnTo>
                  <a:lnTo>
                    <a:pt x="42" y="52"/>
                  </a:lnTo>
                  <a:lnTo>
                    <a:pt x="30" y="87"/>
                  </a:lnTo>
                  <a:lnTo>
                    <a:pt x="14" y="87"/>
                  </a:lnTo>
                  <a:lnTo>
                    <a:pt x="26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525"/>
            <p:cNvSpPr/>
            <p:nvPr/>
          </p:nvSpPr>
          <p:spPr bwMode="auto">
            <a:xfrm>
              <a:off x="3233743" y="7159631"/>
              <a:ext cx="180975" cy="147638"/>
            </a:xfrm>
            <a:custGeom>
              <a:avLst/>
              <a:gdLst>
                <a:gd name="T0" fmla="*/ 30163 w 48"/>
                <a:gd name="T1" fmla="*/ 98425 h 39"/>
                <a:gd name="T2" fmla="*/ 30163 w 48"/>
                <a:gd name="T3" fmla="*/ 117353 h 39"/>
                <a:gd name="T4" fmla="*/ 71636 w 48"/>
                <a:gd name="T5" fmla="*/ 132496 h 39"/>
                <a:gd name="T6" fmla="*/ 101798 w 48"/>
                <a:gd name="T7" fmla="*/ 128710 h 39"/>
                <a:gd name="T8" fmla="*/ 131961 w 48"/>
                <a:gd name="T9" fmla="*/ 109782 h 39"/>
                <a:gd name="T10" fmla="*/ 128191 w 48"/>
                <a:gd name="T11" fmla="*/ 90854 h 39"/>
                <a:gd name="T12" fmla="*/ 101798 w 48"/>
                <a:gd name="T13" fmla="*/ 83283 h 39"/>
                <a:gd name="T14" fmla="*/ 75406 w 48"/>
                <a:gd name="T15" fmla="*/ 79497 h 39"/>
                <a:gd name="T16" fmla="*/ 41473 w 48"/>
                <a:gd name="T17" fmla="*/ 68141 h 39"/>
                <a:gd name="T18" fmla="*/ 30163 w 48"/>
                <a:gd name="T19" fmla="*/ 41641 h 39"/>
                <a:gd name="T20" fmla="*/ 60325 w 48"/>
                <a:gd name="T21" fmla="*/ 11357 h 39"/>
                <a:gd name="T22" fmla="*/ 116880 w 48"/>
                <a:gd name="T23" fmla="*/ 0 h 39"/>
                <a:gd name="T24" fmla="*/ 165894 w 48"/>
                <a:gd name="T25" fmla="*/ 11357 h 39"/>
                <a:gd name="T26" fmla="*/ 177205 w 48"/>
                <a:gd name="T27" fmla="*/ 45427 h 39"/>
                <a:gd name="T28" fmla="*/ 150813 w 48"/>
                <a:gd name="T29" fmla="*/ 45427 h 39"/>
                <a:gd name="T30" fmla="*/ 150813 w 48"/>
                <a:gd name="T31" fmla="*/ 26499 h 39"/>
                <a:gd name="T32" fmla="*/ 113109 w 48"/>
                <a:gd name="T33" fmla="*/ 15142 h 39"/>
                <a:gd name="T34" fmla="*/ 75406 w 48"/>
                <a:gd name="T35" fmla="*/ 22714 h 39"/>
                <a:gd name="T36" fmla="*/ 60325 w 48"/>
                <a:gd name="T37" fmla="*/ 41641 h 39"/>
                <a:gd name="T38" fmla="*/ 64095 w 48"/>
                <a:gd name="T39" fmla="*/ 56784 h 39"/>
                <a:gd name="T40" fmla="*/ 98028 w 48"/>
                <a:gd name="T41" fmla="*/ 64355 h 39"/>
                <a:gd name="T42" fmla="*/ 124420 w 48"/>
                <a:gd name="T43" fmla="*/ 68141 h 39"/>
                <a:gd name="T44" fmla="*/ 150813 w 48"/>
                <a:gd name="T45" fmla="*/ 75712 h 39"/>
                <a:gd name="T46" fmla="*/ 162123 w 48"/>
                <a:gd name="T47" fmla="*/ 105997 h 39"/>
                <a:gd name="T48" fmla="*/ 124420 w 48"/>
                <a:gd name="T49" fmla="*/ 140067 h 39"/>
                <a:gd name="T50" fmla="*/ 64095 w 48"/>
                <a:gd name="T51" fmla="*/ 147638 h 39"/>
                <a:gd name="T52" fmla="*/ 11311 w 48"/>
                <a:gd name="T53" fmla="*/ 136281 h 39"/>
                <a:gd name="T54" fmla="*/ 3770 w 48"/>
                <a:gd name="T55" fmla="*/ 98425 h 39"/>
                <a:gd name="T56" fmla="*/ 30163 w 48"/>
                <a:gd name="T57" fmla="*/ 98425 h 39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48"/>
                <a:gd name="T88" fmla="*/ 0 h 39"/>
                <a:gd name="T89" fmla="*/ 48 w 48"/>
                <a:gd name="T90" fmla="*/ 39 h 39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48" h="39">
                  <a:moveTo>
                    <a:pt x="8" y="26"/>
                  </a:moveTo>
                  <a:cubicBezTo>
                    <a:pt x="7" y="28"/>
                    <a:pt x="8" y="30"/>
                    <a:pt x="8" y="31"/>
                  </a:cubicBezTo>
                  <a:cubicBezTo>
                    <a:pt x="10" y="34"/>
                    <a:pt x="13" y="35"/>
                    <a:pt x="19" y="35"/>
                  </a:cubicBezTo>
                  <a:cubicBezTo>
                    <a:pt x="22" y="35"/>
                    <a:pt x="25" y="35"/>
                    <a:pt x="27" y="34"/>
                  </a:cubicBezTo>
                  <a:cubicBezTo>
                    <a:pt x="32" y="33"/>
                    <a:pt x="34" y="31"/>
                    <a:pt x="35" y="29"/>
                  </a:cubicBezTo>
                  <a:cubicBezTo>
                    <a:pt x="36" y="27"/>
                    <a:pt x="36" y="25"/>
                    <a:pt x="34" y="24"/>
                  </a:cubicBezTo>
                  <a:cubicBezTo>
                    <a:pt x="33" y="23"/>
                    <a:pt x="30" y="23"/>
                    <a:pt x="27" y="22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16" y="20"/>
                    <a:pt x="13" y="19"/>
                    <a:pt x="11" y="18"/>
                  </a:cubicBezTo>
                  <a:cubicBezTo>
                    <a:pt x="8" y="17"/>
                    <a:pt x="7" y="15"/>
                    <a:pt x="8" y="11"/>
                  </a:cubicBezTo>
                  <a:cubicBezTo>
                    <a:pt x="10" y="8"/>
                    <a:pt x="12" y="5"/>
                    <a:pt x="16" y="3"/>
                  </a:cubicBezTo>
                  <a:cubicBezTo>
                    <a:pt x="20" y="1"/>
                    <a:pt x="25" y="0"/>
                    <a:pt x="31" y="0"/>
                  </a:cubicBezTo>
                  <a:cubicBezTo>
                    <a:pt x="37" y="0"/>
                    <a:pt x="41" y="1"/>
                    <a:pt x="44" y="3"/>
                  </a:cubicBezTo>
                  <a:cubicBezTo>
                    <a:pt x="47" y="5"/>
                    <a:pt x="48" y="8"/>
                    <a:pt x="47" y="12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40" y="10"/>
                    <a:pt x="40" y="8"/>
                    <a:pt x="40" y="7"/>
                  </a:cubicBezTo>
                  <a:cubicBezTo>
                    <a:pt x="38" y="5"/>
                    <a:pt x="35" y="4"/>
                    <a:pt x="30" y="4"/>
                  </a:cubicBezTo>
                  <a:cubicBezTo>
                    <a:pt x="25" y="4"/>
                    <a:pt x="22" y="5"/>
                    <a:pt x="20" y="6"/>
                  </a:cubicBezTo>
                  <a:cubicBezTo>
                    <a:pt x="18" y="7"/>
                    <a:pt x="16" y="9"/>
                    <a:pt x="16" y="11"/>
                  </a:cubicBezTo>
                  <a:cubicBezTo>
                    <a:pt x="15" y="12"/>
                    <a:pt x="15" y="14"/>
                    <a:pt x="17" y="15"/>
                  </a:cubicBezTo>
                  <a:cubicBezTo>
                    <a:pt x="18" y="15"/>
                    <a:pt x="21" y="16"/>
                    <a:pt x="26" y="17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6" y="18"/>
                    <a:pt x="39" y="19"/>
                    <a:pt x="40" y="20"/>
                  </a:cubicBezTo>
                  <a:cubicBezTo>
                    <a:pt x="43" y="22"/>
                    <a:pt x="44" y="24"/>
                    <a:pt x="43" y="28"/>
                  </a:cubicBezTo>
                  <a:cubicBezTo>
                    <a:pt x="41" y="32"/>
                    <a:pt x="38" y="35"/>
                    <a:pt x="33" y="37"/>
                  </a:cubicBezTo>
                  <a:cubicBezTo>
                    <a:pt x="28" y="38"/>
                    <a:pt x="23" y="39"/>
                    <a:pt x="17" y="39"/>
                  </a:cubicBezTo>
                  <a:cubicBezTo>
                    <a:pt x="11" y="39"/>
                    <a:pt x="6" y="38"/>
                    <a:pt x="3" y="36"/>
                  </a:cubicBezTo>
                  <a:cubicBezTo>
                    <a:pt x="1" y="33"/>
                    <a:pt x="0" y="30"/>
                    <a:pt x="1" y="26"/>
                  </a:cubicBezTo>
                  <a:lnTo>
                    <a:pt x="8" y="26"/>
                  </a:ln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526"/>
            <p:cNvSpPr/>
            <p:nvPr/>
          </p:nvSpPr>
          <p:spPr bwMode="auto">
            <a:xfrm>
              <a:off x="3417893" y="7164394"/>
              <a:ext cx="165100" cy="138113"/>
            </a:xfrm>
            <a:custGeom>
              <a:avLst/>
              <a:gdLst>
                <a:gd name="T0" fmla="*/ 165100 w 104"/>
                <a:gd name="T1" fmla="*/ 0 h 87"/>
                <a:gd name="T2" fmla="*/ 161925 w 104"/>
                <a:gd name="T3" fmla="*/ 14288 h 87"/>
                <a:gd name="T4" fmla="*/ 93662 w 104"/>
                <a:gd name="T5" fmla="*/ 14288 h 87"/>
                <a:gd name="T6" fmla="*/ 49212 w 104"/>
                <a:gd name="T7" fmla="*/ 138113 h 87"/>
                <a:gd name="T8" fmla="*/ 22225 w 104"/>
                <a:gd name="T9" fmla="*/ 138113 h 87"/>
                <a:gd name="T10" fmla="*/ 68263 w 104"/>
                <a:gd name="T11" fmla="*/ 14288 h 87"/>
                <a:gd name="T12" fmla="*/ 0 w 104"/>
                <a:gd name="T13" fmla="*/ 14288 h 87"/>
                <a:gd name="T14" fmla="*/ 7938 w 104"/>
                <a:gd name="T15" fmla="*/ 0 h 87"/>
                <a:gd name="T16" fmla="*/ 165100 w 104"/>
                <a:gd name="T17" fmla="*/ 0 h 8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04"/>
                <a:gd name="T28" fmla="*/ 0 h 87"/>
                <a:gd name="T29" fmla="*/ 104 w 104"/>
                <a:gd name="T30" fmla="*/ 87 h 8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04" h="87">
                  <a:moveTo>
                    <a:pt x="104" y="0"/>
                  </a:moveTo>
                  <a:lnTo>
                    <a:pt x="102" y="9"/>
                  </a:lnTo>
                  <a:lnTo>
                    <a:pt x="59" y="9"/>
                  </a:lnTo>
                  <a:lnTo>
                    <a:pt x="31" y="87"/>
                  </a:lnTo>
                  <a:lnTo>
                    <a:pt x="14" y="87"/>
                  </a:lnTo>
                  <a:lnTo>
                    <a:pt x="43" y="9"/>
                  </a:lnTo>
                  <a:lnTo>
                    <a:pt x="0" y="9"/>
                  </a:lnTo>
                  <a:lnTo>
                    <a:pt x="5" y="0"/>
                  </a:lnTo>
                  <a:lnTo>
                    <a:pt x="104" y="0"/>
                  </a:ln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527"/>
            <p:cNvSpPr/>
            <p:nvPr/>
          </p:nvSpPr>
          <p:spPr bwMode="auto">
            <a:xfrm>
              <a:off x="3552831" y="7164394"/>
              <a:ext cx="195263" cy="138113"/>
            </a:xfrm>
            <a:custGeom>
              <a:avLst/>
              <a:gdLst>
                <a:gd name="T0" fmla="*/ 49213 w 123"/>
                <a:gd name="T1" fmla="*/ 0 h 87"/>
                <a:gd name="T2" fmla="*/ 195263 w 123"/>
                <a:gd name="T3" fmla="*/ 0 h 87"/>
                <a:gd name="T4" fmla="*/ 187325 w 123"/>
                <a:gd name="T5" fmla="*/ 19050 h 87"/>
                <a:gd name="T6" fmla="*/ 71438 w 123"/>
                <a:gd name="T7" fmla="*/ 19050 h 87"/>
                <a:gd name="T8" fmla="*/ 57150 w 123"/>
                <a:gd name="T9" fmla="*/ 60325 h 87"/>
                <a:gd name="T10" fmla="*/ 165100 w 123"/>
                <a:gd name="T11" fmla="*/ 60325 h 87"/>
                <a:gd name="T12" fmla="*/ 157163 w 123"/>
                <a:gd name="T13" fmla="*/ 74613 h 87"/>
                <a:gd name="T14" fmla="*/ 49213 w 123"/>
                <a:gd name="T15" fmla="*/ 74613 h 87"/>
                <a:gd name="T16" fmla="*/ 33338 w 123"/>
                <a:gd name="T17" fmla="*/ 123825 h 87"/>
                <a:gd name="T18" fmla="*/ 150813 w 123"/>
                <a:gd name="T19" fmla="*/ 123825 h 87"/>
                <a:gd name="T20" fmla="*/ 146050 w 123"/>
                <a:gd name="T21" fmla="*/ 138113 h 87"/>
                <a:gd name="T22" fmla="*/ 0 w 123"/>
                <a:gd name="T23" fmla="*/ 138113 h 87"/>
                <a:gd name="T24" fmla="*/ 49213 w 123"/>
                <a:gd name="T25" fmla="*/ 0 h 8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23"/>
                <a:gd name="T40" fmla="*/ 0 h 87"/>
                <a:gd name="T41" fmla="*/ 123 w 123"/>
                <a:gd name="T42" fmla="*/ 87 h 8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23" h="87">
                  <a:moveTo>
                    <a:pt x="31" y="0"/>
                  </a:moveTo>
                  <a:lnTo>
                    <a:pt x="123" y="0"/>
                  </a:lnTo>
                  <a:lnTo>
                    <a:pt x="118" y="12"/>
                  </a:lnTo>
                  <a:lnTo>
                    <a:pt x="45" y="12"/>
                  </a:lnTo>
                  <a:lnTo>
                    <a:pt x="36" y="38"/>
                  </a:lnTo>
                  <a:lnTo>
                    <a:pt x="104" y="38"/>
                  </a:lnTo>
                  <a:lnTo>
                    <a:pt x="99" y="47"/>
                  </a:lnTo>
                  <a:lnTo>
                    <a:pt x="31" y="47"/>
                  </a:lnTo>
                  <a:lnTo>
                    <a:pt x="21" y="78"/>
                  </a:lnTo>
                  <a:lnTo>
                    <a:pt x="95" y="78"/>
                  </a:lnTo>
                  <a:lnTo>
                    <a:pt x="92" y="87"/>
                  </a:lnTo>
                  <a:lnTo>
                    <a:pt x="0" y="87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528"/>
            <p:cNvSpPr/>
            <p:nvPr/>
          </p:nvSpPr>
          <p:spPr bwMode="auto">
            <a:xfrm>
              <a:off x="3721106" y="7164394"/>
              <a:ext cx="236538" cy="138113"/>
            </a:xfrm>
            <a:custGeom>
              <a:avLst/>
              <a:gdLst>
                <a:gd name="T0" fmla="*/ 48809 w 63"/>
                <a:gd name="T1" fmla="*/ 0 h 37"/>
                <a:gd name="T2" fmla="*/ 86355 w 63"/>
                <a:gd name="T3" fmla="*/ 0 h 37"/>
                <a:gd name="T4" fmla="*/ 101373 w 63"/>
                <a:gd name="T5" fmla="*/ 115716 h 37"/>
                <a:gd name="T6" fmla="*/ 198992 w 63"/>
                <a:gd name="T7" fmla="*/ 0 h 37"/>
                <a:gd name="T8" fmla="*/ 236538 w 63"/>
                <a:gd name="T9" fmla="*/ 0 h 37"/>
                <a:gd name="T10" fmla="*/ 187729 w 63"/>
                <a:gd name="T11" fmla="*/ 138113 h 37"/>
                <a:gd name="T12" fmla="*/ 161447 w 63"/>
                <a:gd name="T13" fmla="*/ 138113 h 37"/>
                <a:gd name="T14" fmla="*/ 191483 w 63"/>
                <a:gd name="T15" fmla="*/ 55992 h 37"/>
                <a:gd name="T16" fmla="*/ 195238 w 63"/>
                <a:gd name="T17" fmla="*/ 41061 h 37"/>
                <a:gd name="T18" fmla="*/ 202747 w 63"/>
                <a:gd name="T19" fmla="*/ 22397 h 37"/>
                <a:gd name="T20" fmla="*/ 105128 w 63"/>
                <a:gd name="T21" fmla="*/ 138113 h 37"/>
                <a:gd name="T22" fmla="*/ 78846 w 63"/>
                <a:gd name="T23" fmla="*/ 138113 h 37"/>
                <a:gd name="T24" fmla="*/ 63828 w 63"/>
                <a:gd name="T25" fmla="*/ 22397 h 37"/>
                <a:gd name="T26" fmla="*/ 63828 w 63"/>
                <a:gd name="T27" fmla="*/ 26129 h 37"/>
                <a:gd name="T28" fmla="*/ 60073 w 63"/>
                <a:gd name="T29" fmla="*/ 41061 h 37"/>
                <a:gd name="T30" fmla="*/ 52564 w 63"/>
                <a:gd name="T31" fmla="*/ 55992 h 37"/>
                <a:gd name="T32" fmla="*/ 22527 w 63"/>
                <a:gd name="T33" fmla="*/ 138113 h 37"/>
                <a:gd name="T34" fmla="*/ 0 w 63"/>
                <a:gd name="T35" fmla="*/ 138113 h 37"/>
                <a:gd name="T36" fmla="*/ 48809 w 63"/>
                <a:gd name="T37" fmla="*/ 0 h 3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63"/>
                <a:gd name="T58" fmla="*/ 0 h 37"/>
                <a:gd name="T59" fmla="*/ 63 w 63"/>
                <a:gd name="T60" fmla="*/ 37 h 3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63" h="37">
                  <a:moveTo>
                    <a:pt x="13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50" y="37"/>
                    <a:pt x="50" y="37"/>
                    <a:pt x="50" y="37"/>
                  </a:cubicBezTo>
                  <a:cubicBezTo>
                    <a:pt x="43" y="37"/>
                    <a:pt x="43" y="37"/>
                    <a:pt x="43" y="37"/>
                  </a:cubicBezTo>
                  <a:cubicBezTo>
                    <a:pt x="51" y="15"/>
                    <a:pt x="51" y="15"/>
                    <a:pt x="51" y="15"/>
                  </a:cubicBezTo>
                  <a:cubicBezTo>
                    <a:pt x="51" y="14"/>
                    <a:pt x="52" y="13"/>
                    <a:pt x="52" y="11"/>
                  </a:cubicBezTo>
                  <a:cubicBezTo>
                    <a:pt x="53" y="10"/>
                    <a:pt x="54" y="8"/>
                    <a:pt x="54" y="6"/>
                  </a:cubicBezTo>
                  <a:cubicBezTo>
                    <a:pt x="28" y="37"/>
                    <a:pt x="28" y="37"/>
                    <a:pt x="28" y="37"/>
                  </a:cubicBezTo>
                  <a:cubicBezTo>
                    <a:pt x="21" y="37"/>
                    <a:pt x="21" y="37"/>
                    <a:pt x="21" y="37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8"/>
                    <a:pt x="16" y="9"/>
                    <a:pt x="16" y="11"/>
                  </a:cubicBezTo>
                  <a:cubicBezTo>
                    <a:pt x="15" y="13"/>
                    <a:pt x="15" y="14"/>
                    <a:pt x="14" y="15"/>
                  </a:cubicBezTo>
                  <a:cubicBezTo>
                    <a:pt x="6" y="37"/>
                    <a:pt x="6" y="37"/>
                    <a:pt x="6" y="37"/>
                  </a:cubicBezTo>
                  <a:cubicBezTo>
                    <a:pt x="0" y="37"/>
                    <a:pt x="0" y="37"/>
                    <a:pt x="0" y="37"/>
                  </a:cubicBezTo>
                  <a:lnTo>
                    <a:pt x="13" y="0"/>
                  </a:ln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529"/>
            <p:cNvSpPr/>
            <p:nvPr/>
          </p:nvSpPr>
          <p:spPr bwMode="auto">
            <a:xfrm>
              <a:off x="3938594" y="7159631"/>
              <a:ext cx="180975" cy="147638"/>
            </a:xfrm>
            <a:custGeom>
              <a:avLst/>
              <a:gdLst>
                <a:gd name="T0" fmla="*/ 30163 w 48"/>
                <a:gd name="T1" fmla="*/ 98425 h 39"/>
                <a:gd name="T2" fmla="*/ 30163 w 48"/>
                <a:gd name="T3" fmla="*/ 117353 h 39"/>
                <a:gd name="T4" fmla="*/ 75406 w 48"/>
                <a:gd name="T5" fmla="*/ 132496 h 39"/>
                <a:gd name="T6" fmla="*/ 101798 w 48"/>
                <a:gd name="T7" fmla="*/ 128710 h 39"/>
                <a:gd name="T8" fmla="*/ 131961 w 48"/>
                <a:gd name="T9" fmla="*/ 109782 h 39"/>
                <a:gd name="T10" fmla="*/ 128191 w 48"/>
                <a:gd name="T11" fmla="*/ 90854 h 39"/>
                <a:gd name="T12" fmla="*/ 101798 w 48"/>
                <a:gd name="T13" fmla="*/ 83283 h 39"/>
                <a:gd name="T14" fmla="*/ 75406 w 48"/>
                <a:gd name="T15" fmla="*/ 79497 h 39"/>
                <a:gd name="T16" fmla="*/ 41473 w 48"/>
                <a:gd name="T17" fmla="*/ 68141 h 39"/>
                <a:gd name="T18" fmla="*/ 33933 w 48"/>
                <a:gd name="T19" fmla="*/ 41641 h 39"/>
                <a:gd name="T20" fmla="*/ 60325 w 48"/>
                <a:gd name="T21" fmla="*/ 11357 h 39"/>
                <a:gd name="T22" fmla="*/ 116880 w 48"/>
                <a:gd name="T23" fmla="*/ 0 h 39"/>
                <a:gd name="T24" fmla="*/ 165894 w 48"/>
                <a:gd name="T25" fmla="*/ 11357 h 39"/>
                <a:gd name="T26" fmla="*/ 177205 w 48"/>
                <a:gd name="T27" fmla="*/ 45427 h 39"/>
                <a:gd name="T28" fmla="*/ 150813 w 48"/>
                <a:gd name="T29" fmla="*/ 45427 h 39"/>
                <a:gd name="T30" fmla="*/ 150813 w 48"/>
                <a:gd name="T31" fmla="*/ 26499 h 39"/>
                <a:gd name="T32" fmla="*/ 113109 w 48"/>
                <a:gd name="T33" fmla="*/ 15142 h 39"/>
                <a:gd name="T34" fmla="*/ 75406 w 48"/>
                <a:gd name="T35" fmla="*/ 22714 h 39"/>
                <a:gd name="T36" fmla="*/ 60325 w 48"/>
                <a:gd name="T37" fmla="*/ 41641 h 39"/>
                <a:gd name="T38" fmla="*/ 64095 w 48"/>
                <a:gd name="T39" fmla="*/ 56784 h 39"/>
                <a:gd name="T40" fmla="*/ 98028 w 48"/>
                <a:gd name="T41" fmla="*/ 64355 h 39"/>
                <a:gd name="T42" fmla="*/ 124420 w 48"/>
                <a:gd name="T43" fmla="*/ 68141 h 39"/>
                <a:gd name="T44" fmla="*/ 150813 w 48"/>
                <a:gd name="T45" fmla="*/ 75712 h 39"/>
                <a:gd name="T46" fmla="*/ 162123 w 48"/>
                <a:gd name="T47" fmla="*/ 105997 h 39"/>
                <a:gd name="T48" fmla="*/ 124420 w 48"/>
                <a:gd name="T49" fmla="*/ 140067 h 39"/>
                <a:gd name="T50" fmla="*/ 64095 w 48"/>
                <a:gd name="T51" fmla="*/ 147638 h 39"/>
                <a:gd name="T52" fmla="*/ 11311 w 48"/>
                <a:gd name="T53" fmla="*/ 136281 h 39"/>
                <a:gd name="T54" fmla="*/ 7541 w 48"/>
                <a:gd name="T55" fmla="*/ 98425 h 39"/>
                <a:gd name="T56" fmla="*/ 30163 w 48"/>
                <a:gd name="T57" fmla="*/ 98425 h 39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48"/>
                <a:gd name="T88" fmla="*/ 0 h 39"/>
                <a:gd name="T89" fmla="*/ 48 w 48"/>
                <a:gd name="T90" fmla="*/ 39 h 39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48" h="39">
                  <a:moveTo>
                    <a:pt x="8" y="26"/>
                  </a:moveTo>
                  <a:cubicBezTo>
                    <a:pt x="8" y="28"/>
                    <a:pt x="8" y="30"/>
                    <a:pt x="8" y="31"/>
                  </a:cubicBezTo>
                  <a:cubicBezTo>
                    <a:pt x="10" y="34"/>
                    <a:pt x="14" y="35"/>
                    <a:pt x="20" y="35"/>
                  </a:cubicBezTo>
                  <a:cubicBezTo>
                    <a:pt x="22" y="35"/>
                    <a:pt x="25" y="35"/>
                    <a:pt x="27" y="34"/>
                  </a:cubicBezTo>
                  <a:cubicBezTo>
                    <a:pt x="32" y="33"/>
                    <a:pt x="34" y="31"/>
                    <a:pt x="35" y="29"/>
                  </a:cubicBezTo>
                  <a:cubicBezTo>
                    <a:pt x="36" y="27"/>
                    <a:pt x="36" y="25"/>
                    <a:pt x="34" y="24"/>
                  </a:cubicBezTo>
                  <a:cubicBezTo>
                    <a:pt x="33" y="23"/>
                    <a:pt x="30" y="23"/>
                    <a:pt x="27" y="22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16" y="20"/>
                    <a:pt x="13" y="19"/>
                    <a:pt x="11" y="18"/>
                  </a:cubicBezTo>
                  <a:cubicBezTo>
                    <a:pt x="8" y="17"/>
                    <a:pt x="7" y="15"/>
                    <a:pt x="9" y="11"/>
                  </a:cubicBezTo>
                  <a:cubicBezTo>
                    <a:pt x="10" y="8"/>
                    <a:pt x="12" y="5"/>
                    <a:pt x="16" y="3"/>
                  </a:cubicBezTo>
                  <a:cubicBezTo>
                    <a:pt x="20" y="1"/>
                    <a:pt x="25" y="0"/>
                    <a:pt x="31" y="0"/>
                  </a:cubicBezTo>
                  <a:cubicBezTo>
                    <a:pt x="37" y="0"/>
                    <a:pt x="41" y="1"/>
                    <a:pt x="44" y="3"/>
                  </a:cubicBezTo>
                  <a:cubicBezTo>
                    <a:pt x="48" y="5"/>
                    <a:pt x="48" y="8"/>
                    <a:pt x="47" y="12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41" y="10"/>
                    <a:pt x="40" y="8"/>
                    <a:pt x="40" y="7"/>
                  </a:cubicBezTo>
                  <a:cubicBezTo>
                    <a:pt x="38" y="5"/>
                    <a:pt x="35" y="4"/>
                    <a:pt x="30" y="4"/>
                  </a:cubicBezTo>
                  <a:cubicBezTo>
                    <a:pt x="25" y="4"/>
                    <a:pt x="22" y="5"/>
                    <a:pt x="20" y="6"/>
                  </a:cubicBezTo>
                  <a:cubicBezTo>
                    <a:pt x="18" y="7"/>
                    <a:pt x="16" y="9"/>
                    <a:pt x="16" y="11"/>
                  </a:cubicBezTo>
                  <a:cubicBezTo>
                    <a:pt x="15" y="12"/>
                    <a:pt x="16" y="14"/>
                    <a:pt x="17" y="15"/>
                  </a:cubicBezTo>
                  <a:cubicBezTo>
                    <a:pt x="19" y="15"/>
                    <a:pt x="22" y="16"/>
                    <a:pt x="26" y="17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6" y="18"/>
                    <a:pt x="39" y="19"/>
                    <a:pt x="40" y="20"/>
                  </a:cubicBezTo>
                  <a:cubicBezTo>
                    <a:pt x="43" y="22"/>
                    <a:pt x="44" y="24"/>
                    <a:pt x="43" y="28"/>
                  </a:cubicBezTo>
                  <a:cubicBezTo>
                    <a:pt x="41" y="32"/>
                    <a:pt x="38" y="35"/>
                    <a:pt x="33" y="37"/>
                  </a:cubicBezTo>
                  <a:cubicBezTo>
                    <a:pt x="28" y="38"/>
                    <a:pt x="23" y="39"/>
                    <a:pt x="17" y="39"/>
                  </a:cubicBezTo>
                  <a:cubicBezTo>
                    <a:pt x="11" y="39"/>
                    <a:pt x="6" y="38"/>
                    <a:pt x="3" y="36"/>
                  </a:cubicBezTo>
                  <a:cubicBezTo>
                    <a:pt x="1" y="33"/>
                    <a:pt x="0" y="30"/>
                    <a:pt x="2" y="26"/>
                  </a:cubicBezTo>
                  <a:lnTo>
                    <a:pt x="8" y="26"/>
                  </a:ln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530"/>
            <p:cNvSpPr/>
            <p:nvPr/>
          </p:nvSpPr>
          <p:spPr bwMode="auto">
            <a:xfrm>
              <a:off x="4160845" y="7159631"/>
              <a:ext cx="195263" cy="147638"/>
            </a:xfrm>
            <a:custGeom>
              <a:avLst/>
              <a:gdLst>
                <a:gd name="T0" fmla="*/ 191508 w 52"/>
                <a:gd name="T1" fmla="*/ 45427 h 39"/>
                <a:gd name="T2" fmla="*/ 165223 w 52"/>
                <a:gd name="T3" fmla="*/ 45427 h 39"/>
                <a:gd name="T4" fmla="*/ 157712 w 52"/>
                <a:gd name="T5" fmla="*/ 22714 h 39"/>
                <a:gd name="T6" fmla="*/ 123917 w 52"/>
                <a:gd name="T7" fmla="*/ 15142 h 39"/>
                <a:gd name="T8" fmla="*/ 71346 w 52"/>
                <a:gd name="T9" fmla="*/ 30285 h 39"/>
                <a:gd name="T10" fmla="*/ 37551 w 52"/>
                <a:gd name="T11" fmla="*/ 75712 h 39"/>
                <a:gd name="T12" fmla="*/ 37551 w 52"/>
                <a:gd name="T13" fmla="*/ 117353 h 39"/>
                <a:gd name="T14" fmla="*/ 78856 w 52"/>
                <a:gd name="T15" fmla="*/ 132496 h 39"/>
                <a:gd name="T16" fmla="*/ 131427 w 52"/>
                <a:gd name="T17" fmla="*/ 113568 h 39"/>
                <a:gd name="T18" fmla="*/ 150202 w 52"/>
                <a:gd name="T19" fmla="*/ 90854 h 39"/>
                <a:gd name="T20" fmla="*/ 176488 w 52"/>
                <a:gd name="T21" fmla="*/ 90854 h 39"/>
                <a:gd name="T22" fmla="*/ 142692 w 52"/>
                <a:gd name="T23" fmla="*/ 128710 h 39"/>
                <a:gd name="T24" fmla="*/ 71346 w 52"/>
                <a:gd name="T25" fmla="*/ 147638 h 39"/>
                <a:gd name="T26" fmla="*/ 18775 w 52"/>
                <a:gd name="T27" fmla="*/ 132496 h 39"/>
                <a:gd name="T28" fmla="*/ 11265 w 52"/>
                <a:gd name="T29" fmla="*/ 71926 h 39"/>
                <a:gd name="T30" fmla="*/ 52571 w 52"/>
                <a:gd name="T31" fmla="*/ 22714 h 39"/>
                <a:gd name="T32" fmla="*/ 127672 w 52"/>
                <a:gd name="T33" fmla="*/ 0 h 39"/>
                <a:gd name="T34" fmla="*/ 180243 w 52"/>
                <a:gd name="T35" fmla="*/ 15142 h 39"/>
                <a:gd name="T36" fmla="*/ 191508 w 52"/>
                <a:gd name="T37" fmla="*/ 45427 h 39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52"/>
                <a:gd name="T58" fmla="*/ 0 h 39"/>
                <a:gd name="T59" fmla="*/ 52 w 52"/>
                <a:gd name="T60" fmla="*/ 39 h 39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52" h="39">
                  <a:moveTo>
                    <a:pt x="51" y="12"/>
                  </a:moveTo>
                  <a:cubicBezTo>
                    <a:pt x="44" y="12"/>
                    <a:pt x="44" y="12"/>
                    <a:pt x="44" y="12"/>
                  </a:cubicBezTo>
                  <a:cubicBezTo>
                    <a:pt x="44" y="10"/>
                    <a:pt x="43" y="8"/>
                    <a:pt x="42" y="6"/>
                  </a:cubicBezTo>
                  <a:cubicBezTo>
                    <a:pt x="40" y="5"/>
                    <a:pt x="37" y="4"/>
                    <a:pt x="33" y="4"/>
                  </a:cubicBezTo>
                  <a:cubicBezTo>
                    <a:pt x="27" y="4"/>
                    <a:pt x="23" y="6"/>
                    <a:pt x="19" y="8"/>
                  </a:cubicBezTo>
                  <a:cubicBezTo>
                    <a:pt x="15" y="11"/>
                    <a:pt x="12" y="15"/>
                    <a:pt x="10" y="20"/>
                  </a:cubicBezTo>
                  <a:cubicBezTo>
                    <a:pt x="8" y="24"/>
                    <a:pt x="8" y="28"/>
                    <a:pt x="10" y="31"/>
                  </a:cubicBezTo>
                  <a:cubicBezTo>
                    <a:pt x="12" y="33"/>
                    <a:pt x="16" y="35"/>
                    <a:pt x="21" y="35"/>
                  </a:cubicBezTo>
                  <a:cubicBezTo>
                    <a:pt x="27" y="35"/>
                    <a:pt x="31" y="33"/>
                    <a:pt x="35" y="30"/>
                  </a:cubicBezTo>
                  <a:cubicBezTo>
                    <a:pt x="37" y="29"/>
                    <a:pt x="39" y="27"/>
                    <a:pt x="40" y="24"/>
                  </a:cubicBezTo>
                  <a:cubicBezTo>
                    <a:pt x="47" y="24"/>
                    <a:pt x="47" y="24"/>
                    <a:pt x="47" y="24"/>
                  </a:cubicBezTo>
                  <a:cubicBezTo>
                    <a:pt x="45" y="28"/>
                    <a:pt x="42" y="32"/>
                    <a:pt x="38" y="34"/>
                  </a:cubicBezTo>
                  <a:cubicBezTo>
                    <a:pt x="32" y="38"/>
                    <a:pt x="26" y="39"/>
                    <a:pt x="19" y="39"/>
                  </a:cubicBezTo>
                  <a:cubicBezTo>
                    <a:pt x="13" y="39"/>
                    <a:pt x="8" y="38"/>
                    <a:pt x="5" y="35"/>
                  </a:cubicBezTo>
                  <a:cubicBezTo>
                    <a:pt x="1" y="32"/>
                    <a:pt x="0" y="26"/>
                    <a:pt x="3" y="19"/>
                  </a:cubicBezTo>
                  <a:cubicBezTo>
                    <a:pt x="5" y="14"/>
                    <a:pt x="8" y="9"/>
                    <a:pt x="14" y="6"/>
                  </a:cubicBezTo>
                  <a:cubicBezTo>
                    <a:pt x="20" y="2"/>
                    <a:pt x="26" y="0"/>
                    <a:pt x="34" y="0"/>
                  </a:cubicBezTo>
                  <a:cubicBezTo>
                    <a:pt x="41" y="0"/>
                    <a:pt x="45" y="1"/>
                    <a:pt x="48" y="4"/>
                  </a:cubicBezTo>
                  <a:cubicBezTo>
                    <a:pt x="51" y="6"/>
                    <a:pt x="52" y="9"/>
                    <a:pt x="51" y="12"/>
                  </a:cubicBez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531"/>
            <p:cNvSpPr>
              <a:spLocks noEditPoints="1"/>
            </p:cNvSpPr>
            <p:nvPr/>
          </p:nvSpPr>
          <p:spPr bwMode="auto">
            <a:xfrm>
              <a:off x="4348170" y="7197731"/>
              <a:ext cx="146050" cy="109538"/>
            </a:xfrm>
            <a:custGeom>
              <a:avLst/>
              <a:gdLst>
                <a:gd name="T0" fmla="*/ 142305 w 39"/>
                <a:gd name="T1" fmla="*/ 52880 h 29"/>
                <a:gd name="T2" fmla="*/ 108601 w 39"/>
                <a:gd name="T3" fmla="*/ 94429 h 29"/>
                <a:gd name="T4" fmla="*/ 52428 w 39"/>
                <a:gd name="T5" fmla="*/ 109538 h 29"/>
                <a:gd name="T6" fmla="*/ 11235 w 39"/>
                <a:gd name="T7" fmla="*/ 94429 h 29"/>
                <a:gd name="T8" fmla="*/ 7490 w 39"/>
                <a:gd name="T9" fmla="*/ 56658 h 29"/>
                <a:gd name="T10" fmla="*/ 41194 w 39"/>
                <a:gd name="T11" fmla="*/ 15109 h 29"/>
                <a:gd name="T12" fmla="*/ 93622 w 39"/>
                <a:gd name="T13" fmla="*/ 0 h 29"/>
                <a:gd name="T14" fmla="*/ 134815 w 39"/>
                <a:gd name="T15" fmla="*/ 15109 h 29"/>
                <a:gd name="T16" fmla="*/ 142305 w 39"/>
                <a:gd name="T17" fmla="*/ 52880 h 29"/>
                <a:gd name="T18" fmla="*/ 116091 w 39"/>
                <a:gd name="T19" fmla="*/ 52880 h 29"/>
                <a:gd name="T20" fmla="*/ 119836 w 39"/>
                <a:gd name="T21" fmla="*/ 30217 h 29"/>
                <a:gd name="T22" fmla="*/ 89877 w 39"/>
                <a:gd name="T23" fmla="*/ 15109 h 29"/>
                <a:gd name="T24" fmla="*/ 52428 w 39"/>
                <a:gd name="T25" fmla="*/ 26440 h 29"/>
                <a:gd name="T26" fmla="*/ 29959 w 39"/>
                <a:gd name="T27" fmla="*/ 56658 h 29"/>
                <a:gd name="T28" fmla="*/ 29959 w 39"/>
                <a:gd name="T29" fmla="*/ 83098 h 29"/>
                <a:gd name="T30" fmla="*/ 59918 w 39"/>
                <a:gd name="T31" fmla="*/ 94429 h 29"/>
                <a:gd name="T32" fmla="*/ 97367 w 39"/>
                <a:gd name="T33" fmla="*/ 83098 h 29"/>
                <a:gd name="T34" fmla="*/ 116091 w 39"/>
                <a:gd name="T35" fmla="*/ 52880 h 29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9"/>
                <a:gd name="T55" fmla="*/ 0 h 29"/>
                <a:gd name="T56" fmla="*/ 39 w 39"/>
                <a:gd name="T57" fmla="*/ 29 h 29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9" h="29">
                  <a:moveTo>
                    <a:pt x="38" y="14"/>
                  </a:moveTo>
                  <a:cubicBezTo>
                    <a:pt x="36" y="18"/>
                    <a:pt x="33" y="22"/>
                    <a:pt x="29" y="25"/>
                  </a:cubicBezTo>
                  <a:cubicBezTo>
                    <a:pt x="25" y="28"/>
                    <a:pt x="20" y="29"/>
                    <a:pt x="14" y="29"/>
                  </a:cubicBezTo>
                  <a:cubicBezTo>
                    <a:pt x="9" y="29"/>
                    <a:pt x="5" y="28"/>
                    <a:pt x="3" y="25"/>
                  </a:cubicBezTo>
                  <a:cubicBezTo>
                    <a:pt x="1" y="23"/>
                    <a:pt x="0" y="19"/>
                    <a:pt x="2" y="15"/>
                  </a:cubicBezTo>
                  <a:cubicBezTo>
                    <a:pt x="3" y="11"/>
                    <a:pt x="6" y="7"/>
                    <a:pt x="11" y="4"/>
                  </a:cubicBezTo>
                  <a:cubicBezTo>
                    <a:pt x="15" y="2"/>
                    <a:pt x="20" y="0"/>
                    <a:pt x="25" y="0"/>
                  </a:cubicBezTo>
                  <a:cubicBezTo>
                    <a:pt x="30" y="0"/>
                    <a:pt x="34" y="1"/>
                    <a:pt x="36" y="4"/>
                  </a:cubicBezTo>
                  <a:cubicBezTo>
                    <a:pt x="39" y="6"/>
                    <a:pt x="39" y="9"/>
                    <a:pt x="38" y="14"/>
                  </a:cubicBezTo>
                  <a:close/>
                  <a:moveTo>
                    <a:pt x="31" y="14"/>
                  </a:moveTo>
                  <a:cubicBezTo>
                    <a:pt x="32" y="12"/>
                    <a:pt x="32" y="10"/>
                    <a:pt x="32" y="8"/>
                  </a:cubicBezTo>
                  <a:cubicBezTo>
                    <a:pt x="31" y="5"/>
                    <a:pt x="28" y="4"/>
                    <a:pt x="24" y="4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1" y="10"/>
                    <a:pt x="9" y="12"/>
                    <a:pt x="8" y="15"/>
                  </a:cubicBezTo>
                  <a:cubicBezTo>
                    <a:pt x="7" y="18"/>
                    <a:pt x="7" y="20"/>
                    <a:pt x="8" y="22"/>
                  </a:cubicBezTo>
                  <a:cubicBezTo>
                    <a:pt x="10" y="24"/>
                    <a:pt x="12" y="25"/>
                    <a:pt x="16" y="25"/>
                  </a:cubicBezTo>
                  <a:cubicBezTo>
                    <a:pt x="20" y="25"/>
                    <a:pt x="23" y="24"/>
                    <a:pt x="26" y="22"/>
                  </a:cubicBezTo>
                  <a:cubicBezTo>
                    <a:pt x="28" y="20"/>
                    <a:pt x="30" y="17"/>
                    <a:pt x="31" y="14"/>
                  </a:cubicBez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532"/>
            <p:cNvSpPr/>
            <p:nvPr/>
          </p:nvSpPr>
          <p:spPr bwMode="auto">
            <a:xfrm>
              <a:off x="4494220" y="7197731"/>
              <a:ext cx="104775" cy="104775"/>
            </a:xfrm>
            <a:custGeom>
              <a:avLst/>
              <a:gdLst>
                <a:gd name="T0" fmla="*/ 33678 w 28"/>
                <a:gd name="T1" fmla="*/ 3742 h 28"/>
                <a:gd name="T2" fmla="*/ 59871 w 28"/>
                <a:gd name="T3" fmla="*/ 3742 h 28"/>
                <a:gd name="T4" fmla="*/ 52388 w 28"/>
                <a:gd name="T5" fmla="*/ 22452 h 28"/>
                <a:gd name="T6" fmla="*/ 71097 w 28"/>
                <a:gd name="T7" fmla="*/ 7484 h 28"/>
                <a:gd name="T8" fmla="*/ 97291 w 28"/>
                <a:gd name="T9" fmla="*/ 0 h 28"/>
                <a:gd name="T10" fmla="*/ 101033 w 28"/>
                <a:gd name="T11" fmla="*/ 0 h 28"/>
                <a:gd name="T12" fmla="*/ 104775 w 28"/>
                <a:gd name="T13" fmla="*/ 3742 h 28"/>
                <a:gd name="T14" fmla="*/ 97291 w 28"/>
                <a:gd name="T15" fmla="*/ 18710 h 28"/>
                <a:gd name="T16" fmla="*/ 93549 w 28"/>
                <a:gd name="T17" fmla="*/ 18710 h 28"/>
                <a:gd name="T18" fmla="*/ 89807 w 28"/>
                <a:gd name="T19" fmla="*/ 18710 h 28"/>
                <a:gd name="T20" fmla="*/ 59871 w 28"/>
                <a:gd name="T21" fmla="*/ 26194 h 28"/>
                <a:gd name="T22" fmla="*/ 44904 w 28"/>
                <a:gd name="T23" fmla="*/ 48646 h 28"/>
                <a:gd name="T24" fmla="*/ 22452 w 28"/>
                <a:gd name="T25" fmla="*/ 104775 h 28"/>
                <a:gd name="T26" fmla="*/ 0 w 28"/>
                <a:gd name="T27" fmla="*/ 104775 h 28"/>
                <a:gd name="T28" fmla="*/ 33678 w 28"/>
                <a:gd name="T29" fmla="*/ 3742 h 2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8"/>
                <a:gd name="T46" fmla="*/ 0 h 28"/>
                <a:gd name="T47" fmla="*/ 28 w 28"/>
                <a:gd name="T48" fmla="*/ 28 h 2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8" h="28">
                  <a:moveTo>
                    <a:pt x="9" y="1"/>
                  </a:moveTo>
                  <a:cubicBezTo>
                    <a:pt x="16" y="1"/>
                    <a:pt x="16" y="1"/>
                    <a:pt x="16" y="1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5" y="5"/>
                    <a:pt x="16" y="4"/>
                    <a:pt x="19" y="2"/>
                  </a:cubicBezTo>
                  <a:cubicBezTo>
                    <a:pt x="21" y="1"/>
                    <a:pt x="24" y="0"/>
                    <a:pt x="26" y="0"/>
                  </a:cubicBezTo>
                  <a:cubicBezTo>
                    <a:pt x="26" y="0"/>
                    <a:pt x="26" y="0"/>
                    <a:pt x="27" y="0"/>
                  </a:cubicBezTo>
                  <a:cubicBezTo>
                    <a:pt x="27" y="0"/>
                    <a:pt x="27" y="0"/>
                    <a:pt x="28" y="1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6" y="5"/>
                    <a:pt x="26" y="5"/>
                    <a:pt x="25" y="5"/>
                  </a:cubicBezTo>
                  <a:cubicBezTo>
                    <a:pt x="25" y="5"/>
                    <a:pt x="25" y="5"/>
                    <a:pt x="24" y="5"/>
                  </a:cubicBezTo>
                  <a:cubicBezTo>
                    <a:pt x="21" y="5"/>
                    <a:pt x="18" y="6"/>
                    <a:pt x="16" y="7"/>
                  </a:cubicBezTo>
                  <a:cubicBezTo>
                    <a:pt x="14" y="9"/>
                    <a:pt x="12" y="11"/>
                    <a:pt x="12" y="13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9" y="1"/>
                  </a:ln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 533"/>
            <p:cNvSpPr>
              <a:spLocks noEditPoints="1"/>
            </p:cNvSpPr>
            <p:nvPr/>
          </p:nvSpPr>
          <p:spPr bwMode="auto">
            <a:xfrm>
              <a:off x="4565658" y="7197731"/>
              <a:ext cx="165100" cy="146050"/>
            </a:xfrm>
            <a:custGeom>
              <a:avLst/>
              <a:gdLst>
                <a:gd name="T0" fmla="*/ 52532 w 44"/>
                <a:gd name="T1" fmla="*/ 3745 h 39"/>
                <a:gd name="T2" fmla="*/ 75045 w 44"/>
                <a:gd name="T3" fmla="*/ 3745 h 39"/>
                <a:gd name="T4" fmla="*/ 71293 w 44"/>
                <a:gd name="T5" fmla="*/ 18724 h 39"/>
                <a:gd name="T6" fmla="*/ 90055 w 44"/>
                <a:gd name="T7" fmla="*/ 7490 h 39"/>
                <a:gd name="T8" fmla="*/ 120073 w 44"/>
                <a:gd name="T9" fmla="*/ 0 h 39"/>
                <a:gd name="T10" fmla="*/ 157595 w 44"/>
                <a:gd name="T11" fmla="*/ 14979 h 39"/>
                <a:gd name="T12" fmla="*/ 161348 w 44"/>
                <a:gd name="T13" fmla="*/ 52428 h 39"/>
                <a:gd name="T14" fmla="*/ 116320 w 44"/>
                <a:gd name="T15" fmla="*/ 101112 h 39"/>
                <a:gd name="T16" fmla="*/ 78798 w 44"/>
                <a:gd name="T17" fmla="*/ 108601 h 39"/>
                <a:gd name="T18" fmla="*/ 52532 w 44"/>
                <a:gd name="T19" fmla="*/ 104856 h 39"/>
                <a:gd name="T20" fmla="*/ 41275 w 44"/>
                <a:gd name="T21" fmla="*/ 93622 h 39"/>
                <a:gd name="T22" fmla="*/ 22514 w 44"/>
                <a:gd name="T23" fmla="*/ 146050 h 39"/>
                <a:gd name="T24" fmla="*/ 0 w 44"/>
                <a:gd name="T25" fmla="*/ 146050 h 39"/>
                <a:gd name="T26" fmla="*/ 52532 w 44"/>
                <a:gd name="T27" fmla="*/ 3745 h 39"/>
                <a:gd name="T28" fmla="*/ 135082 w 44"/>
                <a:gd name="T29" fmla="*/ 52428 h 39"/>
                <a:gd name="T30" fmla="*/ 138834 w 44"/>
                <a:gd name="T31" fmla="*/ 33704 h 39"/>
                <a:gd name="T32" fmla="*/ 108816 w 44"/>
                <a:gd name="T33" fmla="*/ 14979 h 39"/>
                <a:gd name="T34" fmla="*/ 67541 w 44"/>
                <a:gd name="T35" fmla="*/ 33704 h 39"/>
                <a:gd name="T36" fmla="*/ 56284 w 44"/>
                <a:gd name="T37" fmla="*/ 59918 h 39"/>
                <a:gd name="T38" fmla="*/ 52532 w 44"/>
                <a:gd name="T39" fmla="*/ 78642 h 39"/>
                <a:gd name="T40" fmla="*/ 82550 w 44"/>
                <a:gd name="T41" fmla="*/ 93622 h 39"/>
                <a:gd name="T42" fmla="*/ 112568 w 44"/>
                <a:gd name="T43" fmla="*/ 82387 h 39"/>
                <a:gd name="T44" fmla="*/ 135082 w 44"/>
                <a:gd name="T45" fmla="*/ 52428 h 39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44"/>
                <a:gd name="T70" fmla="*/ 0 h 39"/>
                <a:gd name="T71" fmla="*/ 44 w 44"/>
                <a:gd name="T72" fmla="*/ 39 h 39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44" h="39">
                  <a:moveTo>
                    <a:pt x="14" y="1"/>
                  </a:moveTo>
                  <a:cubicBezTo>
                    <a:pt x="20" y="1"/>
                    <a:pt x="20" y="1"/>
                    <a:pt x="20" y="1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20" y="4"/>
                    <a:pt x="22" y="3"/>
                    <a:pt x="24" y="2"/>
                  </a:cubicBezTo>
                  <a:cubicBezTo>
                    <a:pt x="26" y="1"/>
                    <a:pt x="29" y="0"/>
                    <a:pt x="32" y="0"/>
                  </a:cubicBezTo>
                  <a:cubicBezTo>
                    <a:pt x="36" y="0"/>
                    <a:pt x="40" y="2"/>
                    <a:pt x="42" y="4"/>
                  </a:cubicBezTo>
                  <a:cubicBezTo>
                    <a:pt x="44" y="6"/>
                    <a:pt x="44" y="10"/>
                    <a:pt x="43" y="14"/>
                  </a:cubicBezTo>
                  <a:cubicBezTo>
                    <a:pt x="40" y="20"/>
                    <a:pt x="37" y="24"/>
                    <a:pt x="31" y="27"/>
                  </a:cubicBezTo>
                  <a:cubicBezTo>
                    <a:pt x="28" y="28"/>
                    <a:pt x="25" y="29"/>
                    <a:pt x="21" y="29"/>
                  </a:cubicBezTo>
                  <a:cubicBezTo>
                    <a:pt x="18" y="29"/>
                    <a:pt x="16" y="29"/>
                    <a:pt x="14" y="28"/>
                  </a:cubicBezTo>
                  <a:cubicBezTo>
                    <a:pt x="13" y="27"/>
                    <a:pt x="12" y="26"/>
                    <a:pt x="11" y="25"/>
                  </a:cubicBezTo>
                  <a:cubicBezTo>
                    <a:pt x="6" y="39"/>
                    <a:pt x="6" y="39"/>
                    <a:pt x="6" y="39"/>
                  </a:cubicBezTo>
                  <a:cubicBezTo>
                    <a:pt x="0" y="39"/>
                    <a:pt x="0" y="39"/>
                    <a:pt x="0" y="39"/>
                  </a:cubicBezTo>
                  <a:lnTo>
                    <a:pt x="14" y="1"/>
                  </a:lnTo>
                  <a:close/>
                  <a:moveTo>
                    <a:pt x="36" y="14"/>
                  </a:moveTo>
                  <a:cubicBezTo>
                    <a:pt x="37" y="12"/>
                    <a:pt x="37" y="10"/>
                    <a:pt x="37" y="9"/>
                  </a:cubicBezTo>
                  <a:cubicBezTo>
                    <a:pt x="36" y="6"/>
                    <a:pt x="33" y="4"/>
                    <a:pt x="29" y="4"/>
                  </a:cubicBezTo>
                  <a:cubicBezTo>
                    <a:pt x="25" y="4"/>
                    <a:pt x="21" y="6"/>
                    <a:pt x="18" y="9"/>
                  </a:cubicBezTo>
                  <a:cubicBezTo>
                    <a:pt x="17" y="11"/>
                    <a:pt x="16" y="13"/>
                    <a:pt x="15" y="16"/>
                  </a:cubicBezTo>
                  <a:cubicBezTo>
                    <a:pt x="14" y="18"/>
                    <a:pt x="14" y="19"/>
                    <a:pt x="14" y="21"/>
                  </a:cubicBezTo>
                  <a:cubicBezTo>
                    <a:pt x="15" y="24"/>
                    <a:pt x="17" y="25"/>
                    <a:pt x="22" y="25"/>
                  </a:cubicBezTo>
                  <a:cubicBezTo>
                    <a:pt x="25" y="25"/>
                    <a:pt x="27" y="24"/>
                    <a:pt x="30" y="22"/>
                  </a:cubicBezTo>
                  <a:cubicBezTo>
                    <a:pt x="33" y="21"/>
                    <a:pt x="35" y="18"/>
                    <a:pt x="36" y="14"/>
                  </a:cubicBez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534"/>
            <p:cNvSpPr>
              <a:spLocks noEditPoints="1"/>
            </p:cNvSpPr>
            <p:nvPr/>
          </p:nvSpPr>
          <p:spPr bwMode="auto">
            <a:xfrm>
              <a:off x="4733933" y="7197731"/>
              <a:ext cx="146050" cy="109538"/>
            </a:xfrm>
            <a:custGeom>
              <a:avLst/>
              <a:gdLst>
                <a:gd name="T0" fmla="*/ 142305 w 39"/>
                <a:gd name="T1" fmla="*/ 52880 h 29"/>
                <a:gd name="T2" fmla="*/ 108601 w 39"/>
                <a:gd name="T3" fmla="*/ 94429 h 29"/>
                <a:gd name="T4" fmla="*/ 52428 w 39"/>
                <a:gd name="T5" fmla="*/ 109538 h 29"/>
                <a:gd name="T6" fmla="*/ 11235 w 39"/>
                <a:gd name="T7" fmla="*/ 94429 h 29"/>
                <a:gd name="T8" fmla="*/ 7490 w 39"/>
                <a:gd name="T9" fmla="*/ 56658 h 29"/>
                <a:gd name="T10" fmla="*/ 37449 w 39"/>
                <a:gd name="T11" fmla="*/ 15109 h 29"/>
                <a:gd name="T12" fmla="*/ 93622 w 39"/>
                <a:gd name="T13" fmla="*/ 0 h 29"/>
                <a:gd name="T14" fmla="*/ 134815 w 39"/>
                <a:gd name="T15" fmla="*/ 15109 h 29"/>
                <a:gd name="T16" fmla="*/ 142305 w 39"/>
                <a:gd name="T17" fmla="*/ 52880 h 29"/>
                <a:gd name="T18" fmla="*/ 116091 w 39"/>
                <a:gd name="T19" fmla="*/ 52880 h 29"/>
                <a:gd name="T20" fmla="*/ 116091 w 39"/>
                <a:gd name="T21" fmla="*/ 30217 h 29"/>
                <a:gd name="T22" fmla="*/ 86132 w 39"/>
                <a:gd name="T23" fmla="*/ 15109 h 29"/>
                <a:gd name="T24" fmla="*/ 52428 w 39"/>
                <a:gd name="T25" fmla="*/ 26440 h 29"/>
                <a:gd name="T26" fmla="*/ 29959 w 39"/>
                <a:gd name="T27" fmla="*/ 56658 h 29"/>
                <a:gd name="T28" fmla="*/ 29959 w 39"/>
                <a:gd name="T29" fmla="*/ 83098 h 29"/>
                <a:gd name="T30" fmla="*/ 59918 w 39"/>
                <a:gd name="T31" fmla="*/ 94429 h 29"/>
                <a:gd name="T32" fmla="*/ 97367 w 39"/>
                <a:gd name="T33" fmla="*/ 83098 h 29"/>
                <a:gd name="T34" fmla="*/ 116091 w 39"/>
                <a:gd name="T35" fmla="*/ 52880 h 29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9"/>
                <a:gd name="T55" fmla="*/ 0 h 29"/>
                <a:gd name="T56" fmla="*/ 39 w 39"/>
                <a:gd name="T57" fmla="*/ 29 h 29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9" h="29">
                  <a:moveTo>
                    <a:pt x="38" y="14"/>
                  </a:moveTo>
                  <a:cubicBezTo>
                    <a:pt x="36" y="18"/>
                    <a:pt x="33" y="22"/>
                    <a:pt x="29" y="25"/>
                  </a:cubicBezTo>
                  <a:cubicBezTo>
                    <a:pt x="25" y="28"/>
                    <a:pt x="20" y="29"/>
                    <a:pt x="14" y="29"/>
                  </a:cubicBezTo>
                  <a:cubicBezTo>
                    <a:pt x="8" y="29"/>
                    <a:pt x="5" y="28"/>
                    <a:pt x="3" y="25"/>
                  </a:cubicBezTo>
                  <a:cubicBezTo>
                    <a:pt x="0" y="23"/>
                    <a:pt x="0" y="19"/>
                    <a:pt x="2" y="15"/>
                  </a:cubicBezTo>
                  <a:cubicBezTo>
                    <a:pt x="3" y="11"/>
                    <a:pt x="6" y="7"/>
                    <a:pt x="10" y="4"/>
                  </a:cubicBezTo>
                  <a:cubicBezTo>
                    <a:pt x="15" y="2"/>
                    <a:pt x="20" y="0"/>
                    <a:pt x="25" y="0"/>
                  </a:cubicBezTo>
                  <a:cubicBezTo>
                    <a:pt x="30" y="0"/>
                    <a:pt x="34" y="1"/>
                    <a:pt x="36" y="4"/>
                  </a:cubicBezTo>
                  <a:cubicBezTo>
                    <a:pt x="39" y="6"/>
                    <a:pt x="39" y="9"/>
                    <a:pt x="38" y="14"/>
                  </a:cubicBezTo>
                  <a:close/>
                  <a:moveTo>
                    <a:pt x="31" y="14"/>
                  </a:moveTo>
                  <a:cubicBezTo>
                    <a:pt x="32" y="12"/>
                    <a:pt x="32" y="10"/>
                    <a:pt x="31" y="8"/>
                  </a:cubicBezTo>
                  <a:cubicBezTo>
                    <a:pt x="31" y="5"/>
                    <a:pt x="28" y="4"/>
                    <a:pt x="23" y="4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1" y="10"/>
                    <a:pt x="9" y="12"/>
                    <a:pt x="8" y="15"/>
                  </a:cubicBezTo>
                  <a:cubicBezTo>
                    <a:pt x="7" y="18"/>
                    <a:pt x="7" y="20"/>
                    <a:pt x="8" y="22"/>
                  </a:cubicBezTo>
                  <a:cubicBezTo>
                    <a:pt x="9" y="24"/>
                    <a:pt x="12" y="25"/>
                    <a:pt x="16" y="25"/>
                  </a:cubicBezTo>
                  <a:cubicBezTo>
                    <a:pt x="20" y="25"/>
                    <a:pt x="23" y="24"/>
                    <a:pt x="26" y="22"/>
                  </a:cubicBezTo>
                  <a:cubicBezTo>
                    <a:pt x="28" y="20"/>
                    <a:pt x="30" y="17"/>
                    <a:pt x="31" y="14"/>
                  </a:cubicBez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31" name="Freeform 535"/>
            <p:cNvSpPr/>
            <p:nvPr/>
          </p:nvSpPr>
          <p:spPr bwMode="auto">
            <a:xfrm>
              <a:off x="4873633" y="7197731"/>
              <a:ext cx="107950" cy="104775"/>
            </a:xfrm>
            <a:custGeom>
              <a:avLst/>
              <a:gdLst>
                <a:gd name="T0" fmla="*/ 37224 w 29"/>
                <a:gd name="T1" fmla="*/ 3742 h 28"/>
                <a:gd name="T2" fmla="*/ 59559 w 29"/>
                <a:gd name="T3" fmla="*/ 3742 h 28"/>
                <a:gd name="T4" fmla="*/ 52114 w 29"/>
                <a:gd name="T5" fmla="*/ 22452 h 28"/>
                <a:gd name="T6" fmla="*/ 70726 w 29"/>
                <a:gd name="T7" fmla="*/ 7484 h 28"/>
                <a:gd name="T8" fmla="*/ 100505 w 29"/>
                <a:gd name="T9" fmla="*/ 0 h 28"/>
                <a:gd name="T10" fmla="*/ 100505 w 29"/>
                <a:gd name="T11" fmla="*/ 0 h 28"/>
                <a:gd name="T12" fmla="*/ 107950 w 29"/>
                <a:gd name="T13" fmla="*/ 3742 h 28"/>
                <a:gd name="T14" fmla="*/ 100505 w 29"/>
                <a:gd name="T15" fmla="*/ 18710 h 28"/>
                <a:gd name="T16" fmla="*/ 96783 w 29"/>
                <a:gd name="T17" fmla="*/ 18710 h 28"/>
                <a:gd name="T18" fmla="*/ 93060 w 29"/>
                <a:gd name="T19" fmla="*/ 18710 h 28"/>
                <a:gd name="T20" fmla="*/ 63281 w 29"/>
                <a:gd name="T21" fmla="*/ 26194 h 28"/>
                <a:gd name="T22" fmla="*/ 44669 w 29"/>
                <a:gd name="T23" fmla="*/ 48646 h 28"/>
                <a:gd name="T24" fmla="*/ 22334 w 29"/>
                <a:gd name="T25" fmla="*/ 104775 h 28"/>
                <a:gd name="T26" fmla="*/ 0 w 29"/>
                <a:gd name="T27" fmla="*/ 104775 h 28"/>
                <a:gd name="T28" fmla="*/ 37224 w 29"/>
                <a:gd name="T29" fmla="*/ 3742 h 2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9"/>
                <a:gd name="T46" fmla="*/ 0 h 28"/>
                <a:gd name="T47" fmla="*/ 29 w 29"/>
                <a:gd name="T48" fmla="*/ 28 h 2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9" h="28">
                  <a:moveTo>
                    <a:pt x="10" y="1"/>
                  </a:moveTo>
                  <a:cubicBezTo>
                    <a:pt x="16" y="1"/>
                    <a:pt x="16" y="1"/>
                    <a:pt x="16" y="1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5" y="5"/>
                    <a:pt x="17" y="4"/>
                    <a:pt x="19" y="2"/>
                  </a:cubicBezTo>
                  <a:cubicBezTo>
                    <a:pt x="22" y="1"/>
                    <a:pt x="24" y="0"/>
                    <a:pt x="27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0"/>
                    <a:pt x="28" y="0"/>
                    <a:pt x="29" y="1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6" y="5"/>
                    <a:pt x="25" y="5"/>
                    <a:pt x="25" y="5"/>
                  </a:cubicBezTo>
                  <a:cubicBezTo>
                    <a:pt x="22" y="5"/>
                    <a:pt x="19" y="6"/>
                    <a:pt x="17" y="7"/>
                  </a:cubicBezTo>
                  <a:cubicBezTo>
                    <a:pt x="14" y="9"/>
                    <a:pt x="13" y="11"/>
                    <a:pt x="12" y="13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10" y="1"/>
                  </a:ln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32" name="Freeform 536"/>
            <p:cNvSpPr>
              <a:spLocks noEditPoints="1"/>
            </p:cNvSpPr>
            <p:nvPr/>
          </p:nvSpPr>
          <p:spPr bwMode="auto">
            <a:xfrm>
              <a:off x="4956184" y="7197731"/>
              <a:ext cx="146050" cy="109538"/>
            </a:xfrm>
            <a:custGeom>
              <a:avLst/>
              <a:gdLst>
                <a:gd name="T0" fmla="*/ 101112 w 39"/>
                <a:gd name="T1" fmla="*/ 45326 h 29"/>
                <a:gd name="T2" fmla="*/ 112346 w 39"/>
                <a:gd name="T3" fmla="*/ 37772 h 29"/>
                <a:gd name="T4" fmla="*/ 116091 w 39"/>
                <a:gd name="T5" fmla="*/ 33995 h 29"/>
                <a:gd name="T6" fmla="*/ 112346 w 39"/>
                <a:gd name="T7" fmla="*/ 18886 h 29"/>
                <a:gd name="T8" fmla="*/ 89877 w 39"/>
                <a:gd name="T9" fmla="*/ 15109 h 29"/>
                <a:gd name="T10" fmla="*/ 59918 w 39"/>
                <a:gd name="T11" fmla="*/ 22663 h 29"/>
                <a:gd name="T12" fmla="*/ 48683 w 39"/>
                <a:gd name="T13" fmla="*/ 33995 h 29"/>
                <a:gd name="T14" fmla="*/ 26214 w 39"/>
                <a:gd name="T15" fmla="*/ 33995 h 29"/>
                <a:gd name="T16" fmla="*/ 52428 w 39"/>
                <a:gd name="T17" fmla="*/ 7554 h 29"/>
                <a:gd name="T18" fmla="*/ 93622 w 39"/>
                <a:gd name="T19" fmla="*/ 0 h 29"/>
                <a:gd name="T20" fmla="*/ 134815 w 39"/>
                <a:gd name="T21" fmla="*/ 7554 h 29"/>
                <a:gd name="T22" fmla="*/ 142305 w 39"/>
                <a:gd name="T23" fmla="*/ 30217 h 29"/>
                <a:gd name="T24" fmla="*/ 119836 w 39"/>
                <a:gd name="T25" fmla="*/ 90652 h 29"/>
                <a:gd name="T26" fmla="*/ 119836 w 39"/>
                <a:gd name="T27" fmla="*/ 94429 h 29"/>
                <a:gd name="T28" fmla="*/ 127326 w 39"/>
                <a:gd name="T29" fmla="*/ 94429 h 29"/>
                <a:gd name="T30" fmla="*/ 131071 w 39"/>
                <a:gd name="T31" fmla="*/ 94429 h 29"/>
                <a:gd name="T32" fmla="*/ 134815 w 39"/>
                <a:gd name="T33" fmla="*/ 94429 h 29"/>
                <a:gd name="T34" fmla="*/ 131071 w 39"/>
                <a:gd name="T35" fmla="*/ 105761 h 29"/>
                <a:gd name="T36" fmla="*/ 119836 w 39"/>
                <a:gd name="T37" fmla="*/ 109538 h 29"/>
                <a:gd name="T38" fmla="*/ 112346 w 39"/>
                <a:gd name="T39" fmla="*/ 109538 h 29"/>
                <a:gd name="T40" fmla="*/ 97367 w 39"/>
                <a:gd name="T41" fmla="*/ 101984 h 29"/>
                <a:gd name="T42" fmla="*/ 97367 w 39"/>
                <a:gd name="T43" fmla="*/ 94429 h 29"/>
                <a:gd name="T44" fmla="*/ 71153 w 39"/>
                <a:gd name="T45" fmla="*/ 105761 h 29"/>
                <a:gd name="T46" fmla="*/ 37449 w 39"/>
                <a:gd name="T47" fmla="*/ 109538 h 29"/>
                <a:gd name="T48" fmla="*/ 7490 w 39"/>
                <a:gd name="T49" fmla="*/ 101984 h 29"/>
                <a:gd name="T50" fmla="*/ 3745 w 39"/>
                <a:gd name="T51" fmla="*/ 79321 h 29"/>
                <a:gd name="T52" fmla="*/ 26214 w 39"/>
                <a:gd name="T53" fmla="*/ 56658 h 29"/>
                <a:gd name="T54" fmla="*/ 59918 w 39"/>
                <a:gd name="T55" fmla="*/ 49103 h 29"/>
                <a:gd name="T56" fmla="*/ 101112 w 39"/>
                <a:gd name="T57" fmla="*/ 45326 h 29"/>
                <a:gd name="T58" fmla="*/ 48683 w 39"/>
                <a:gd name="T59" fmla="*/ 94429 h 29"/>
                <a:gd name="T60" fmla="*/ 74897 w 39"/>
                <a:gd name="T61" fmla="*/ 90652 h 29"/>
                <a:gd name="T62" fmla="*/ 104856 w 39"/>
                <a:gd name="T63" fmla="*/ 67989 h 29"/>
                <a:gd name="T64" fmla="*/ 108601 w 39"/>
                <a:gd name="T65" fmla="*/ 52880 h 29"/>
                <a:gd name="T66" fmla="*/ 97367 w 39"/>
                <a:gd name="T67" fmla="*/ 56658 h 29"/>
                <a:gd name="T68" fmla="*/ 82387 w 39"/>
                <a:gd name="T69" fmla="*/ 60435 h 29"/>
                <a:gd name="T70" fmla="*/ 67408 w 39"/>
                <a:gd name="T71" fmla="*/ 60435 h 29"/>
                <a:gd name="T72" fmla="*/ 44938 w 39"/>
                <a:gd name="T73" fmla="*/ 64212 h 29"/>
                <a:gd name="T74" fmla="*/ 29959 w 39"/>
                <a:gd name="T75" fmla="*/ 79321 h 29"/>
                <a:gd name="T76" fmla="*/ 33704 w 39"/>
                <a:gd name="T77" fmla="*/ 90652 h 29"/>
                <a:gd name="T78" fmla="*/ 48683 w 39"/>
                <a:gd name="T79" fmla="*/ 94429 h 29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39"/>
                <a:gd name="T121" fmla="*/ 0 h 29"/>
                <a:gd name="T122" fmla="*/ 39 w 39"/>
                <a:gd name="T123" fmla="*/ 29 h 29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39" h="29">
                  <a:moveTo>
                    <a:pt x="27" y="12"/>
                  </a:moveTo>
                  <a:cubicBezTo>
                    <a:pt x="28" y="12"/>
                    <a:pt x="29" y="11"/>
                    <a:pt x="30" y="10"/>
                  </a:cubicBezTo>
                  <a:cubicBezTo>
                    <a:pt x="31" y="10"/>
                    <a:pt x="31" y="9"/>
                    <a:pt x="31" y="9"/>
                  </a:cubicBezTo>
                  <a:cubicBezTo>
                    <a:pt x="32" y="7"/>
                    <a:pt x="31" y="6"/>
                    <a:pt x="30" y="5"/>
                  </a:cubicBezTo>
                  <a:cubicBezTo>
                    <a:pt x="29" y="5"/>
                    <a:pt x="27" y="4"/>
                    <a:pt x="24" y="4"/>
                  </a:cubicBezTo>
                  <a:cubicBezTo>
                    <a:pt x="20" y="4"/>
                    <a:pt x="18" y="5"/>
                    <a:pt x="16" y="6"/>
                  </a:cubicBezTo>
                  <a:cubicBezTo>
                    <a:pt x="15" y="7"/>
                    <a:pt x="14" y="8"/>
                    <a:pt x="13" y="9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9" y="6"/>
                    <a:pt x="11" y="4"/>
                    <a:pt x="14" y="2"/>
                  </a:cubicBezTo>
                  <a:cubicBezTo>
                    <a:pt x="18" y="1"/>
                    <a:pt x="22" y="0"/>
                    <a:pt x="25" y="0"/>
                  </a:cubicBezTo>
                  <a:cubicBezTo>
                    <a:pt x="30" y="0"/>
                    <a:pt x="33" y="1"/>
                    <a:pt x="36" y="2"/>
                  </a:cubicBezTo>
                  <a:cubicBezTo>
                    <a:pt x="38" y="3"/>
                    <a:pt x="39" y="5"/>
                    <a:pt x="38" y="8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2" y="24"/>
                    <a:pt x="32" y="24"/>
                    <a:pt x="32" y="25"/>
                  </a:cubicBezTo>
                  <a:cubicBezTo>
                    <a:pt x="32" y="25"/>
                    <a:pt x="33" y="25"/>
                    <a:pt x="34" y="25"/>
                  </a:cubicBezTo>
                  <a:cubicBezTo>
                    <a:pt x="34" y="25"/>
                    <a:pt x="34" y="25"/>
                    <a:pt x="35" y="25"/>
                  </a:cubicBezTo>
                  <a:cubicBezTo>
                    <a:pt x="35" y="25"/>
                    <a:pt x="35" y="25"/>
                    <a:pt x="36" y="25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4" y="28"/>
                    <a:pt x="33" y="29"/>
                    <a:pt x="32" y="29"/>
                  </a:cubicBezTo>
                  <a:cubicBezTo>
                    <a:pt x="32" y="29"/>
                    <a:pt x="31" y="29"/>
                    <a:pt x="30" y="29"/>
                  </a:cubicBezTo>
                  <a:cubicBezTo>
                    <a:pt x="28" y="29"/>
                    <a:pt x="26" y="28"/>
                    <a:pt x="26" y="27"/>
                  </a:cubicBezTo>
                  <a:cubicBezTo>
                    <a:pt x="26" y="26"/>
                    <a:pt x="25" y="26"/>
                    <a:pt x="26" y="25"/>
                  </a:cubicBezTo>
                  <a:cubicBezTo>
                    <a:pt x="24" y="26"/>
                    <a:pt x="22" y="27"/>
                    <a:pt x="19" y="28"/>
                  </a:cubicBezTo>
                  <a:cubicBezTo>
                    <a:pt x="16" y="29"/>
                    <a:pt x="13" y="29"/>
                    <a:pt x="10" y="29"/>
                  </a:cubicBezTo>
                  <a:cubicBezTo>
                    <a:pt x="7" y="29"/>
                    <a:pt x="4" y="28"/>
                    <a:pt x="2" y="27"/>
                  </a:cubicBezTo>
                  <a:cubicBezTo>
                    <a:pt x="1" y="25"/>
                    <a:pt x="0" y="23"/>
                    <a:pt x="1" y="21"/>
                  </a:cubicBezTo>
                  <a:cubicBezTo>
                    <a:pt x="2" y="19"/>
                    <a:pt x="4" y="17"/>
                    <a:pt x="7" y="15"/>
                  </a:cubicBezTo>
                  <a:cubicBezTo>
                    <a:pt x="9" y="14"/>
                    <a:pt x="12" y="13"/>
                    <a:pt x="16" y="13"/>
                  </a:cubicBezTo>
                  <a:lnTo>
                    <a:pt x="27" y="12"/>
                  </a:lnTo>
                  <a:close/>
                  <a:moveTo>
                    <a:pt x="13" y="25"/>
                  </a:moveTo>
                  <a:cubicBezTo>
                    <a:pt x="15" y="25"/>
                    <a:pt x="18" y="25"/>
                    <a:pt x="20" y="24"/>
                  </a:cubicBezTo>
                  <a:cubicBezTo>
                    <a:pt x="24" y="23"/>
                    <a:pt x="27" y="21"/>
                    <a:pt x="28" y="18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28" y="15"/>
                    <a:pt x="27" y="15"/>
                    <a:pt x="26" y="15"/>
                  </a:cubicBezTo>
                  <a:cubicBezTo>
                    <a:pt x="24" y="15"/>
                    <a:pt x="23" y="16"/>
                    <a:pt x="22" y="16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15" y="16"/>
                    <a:pt x="14" y="17"/>
                    <a:pt x="12" y="17"/>
                  </a:cubicBezTo>
                  <a:cubicBezTo>
                    <a:pt x="10" y="18"/>
                    <a:pt x="9" y="19"/>
                    <a:pt x="8" y="21"/>
                  </a:cubicBezTo>
                  <a:cubicBezTo>
                    <a:pt x="7" y="22"/>
                    <a:pt x="8" y="23"/>
                    <a:pt x="9" y="24"/>
                  </a:cubicBezTo>
                  <a:cubicBezTo>
                    <a:pt x="10" y="25"/>
                    <a:pt x="11" y="25"/>
                    <a:pt x="13" y="25"/>
                  </a:cubicBez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33" name="Freeform 537"/>
            <p:cNvSpPr/>
            <p:nvPr/>
          </p:nvSpPr>
          <p:spPr bwMode="auto">
            <a:xfrm>
              <a:off x="5113346" y="7172331"/>
              <a:ext cx="77788" cy="134938"/>
            </a:xfrm>
            <a:custGeom>
              <a:avLst/>
              <a:gdLst>
                <a:gd name="T0" fmla="*/ 40746 w 21"/>
                <a:gd name="T1" fmla="*/ 0 h 36"/>
                <a:gd name="T2" fmla="*/ 62971 w 21"/>
                <a:gd name="T3" fmla="*/ 0 h 36"/>
                <a:gd name="T4" fmla="*/ 55563 w 21"/>
                <a:gd name="T5" fmla="*/ 29986 h 36"/>
                <a:gd name="T6" fmla="*/ 77788 w 21"/>
                <a:gd name="T7" fmla="*/ 29986 h 36"/>
                <a:gd name="T8" fmla="*/ 70380 w 21"/>
                <a:gd name="T9" fmla="*/ 44979 h 36"/>
                <a:gd name="T10" fmla="*/ 48154 w 21"/>
                <a:gd name="T11" fmla="*/ 44979 h 36"/>
                <a:gd name="T12" fmla="*/ 25929 w 21"/>
                <a:gd name="T13" fmla="*/ 108700 h 36"/>
                <a:gd name="T14" fmla="*/ 29634 w 21"/>
                <a:gd name="T15" fmla="*/ 116197 h 36"/>
                <a:gd name="T16" fmla="*/ 37042 w 21"/>
                <a:gd name="T17" fmla="*/ 119945 h 36"/>
                <a:gd name="T18" fmla="*/ 40746 w 21"/>
                <a:gd name="T19" fmla="*/ 119945 h 36"/>
                <a:gd name="T20" fmla="*/ 44450 w 21"/>
                <a:gd name="T21" fmla="*/ 119945 h 36"/>
                <a:gd name="T22" fmla="*/ 40746 w 21"/>
                <a:gd name="T23" fmla="*/ 131190 h 36"/>
                <a:gd name="T24" fmla="*/ 33338 w 21"/>
                <a:gd name="T25" fmla="*/ 131190 h 36"/>
                <a:gd name="T26" fmla="*/ 22225 w 21"/>
                <a:gd name="T27" fmla="*/ 134938 h 36"/>
                <a:gd name="T28" fmla="*/ 0 w 21"/>
                <a:gd name="T29" fmla="*/ 127441 h 36"/>
                <a:gd name="T30" fmla="*/ 0 w 21"/>
                <a:gd name="T31" fmla="*/ 112448 h 36"/>
                <a:gd name="T32" fmla="*/ 25929 w 21"/>
                <a:gd name="T33" fmla="*/ 44979 h 36"/>
                <a:gd name="T34" fmla="*/ 7408 w 21"/>
                <a:gd name="T35" fmla="*/ 44979 h 36"/>
                <a:gd name="T36" fmla="*/ 11113 w 21"/>
                <a:gd name="T37" fmla="*/ 29986 h 36"/>
                <a:gd name="T38" fmla="*/ 29634 w 21"/>
                <a:gd name="T39" fmla="*/ 29986 h 36"/>
                <a:gd name="T40" fmla="*/ 40746 w 21"/>
                <a:gd name="T41" fmla="*/ 0 h 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21"/>
                <a:gd name="T64" fmla="*/ 0 h 36"/>
                <a:gd name="T65" fmla="*/ 21 w 21"/>
                <a:gd name="T66" fmla="*/ 36 h 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21" h="36">
                  <a:moveTo>
                    <a:pt x="11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7" y="30"/>
                    <a:pt x="7" y="31"/>
                    <a:pt x="8" y="31"/>
                  </a:cubicBezTo>
                  <a:cubicBezTo>
                    <a:pt x="8" y="32"/>
                    <a:pt x="9" y="32"/>
                    <a:pt x="10" y="32"/>
                  </a:cubicBezTo>
                  <a:cubicBezTo>
                    <a:pt x="10" y="32"/>
                    <a:pt x="11" y="32"/>
                    <a:pt x="11" y="32"/>
                  </a:cubicBezTo>
                  <a:cubicBezTo>
                    <a:pt x="11" y="32"/>
                    <a:pt x="12" y="32"/>
                    <a:pt x="12" y="32"/>
                  </a:cubicBezTo>
                  <a:cubicBezTo>
                    <a:pt x="11" y="35"/>
                    <a:pt x="11" y="35"/>
                    <a:pt x="11" y="35"/>
                  </a:cubicBezTo>
                  <a:cubicBezTo>
                    <a:pt x="10" y="35"/>
                    <a:pt x="9" y="35"/>
                    <a:pt x="9" y="35"/>
                  </a:cubicBezTo>
                  <a:cubicBezTo>
                    <a:pt x="8" y="36"/>
                    <a:pt x="7" y="36"/>
                    <a:pt x="6" y="36"/>
                  </a:cubicBezTo>
                  <a:cubicBezTo>
                    <a:pt x="3" y="36"/>
                    <a:pt x="1" y="35"/>
                    <a:pt x="0" y="34"/>
                  </a:cubicBezTo>
                  <a:cubicBezTo>
                    <a:pt x="0" y="33"/>
                    <a:pt x="0" y="31"/>
                    <a:pt x="0" y="30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11" y="0"/>
                  </a:ln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Freeform 538"/>
            <p:cNvSpPr>
              <a:spLocks noEditPoints="1"/>
            </p:cNvSpPr>
            <p:nvPr/>
          </p:nvSpPr>
          <p:spPr bwMode="auto">
            <a:xfrm>
              <a:off x="5176846" y="7164394"/>
              <a:ext cx="74613" cy="138113"/>
            </a:xfrm>
            <a:custGeom>
              <a:avLst/>
              <a:gdLst>
                <a:gd name="T0" fmla="*/ 38100 w 47"/>
                <a:gd name="T1" fmla="*/ 36513 h 87"/>
                <a:gd name="T2" fmla="*/ 60325 w 47"/>
                <a:gd name="T3" fmla="*/ 36513 h 87"/>
                <a:gd name="T4" fmla="*/ 26988 w 47"/>
                <a:gd name="T5" fmla="*/ 138113 h 87"/>
                <a:gd name="T6" fmla="*/ 0 w 47"/>
                <a:gd name="T7" fmla="*/ 138113 h 87"/>
                <a:gd name="T8" fmla="*/ 38100 w 47"/>
                <a:gd name="T9" fmla="*/ 36513 h 87"/>
                <a:gd name="T10" fmla="*/ 49213 w 47"/>
                <a:gd name="T11" fmla="*/ 0 h 87"/>
                <a:gd name="T12" fmla="*/ 74613 w 47"/>
                <a:gd name="T13" fmla="*/ 0 h 87"/>
                <a:gd name="T14" fmla="*/ 68263 w 47"/>
                <a:gd name="T15" fmla="*/ 19050 h 87"/>
                <a:gd name="T16" fmla="*/ 44450 w 47"/>
                <a:gd name="T17" fmla="*/ 19050 h 87"/>
                <a:gd name="T18" fmla="*/ 49213 w 47"/>
                <a:gd name="T19" fmla="*/ 0 h 8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7"/>
                <a:gd name="T31" fmla="*/ 0 h 87"/>
                <a:gd name="T32" fmla="*/ 47 w 47"/>
                <a:gd name="T33" fmla="*/ 87 h 8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7" h="87">
                  <a:moveTo>
                    <a:pt x="24" y="23"/>
                  </a:moveTo>
                  <a:lnTo>
                    <a:pt x="38" y="23"/>
                  </a:lnTo>
                  <a:lnTo>
                    <a:pt x="17" y="87"/>
                  </a:lnTo>
                  <a:lnTo>
                    <a:pt x="0" y="87"/>
                  </a:lnTo>
                  <a:lnTo>
                    <a:pt x="24" y="23"/>
                  </a:lnTo>
                  <a:close/>
                  <a:moveTo>
                    <a:pt x="31" y="0"/>
                  </a:moveTo>
                  <a:lnTo>
                    <a:pt x="47" y="0"/>
                  </a:lnTo>
                  <a:lnTo>
                    <a:pt x="43" y="12"/>
                  </a:lnTo>
                  <a:lnTo>
                    <a:pt x="28" y="12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35" name="Freeform 539"/>
            <p:cNvSpPr>
              <a:spLocks noEditPoints="1"/>
            </p:cNvSpPr>
            <p:nvPr/>
          </p:nvSpPr>
          <p:spPr bwMode="auto">
            <a:xfrm>
              <a:off x="5232409" y="7197731"/>
              <a:ext cx="147638" cy="109538"/>
            </a:xfrm>
            <a:custGeom>
              <a:avLst/>
              <a:gdLst>
                <a:gd name="T0" fmla="*/ 140067 w 39"/>
                <a:gd name="T1" fmla="*/ 52880 h 29"/>
                <a:gd name="T2" fmla="*/ 109782 w 39"/>
                <a:gd name="T3" fmla="*/ 94429 h 29"/>
                <a:gd name="T4" fmla="*/ 52998 w 39"/>
                <a:gd name="T5" fmla="*/ 109538 h 29"/>
                <a:gd name="T6" fmla="*/ 7571 w 39"/>
                <a:gd name="T7" fmla="*/ 94429 h 29"/>
                <a:gd name="T8" fmla="*/ 3786 w 39"/>
                <a:gd name="T9" fmla="*/ 56658 h 29"/>
                <a:gd name="T10" fmla="*/ 37856 w 39"/>
                <a:gd name="T11" fmla="*/ 15109 h 29"/>
                <a:gd name="T12" fmla="*/ 94640 w 39"/>
                <a:gd name="T13" fmla="*/ 0 h 29"/>
                <a:gd name="T14" fmla="*/ 136281 w 39"/>
                <a:gd name="T15" fmla="*/ 15109 h 29"/>
                <a:gd name="T16" fmla="*/ 140067 w 39"/>
                <a:gd name="T17" fmla="*/ 52880 h 29"/>
                <a:gd name="T18" fmla="*/ 117353 w 39"/>
                <a:gd name="T19" fmla="*/ 52880 h 29"/>
                <a:gd name="T20" fmla="*/ 117353 w 39"/>
                <a:gd name="T21" fmla="*/ 30217 h 29"/>
                <a:gd name="T22" fmla="*/ 87069 w 39"/>
                <a:gd name="T23" fmla="*/ 15109 h 29"/>
                <a:gd name="T24" fmla="*/ 52998 w 39"/>
                <a:gd name="T25" fmla="*/ 26440 h 29"/>
                <a:gd name="T26" fmla="*/ 30285 w 39"/>
                <a:gd name="T27" fmla="*/ 56658 h 29"/>
                <a:gd name="T28" fmla="*/ 30285 w 39"/>
                <a:gd name="T29" fmla="*/ 83098 h 29"/>
                <a:gd name="T30" fmla="*/ 60569 w 39"/>
                <a:gd name="T31" fmla="*/ 94429 h 29"/>
                <a:gd name="T32" fmla="*/ 98425 w 39"/>
                <a:gd name="T33" fmla="*/ 83098 h 29"/>
                <a:gd name="T34" fmla="*/ 117353 w 39"/>
                <a:gd name="T35" fmla="*/ 52880 h 29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9"/>
                <a:gd name="T55" fmla="*/ 0 h 29"/>
                <a:gd name="T56" fmla="*/ 39 w 39"/>
                <a:gd name="T57" fmla="*/ 29 h 29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9" h="29">
                  <a:moveTo>
                    <a:pt x="37" y="14"/>
                  </a:moveTo>
                  <a:cubicBezTo>
                    <a:pt x="36" y="18"/>
                    <a:pt x="33" y="22"/>
                    <a:pt x="29" y="25"/>
                  </a:cubicBezTo>
                  <a:cubicBezTo>
                    <a:pt x="25" y="28"/>
                    <a:pt x="20" y="29"/>
                    <a:pt x="14" y="29"/>
                  </a:cubicBezTo>
                  <a:cubicBezTo>
                    <a:pt x="8" y="29"/>
                    <a:pt x="5" y="28"/>
                    <a:pt x="2" y="25"/>
                  </a:cubicBezTo>
                  <a:cubicBezTo>
                    <a:pt x="0" y="23"/>
                    <a:pt x="0" y="19"/>
                    <a:pt x="1" y="15"/>
                  </a:cubicBezTo>
                  <a:cubicBezTo>
                    <a:pt x="3" y="11"/>
                    <a:pt x="6" y="7"/>
                    <a:pt x="10" y="4"/>
                  </a:cubicBezTo>
                  <a:cubicBezTo>
                    <a:pt x="15" y="2"/>
                    <a:pt x="19" y="0"/>
                    <a:pt x="25" y="0"/>
                  </a:cubicBezTo>
                  <a:cubicBezTo>
                    <a:pt x="30" y="0"/>
                    <a:pt x="34" y="1"/>
                    <a:pt x="36" y="4"/>
                  </a:cubicBezTo>
                  <a:cubicBezTo>
                    <a:pt x="39" y="6"/>
                    <a:pt x="39" y="9"/>
                    <a:pt x="37" y="14"/>
                  </a:cubicBezTo>
                  <a:close/>
                  <a:moveTo>
                    <a:pt x="31" y="14"/>
                  </a:moveTo>
                  <a:cubicBezTo>
                    <a:pt x="32" y="12"/>
                    <a:pt x="32" y="10"/>
                    <a:pt x="31" y="8"/>
                  </a:cubicBezTo>
                  <a:cubicBezTo>
                    <a:pt x="30" y="5"/>
                    <a:pt x="28" y="4"/>
                    <a:pt x="23" y="4"/>
                  </a:cubicBezTo>
                  <a:cubicBezTo>
                    <a:pt x="19" y="4"/>
                    <a:pt x="16" y="5"/>
                    <a:pt x="14" y="7"/>
                  </a:cubicBezTo>
                  <a:cubicBezTo>
                    <a:pt x="11" y="10"/>
                    <a:pt x="9" y="12"/>
                    <a:pt x="8" y="15"/>
                  </a:cubicBezTo>
                  <a:cubicBezTo>
                    <a:pt x="7" y="18"/>
                    <a:pt x="7" y="20"/>
                    <a:pt x="8" y="22"/>
                  </a:cubicBezTo>
                  <a:cubicBezTo>
                    <a:pt x="9" y="24"/>
                    <a:pt x="12" y="25"/>
                    <a:pt x="16" y="25"/>
                  </a:cubicBezTo>
                  <a:cubicBezTo>
                    <a:pt x="20" y="25"/>
                    <a:pt x="23" y="24"/>
                    <a:pt x="26" y="22"/>
                  </a:cubicBezTo>
                  <a:cubicBezTo>
                    <a:pt x="28" y="20"/>
                    <a:pt x="30" y="17"/>
                    <a:pt x="31" y="14"/>
                  </a:cubicBez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36" name="Freeform 540"/>
            <p:cNvSpPr/>
            <p:nvPr/>
          </p:nvSpPr>
          <p:spPr bwMode="auto">
            <a:xfrm>
              <a:off x="5375284" y="7197731"/>
              <a:ext cx="146050" cy="104775"/>
            </a:xfrm>
            <a:custGeom>
              <a:avLst/>
              <a:gdLst>
                <a:gd name="T0" fmla="*/ 37449 w 39"/>
                <a:gd name="T1" fmla="*/ 3742 h 28"/>
                <a:gd name="T2" fmla="*/ 59918 w 39"/>
                <a:gd name="T3" fmla="*/ 3742 h 28"/>
                <a:gd name="T4" fmla="*/ 56173 w 39"/>
                <a:gd name="T5" fmla="*/ 18710 h 28"/>
                <a:gd name="T6" fmla="*/ 82387 w 39"/>
                <a:gd name="T7" fmla="*/ 3742 h 28"/>
                <a:gd name="T8" fmla="*/ 108601 w 39"/>
                <a:gd name="T9" fmla="*/ 0 h 28"/>
                <a:gd name="T10" fmla="*/ 142305 w 39"/>
                <a:gd name="T11" fmla="*/ 14968 h 28"/>
                <a:gd name="T12" fmla="*/ 142305 w 39"/>
                <a:gd name="T13" fmla="*/ 41162 h 28"/>
                <a:gd name="T14" fmla="*/ 116091 w 39"/>
                <a:gd name="T15" fmla="*/ 104775 h 28"/>
                <a:gd name="T16" fmla="*/ 93622 w 39"/>
                <a:gd name="T17" fmla="*/ 104775 h 28"/>
                <a:gd name="T18" fmla="*/ 116091 w 39"/>
                <a:gd name="T19" fmla="*/ 41162 h 28"/>
                <a:gd name="T20" fmla="*/ 116091 w 39"/>
                <a:gd name="T21" fmla="*/ 26194 h 28"/>
                <a:gd name="T22" fmla="*/ 97367 w 39"/>
                <a:gd name="T23" fmla="*/ 18710 h 28"/>
                <a:gd name="T24" fmla="*/ 82387 w 39"/>
                <a:gd name="T25" fmla="*/ 18710 h 28"/>
                <a:gd name="T26" fmla="*/ 63663 w 39"/>
                <a:gd name="T27" fmla="*/ 26194 h 28"/>
                <a:gd name="T28" fmla="*/ 52428 w 39"/>
                <a:gd name="T29" fmla="*/ 37420 h 28"/>
                <a:gd name="T30" fmla="*/ 44938 w 39"/>
                <a:gd name="T31" fmla="*/ 52388 h 28"/>
                <a:gd name="T32" fmla="*/ 26214 w 39"/>
                <a:gd name="T33" fmla="*/ 104775 h 28"/>
                <a:gd name="T34" fmla="*/ 0 w 39"/>
                <a:gd name="T35" fmla="*/ 104775 h 28"/>
                <a:gd name="T36" fmla="*/ 37449 w 39"/>
                <a:gd name="T37" fmla="*/ 3742 h 2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39"/>
                <a:gd name="T58" fmla="*/ 0 h 28"/>
                <a:gd name="T59" fmla="*/ 39 w 39"/>
                <a:gd name="T60" fmla="*/ 28 h 28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39" h="28">
                  <a:moveTo>
                    <a:pt x="10" y="1"/>
                  </a:moveTo>
                  <a:cubicBezTo>
                    <a:pt x="16" y="1"/>
                    <a:pt x="16" y="1"/>
                    <a:pt x="16" y="1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7" y="3"/>
                    <a:pt x="19" y="2"/>
                    <a:pt x="22" y="1"/>
                  </a:cubicBezTo>
                  <a:cubicBezTo>
                    <a:pt x="24" y="1"/>
                    <a:pt x="26" y="0"/>
                    <a:pt x="29" y="0"/>
                  </a:cubicBezTo>
                  <a:cubicBezTo>
                    <a:pt x="34" y="0"/>
                    <a:pt x="37" y="2"/>
                    <a:pt x="38" y="4"/>
                  </a:cubicBezTo>
                  <a:cubicBezTo>
                    <a:pt x="39" y="6"/>
                    <a:pt x="39" y="8"/>
                    <a:pt x="38" y="11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25" y="28"/>
                    <a:pt x="25" y="28"/>
                    <a:pt x="25" y="28"/>
                  </a:cubicBezTo>
                  <a:cubicBezTo>
                    <a:pt x="31" y="11"/>
                    <a:pt x="31" y="11"/>
                    <a:pt x="31" y="11"/>
                  </a:cubicBezTo>
                  <a:cubicBezTo>
                    <a:pt x="32" y="9"/>
                    <a:pt x="32" y="8"/>
                    <a:pt x="31" y="7"/>
                  </a:cubicBezTo>
                  <a:cubicBezTo>
                    <a:pt x="31" y="5"/>
                    <a:pt x="29" y="5"/>
                    <a:pt x="26" y="5"/>
                  </a:cubicBezTo>
                  <a:cubicBezTo>
                    <a:pt x="25" y="5"/>
                    <a:pt x="23" y="5"/>
                    <a:pt x="22" y="5"/>
                  </a:cubicBezTo>
                  <a:cubicBezTo>
                    <a:pt x="20" y="5"/>
                    <a:pt x="18" y="6"/>
                    <a:pt x="17" y="7"/>
                  </a:cubicBezTo>
                  <a:cubicBezTo>
                    <a:pt x="15" y="8"/>
                    <a:pt x="14" y="9"/>
                    <a:pt x="14" y="10"/>
                  </a:cubicBezTo>
                  <a:cubicBezTo>
                    <a:pt x="13" y="11"/>
                    <a:pt x="12" y="12"/>
                    <a:pt x="12" y="14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10" y="1"/>
                  </a:ln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F4FF9630-A327-8E47-8CD6-EF83B57CFB1D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4416425" y="6526215"/>
            <a:ext cx="729192" cy="365125"/>
          </a:xfrm>
          <a:prstGeom prst="rect">
            <a:avLst/>
          </a:prstGeom>
        </p:spPr>
        <p:txBody>
          <a:bodyPr/>
          <a:lstStyle/>
          <a:p>
            <a:fld id="{F3C18820-6371-BE49-A56B-718E9849F8AB}" type="slidenum">
              <a:rPr lang="ja-JP" altLang="en-US" smtClean="0"/>
            </a:fld>
            <a:endParaRPr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>
            <a:off x="911" y="6583559"/>
            <a:ext cx="9906000" cy="28803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ja-JP" altLang="en-US" dirty="0">
              <a:solidFill>
                <a:prstClr val="white"/>
              </a:solidFill>
            </a:endParaRPr>
          </a:p>
        </p:txBody>
      </p:sp>
      <p:sp>
        <p:nvSpPr>
          <p:cNvPr id="8" name="正方形/長方形 7"/>
          <p:cNvSpPr/>
          <p:nvPr userDrawn="1"/>
        </p:nvSpPr>
        <p:spPr>
          <a:xfrm>
            <a:off x="6631518" y="6623764"/>
            <a:ext cx="327448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457200"/>
            <a:r>
              <a:rPr lang="en-US" altLang="ja-JP" sz="800" dirty="0">
                <a:solidFill>
                  <a:srgbClr val="FFFFFF"/>
                </a:solidFill>
                <a:latin typeface="HGP創英角ｺﾞｼｯｸUB"/>
                <a:ea typeface="HGP創英角ｺﾞｼｯｸUB"/>
                <a:cs typeface="HGP創英角ｺﾞｼｯｸUB"/>
              </a:rPr>
              <a:t>Copyright ©2013 JMA Systems Corp., All Rights Reserved.</a:t>
            </a:r>
            <a:endParaRPr lang="ja-JP" altLang="en-US" sz="800" dirty="0">
              <a:solidFill>
                <a:srgbClr val="FFFFFF"/>
              </a:solidFill>
              <a:latin typeface="HGP創英角ｺﾞｼｯｸUB"/>
              <a:ea typeface="HGP創英角ｺﾞｼｯｸUB"/>
              <a:cs typeface="HGP創英角ｺﾞｼｯｸUB"/>
            </a:endParaRPr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548680"/>
            <a:ext cx="9906000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" name="グループ化 953"/>
          <p:cNvGrpSpPr/>
          <p:nvPr userDrawn="1"/>
        </p:nvGrpSpPr>
        <p:grpSpPr bwMode="auto">
          <a:xfrm>
            <a:off x="8619408" y="80629"/>
            <a:ext cx="1209134" cy="362161"/>
            <a:chOff x="1719265" y="6102355"/>
            <a:chExt cx="3825882" cy="1241427"/>
          </a:xfrm>
        </p:grpSpPr>
        <p:sp>
          <p:nvSpPr>
            <p:cNvPr id="12" name="Freeform 516"/>
            <p:cNvSpPr>
              <a:spLocks noEditPoints="1"/>
            </p:cNvSpPr>
            <p:nvPr/>
          </p:nvSpPr>
          <p:spPr bwMode="auto">
            <a:xfrm>
              <a:off x="1719265" y="6113468"/>
              <a:ext cx="1225552" cy="1230314"/>
            </a:xfrm>
            <a:custGeom>
              <a:avLst/>
              <a:gdLst>
                <a:gd name="T0" fmla="*/ 978193 w 327"/>
                <a:gd name="T1" fmla="*/ 0 h 328"/>
                <a:gd name="T2" fmla="*/ 1225552 w 327"/>
                <a:gd name="T3" fmla="*/ 0 h 328"/>
                <a:gd name="T4" fmla="*/ 1030663 w 327"/>
                <a:gd name="T5" fmla="*/ 517632 h 328"/>
                <a:gd name="T6" fmla="*/ 685859 w 327"/>
                <a:gd name="T7" fmla="*/ 885226 h 328"/>
                <a:gd name="T8" fmla="*/ 0 w 327"/>
                <a:gd name="T9" fmla="*/ 1230314 h 328"/>
                <a:gd name="T10" fmla="*/ 104940 w 327"/>
                <a:gd name="T11" fmla="*/ 922735 h 328"/>
                <a:gd name="T12" fmla="*/ 637137 w 327"/>
                <a:gd name="T13" fmla="*/ 843965 h 328"/>
                <a:gd name="T14" fmla="*/ 787052 w 327"/>
                <a:gd name="T15" fmla="*/ 510130 h 328"/>
                <a:gd name="T16" fmla="*/ 978193 w 327"/>
                <a:gd name="T17" fmla="*/ 0 h 328"/>
                <a:gd name="T18" fmla="*/ 149915 w 327"/>
                <a:gd name="T19" fmla="*/ 982751 h 328"/>
                <a:gd name="T20" fmla="*/ 86201 w 327"/>
                <a:gd name="T21" fmla="*/ 1162797 h 328"/>
                <a:gd name="T22" fmla="*/ 595911 w 327"/>
                <a:gd name="T23" fmla="*/ 915233 h 328"/>
                <a:gd name="T24" fmla="*/ 149915 w 327"/>
                <a:gd name="T25" fmla="*/ 982751 h 32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27"/>
                <a:gd name="T40" fmla="*/ 0 h 328"/>
                <a:gd name="T41" fmla="*/ 327 w 327"/>
                <a:gd name="T42" fmla="*/ 328 h 32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27" h="328">
                  <a:moveTo>
                    <a:pt x="261" y="0"/>
                  </a:moveTo>
                  <a:cubicBezTo>
                    <a:pt x="327" y="0"/>
                    <a:pt x="327" y="0"/>
                    <a:pt x="327" y="0"/>
                  </a:cubicBezTo>
                  <a:cubicBezTo>
                    <a:pt x="275" y="138"/>
                    <a:pt x="275" y="138"/>
                    <a:pt x="275" y="138"/>
                  </a:cubicBezTo>
                  <a:cubicBezTo>
                    <a:pt x="246" y="204"/>
                    <a:pt x="210" y="219"/>
                    <a:pt x="183" y="236"/>
                  </a:cubicBezTo>
                  <a:cubicBezTo>
                    <a:pt x="147" y="302"/>
                    <a:pt x="81" y="326"/>
                    <a:pt x="0" y="328"/>
                  </a:cubicBezTo>
                  <a:cubicBezTo>
                    <a:pt x="28" y="246"/>
                    <a:pt x="28" y="246"/>
                    <a:pt x="28" y="246"/>
                  </a:cubicBezTo>
                  <a:cubicBezTo>
                    <a:pt x="80" y="246"/>
                    <a:pt x="147" y="237"/>
                    <a:pt x="170" y="225"/>
                  </a:cubicBezTo>
                  <a:cubicBezTo>
                    <a:pt x="187" y="197"/>
                    <a:pt x="204" y="154"/>
                    <a:pt x="210" y="136"/>
                  </a:cubicBezTo>
                  <a:lnTo>
                    <a:pt x="261" y="0"/>
                  </a:lnTo>
                  <a:close/>
                  <a:moveTo>
                    <a:pt x="40" y="262"/>
                  </a:moveTo>
                  <a:cubicBezTo>
                    <a:pt x="23" y="310"/>
                    <a:pt x="23" y="310"/>
                    <a:pt x="23" y="310"/>
                  </a:cubicBezTo>
                  <a:cubicBezTo>
                    <a:pt x="82" y="311"/>
                    <a:pt x="136" y="279"/>
                    <a:pt x="159" y="244"/>
                  </a:cubicBezTo>
                  <a:cubicBezTo>
                    <a:pt x="128" y="254"/>
                    <a:pt x="79" y="262"/>
                    <a:pt x="40" y="262"/>
                  </a:cubicBez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517"/>
            <p:cNvSpPr/>
            <p:nvPr/>
          </p:nvSpPr>
          <p:spPr bwMode="auto">
            <a:xfrm>
              <a:off x="2743204" y="6113468"/>
              <a:ext cx="1252540" cy="869951"/>
            </a:xfrm>
            <a:custGeom>
              <a:avLst/>
              <a:gdLst>
                <a:gd name="T0" fmla="*/ 322263 w 789"/>
                <a:gd name="T1" fmla="*/ 0 h 548"/>
                <a:gd name="T2" fmla="*/ 649289 w 789"/>
                <a:gd name="T3" fmla="*/ 0 h 548"/>
                <a:gd name="T4" fmla="*/ 573089 w 789"/>
                <a:gd name="T5" fmla="*/ 522288 h 548"/>
                <a:gd name="T6" fmla="*/ 908052 w 789"/>
                <a:gd name="T7" fmla="*/ 0 h 548"/>
                <a:gd name="T8" fmla="*/ 1252540 w 789"/>
                <a:gd name="T9" fmla="*/ 0 h 548"/>
                <a:gd name="T10" fmla="*/ 933452 w 789"/>
                <a:gd name="T11" fmla="*/ 869951 h 548"/>
                <a:gd name="T12" fmla="*/ 696914 w 789"/>
                <a:gd name="T13" fmla="*/ 869951 h 548"/>
                <a:gd name="T14" fmla="*/ 896939 w 789"/>
                <a:gd name="T15" fmla="*/ 357188 h 548"/>
                <a:gd name="T16" fmla="*/ 566739 w 789"/>
                <a:gd name="T17" fmla="*/ 869951 h 548"/>
                <a:gd name="T18" fmla="*/ 341313 w 789"/>
                <a:gd name="T19" fmla="*/ 869951 h 548"/>
                <a:gd name="T20" fmla="*/ 407988 w 789"/>
                <a:gd name="T21" fmla="*/ 371475 h 548"/>
                <a:gd name="T22" fmla="*/ 225425 w 789"/>
                <a:gd name="T23" fmla="*/ 869951 h 548"/>
                <a:gd name="T24" fmla="*/ 0 w 789"/>
                <a:gd name="T25" fmla="*/ 869951 h 548"/>
                <a:gd name="T26" fmla="*/ 322263 w 789"/>
                <a:gd name="T27" fmla="*/ 0 h 54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789"/>
                <a:gd name="T43" fmla="*/ 0 h 548"/>
                <a:gd name="T44" fmla="*/ 789 w 789"/>
                <a:gd name="T45" fmla="*/ 548 h 54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789" h="548">
                  <a:moveTo>
                    <a:pt x="203" y="0"/>
                  </a:moveTo>
                  <a:lnTo>
                    <a:pt x="409" y="0"/>
                  </a:lnTo>
                  <a:lnTo>
                    <a:pt x="361" y="329"/>
                  </a:lnTo>
                  <a:lnTo>
                    <a:pt x="572" y="0"/>
                  </a:lnTo>
                  <a:lnTo>
                    <a:pt x="789" y="0"/>
                  </a:lnTo>
                  <a:lnTo>
                    <a:pt x="588" y="548"/>
                  </a:lnTo>
                  <a:lnTo>
                    <a:pt x="439" y="548"/>
                  </a:lnTo>
                  <a:lnTo>
                    <a:pt x="565" y="225"/>
                  </a:lnTo>
                  <a:lnTo>
                    <a:pt x="357" y="548"/>
                  </a:lnTo>
                  <a:lnTo>
                    <a:pt x="215" y="548"/>
                  </a:lnTo>
                  <a:lnTo>
                    <a:pt x="257" y="234"/>
                  </a:lnTo>
                  <a:lnTo>
                    <a:pt x="142" y="548"/>
                  </a:lnTo>
                  <a:lnTo>
                    <a:pt x="0" y="548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518"/>
            <p:cNvSpPr>
              <a:spLocks noEditPoints="1"/>
            </p:cNvSpPr>
            <p:nvPr/>
          </p:nvSpPr>
          <p:spPr bwMode="auto">
            <a:xfrm>
              <a:off x="3676656" y="6113468"/>
              <a:ext cx="866777" cy="869951"/>
            </a:xfrm>
            <a:custGeom>
              <a:avLst/>
              <a:gdLst>
                <a:gd name="T0" fmla="*/ 633414 w 546"/>
                <a:gd name="T1" fmla="*/ 0 h 548"/>
                <a:gd name="T2" fmla="*/ 866777 w 546"/>
                <a:gd name="T3" fmla="*/ 0 h 548"/>
                <a:gd name="T4" fmla="*/ 866777 w 546"/>
                <a:gd name="T5" fmla="*/ 869951 h 548"/>
                <a:gd name="T6" fmla="*/ 638176 w 546"/>
                <a:gd name="T7" fmla="*/ 869951 h 548"/>
                <a:gd name="T8" fmla="*/ 638176 w 546"/>
                <a:gd name="T9" fmla="*/ 720726 h 548"/>
                <a:gd name="T10" fmla="*/ 368301 w 546"/>
                <a:gd name="T11" fmla="*/ 720726 h 548"/>
                <a:gd name="T12" fmla="*/ 266701 w 546"/>
                <a:gd name="T13" fmla="*/ 869951 h 548"/>
                <a:gd name="T14" fmla="*/ 0 w 546"/>
                <a:gd name="T15" fmla="*/ 869951 h 548"/>
                <a:gd name="T16" fmla="*/ 633414 w 546"/>
                <a:gd name="T17" fmla="*/ 0 h 548"/>
                <a:gd name="T18" fmla="*/ 487364 w 546"/>
                <a:gd name="T19" fmla="*/ 552451 h 548"/>
                <a:gd name="T20" fmla="*/ 641351 w 546"/>
                <a:gd name="T21" fmla="*/ 552451 h 548"/>
                <a:gd name="T22" fmla="*/ 641351 w 546"/>
                <a:gd name="T23" fmla="*/ 334963 h 548"/>
                <a:gd name="T24" fmla="*/ 487364 w 546"/>
                <a:gd name="T25" fmla="*/ 552451 h 54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546"/>
                <a:gd name="T40" fmla="*/ 0 h 548"/>
                <a:gd name="T41" fmla="*/ 546 w 546"/>
                <a:gd name="T42" fmla="*/ 548 h 54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546" h="548">
                  <a:moveTo>
                    <a:pt x="399" y="0"/>
                  </a:moveTo>
                  <a:lnTo>
                    <a:pt x="546" y="0"/>
                  </a:lnTo>
                  <a:lnTo>
                    <a:pt x="546" y="548"/>
                  </a:lnTo>
                  <a:lnTo>
                    <a:pt x="402" y="548"/>
                  </a:lnTo>
                  <a:lnTo>
                    <a:pt x="402" y="454"/>
                  </a:lnTo>
                  <a:lnTo>
                    <a:pt x="232" y="454"/>
                  </a:lnTo>
                  <a:lnTo>
                    <a:pt x="168" y="548"/>
                  </a:lnTo>
                  <a:lnTo>
                    <a:pt x="0" y="548"/>
                  </a:lnTo>
                  <a:lnTo>
                    <a:pt x="399" y="0"/>
                  </a:lnTo>
                  <a:close/>
                  <a:moveTo>
                    <a:pt x="307" y="348"/>
                  </a:moveTo>
                  <a:lnTo>
                    <a:pt x="404" y="348"/>
                  </a:lnTo>
                  <a:lnTo>
                    <a:pt x="404" y="211"/>
                  </a:lnTo>
                  <a:lnTo>
                    <a:pt x="307" y="348"/>
                  </a:ln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519"/>
            <p:cNvSpPr/>
            <p:nvPr/>
          </p:nvSpPr>
          <p:spPr bwMode="auto">
            <a:xfrm>
              <a:off x="4587883" y="6102355"/>
              <a:ext cx="957264" cy="900113"/>
            </a:xfrm>
            <a:custGeom>
              <a:avLst/>
              <a:gdLst>
                <a:gd name="T0" fmla="*/ 870923 w 255"/>
                <a:gd name="T1" fmla="*/ 506314 h 240"/>
                <a:gd name="T2" fmla="*/ 889692 w 255"/>
                <a:gd name="T3" fmla="*/ 600075 h 240"/>
                <a:gd name="T4" fmla="*/ 889692 w 255"/>
                <a:gd name="T5" fmla="*/ 607576 h 240"/>
                <a:gd name="T6" fmla="*/ 844645 w 255"/>
                <a:gd name="T7" fmla="*/ 746344 h 240"/>
                <a:gd name="T8" fmla="*/ 739533 w 255"/>
                <a:gd name="T9" fmla="*/ 836355 h 240"/>
                <a:gd name="T10" fmla="*/ 596882 w 255"/>
                <a:gd name="T11" fmla="*/ 885111 h 240"/>
                <a:gd name="T12" fmla="*/ 442969 w 255"/>
                <a:gd name="T13" fmla="*/ 900113 h 240"/>
                <a:gd name="T14" fmla="*/ 439215 w 255"/>
                <a:gd name="T15" fmla="*/ 900113 h 240"/>
                <a:gd name="T16" fmla="*/ 131389 w 255"/>
                <a:gd name="T17" fmla="*/ 828854 h 240"/>
                <a:gd name="T18" fmla="*/ 3754 w 255"/>
                <a:gd name="T19" fmla="*/ 577573 h 240"/>
                <a:gd name="T20" fmla="*/ 251516 w 255"/>
                <a:gd name="T21" fmla="*/ 562571 h 240"/>
                <a:gd name="T22" fmla="*/ 274040 w 255"/>
                <a:gd name="T23" fmla="*/ 648832 h 240"/>
                <a:gd name="T24" fmla="*/ 311580 w 255"/>
                <a:gd name="T25" fmla="*/ 686336 h 240"/>
                <a:gd name="T26" fmla="*/ 371644 w 255"/>
                <a:gd name="T27" fmla="*/ 708839 h 240"/>
                <a:gd name="T28" fmla="*/ 454231 w 255"/>
                <a:gd name="T29" fmla="*/ 716340 h 240"/>
                <a:gd name="T30" fmla="*/ 457985 w 255"/>
                <a:gd name="T31" fmla="*/ 716340 h 240"/>
                <a:gd name="T32" fmla="*/ 521803 w 255"/>
                <a:gd name="T33" fmla="*/ 712590 h 240"/>
                <a:gd name="T34" fmla="*/ 578112 w 255"/>
                <a:gd name="T35" fmla="*/ 693837 h 240"/>
                <a:gd name="T36" fmla="*/ 615652 w 255"/>
                <a:gd name="T37" fmla="*/ 663833 h 240"/>
                <a:gd name="T38" fmla="*/ 630668 w 255"/>
                <a:gd name="T39" fmla="*/ 622578 h 240"/>
                <a:gd name="T40" fmla="*/ 630668 w 255"/>
                <a:gd name="T41" fmla="*/ 622578 h 240"/>
                <a:gd name="T42" fmla="*/ 611898 w 255"/>
                <a:gd name="T43" fmla="*/ 585074 h 240"/>
                <a:gd name="T44" fmla="*/ 563097 w 255"/>
                <a:gd name="T45" fmla="*/ 558820 h 240"/>
                <a:gd name="T46" fmla="*/ 484263 w 255"/>
                <a:gd name="T47" fmla="*/ 540068 h 240"/>
                <a:gd name="T48" fmla="*/ 394168 w 255"/>
                <a:gd name="T49" fmla="*/ 517565 h 240"/>
                <a:gd name="T50" fmla="*/ 296564 w 255"/>
                <a:gd name="T51" fmla="*/ 491312 h 240"/>
                <a:gd name="T52" fmla="*/ 210223 w 255"/>
                <a:gd name="T53" fmla="*/ 446306 h 240"/>
                <a:gd name="T54" fmla="*/ 146405 w 255"/>
                <a:gd name="T55" fmla="*/ 378798 h 240"/>
                <a:gd name="T56" fmla="*/ 123881 w 255"/>
                <a:gd name="T57" fmla="*/ 281285 h 240"/>
                <a:gd name="T58" fmla="*/ 123881 w 255"/>
                <a:gd name="T59" fmla="*/ 277535 h 240"/>
                <a:gd name="T60" fmla="*/ 165175 w 255"/>
                <a:gd name="T61" fmla="*/ 146268 h 240"/>
                <a:gd name="T62" fmla="*/ 266532 w 255"/>
                <a:gd name="T63" fmla="*/ 60008 h 240"/>
                <a:gd name="T64" fmla="*/ 405429 w 255"/>
                <a:gd name="T65" fmla="*/ 15002 h 240"/>
                <a:gd name="T66" fmla="*/ 544327 w 255"/>
                <a:gd name="T67" fmla="*/ 0 h 240"/>
                <a:gd name="T68" fmla="*/ 548081 w 255"/>
                <a:gd name="T69" fmla="*/ 0 h 240"/>
                <a:gd name="T70" fmla="*/ 698240 w 255"/>
                <a:gd name="T71" fmla="*/ 15002 h 240"/>
                <a:gd name="T72" fmla="*/ 829629 w 255"/>
                <a:gd name="T73" fmla="*/ 67508 h 240"/>
                <a:gd name="T74" fmla="*/ 915970 w 255"/>
                <a:gd name="T75" fmla="*/ 157520 h 240"/>
                <a:gd name="T76" fmla="*/ 953510 w 255"/>
                <a:gd name="T77" fmla="*/ 270034 h 240"/>
                <a:gd name="T78" fmla="*/ 713256 w 255"/>
                <a:gd name="T79" fmla="*/ 296287 h 240"/>
                <a:gd name="T80" fmla="*/ 690732 w 255"/>
                <a:gd name="T81" fmla="*/ 240030 h 240"/>
                <a:gd name="T82" fmla="*/ 656946 w 255"/>
                <a:gd name="T83" fmla="*/ 206276 h 240"/>
                <a:gd name="T84" fmla="*/ 600636 w 255"/>
                <a:gd name="T85" fmla="*/ 191274 h 240"/>
                <a:gd name="T86" fmla="*/ 540573 w 255"/>
                <a:gd name="T87" fmla="*/ 183773 h 240"/>
                <a:gd name="T88" fmla="*/ 540573 w 255"/>
                <a:gd name="T89" fmla="*/ 183773 h 240"/>
                <a:gd name="T90" fmla="*/ 480509 w 255"/>
                <a:gd name="T91" fmla="*/ 187524 h 240"/>
                <a:gd name="T92" fmla="*/ 427953 w 255"/>
                <a:gd name="T93" fmla="*/ 206276 h 240"/>
                <a:gd name="T94" fmla="*/ 394168 w 255"/>
                <a:gd name="T95" fmla="*/ 228779 h 240"/>
                <a:gd name="T96" fmla="*/ 379152 w 255"/>
                <a:gd name="T97" fmla="*/ 266283 h 240"/>
                <a:gd name="T98" fmla="*/ 379152 w 255"/>
                <a:gd name="T99" fmla="*/ 266283 h 240"/>
                <a:gd name="T100" fmla="*/ 397922 w 255"/>
                <a:gd name="T101" fmla="*/ 300038 h 240"/>
                <a:gd name="T102" fmla="*/ 457985 w 255"/>
                <a:gd name="T103" fmla="*/ 326291 h 240"/>
                <a:gd name="T104" fmla="*/ 536819 w 255"/>
                <a:gd name="T105" fmla="*/ 345043 h 240"/>
                <a:gd name="T106" fmla="*/ 604390 w 255"/>
                <a:gd name="T107" fmla="*/ 356295 h 240"/>
                <a:gd name="T108" fmla="*/ 717010 w 255"/>
                <a:gd name="T109" fmla="*/ 386299 h 240"/>
                <a:gd name="T110" fmla="*/ 807105 w 255"/>
                <a:gd name="T111" fmla="*/ 431304 h 240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255"/>
                <a:gd name="T169" fmla="*/ 0 h 240"/>
                <a:gd name="T170" fmla="*/ 255 w 255"/>
                <a:gd name="T171" fmla="*/ 240 h 240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255" h="240">
                  <a:moveTo>
                    <a:pt x="215" y="115"/>
                  </a:moveTo>
                  <a:cubicBezTo>
                    <a:pt x="222" y="121"/>
                    <a:pt x="228" y="127"/>
                    <a:pt x="232" y="135"/>
                  </a:cubicBezTo>
                  <a:cubicBezTo>
                    <a:pt x="232" y="135"/>
                    <a:pt x="232" y="135"/>
                    <a:pt x="232" y="135"/>
                  </a:cubicBezTo>
                  <a:cubicBezTo>
                    <a:pt x="235" y="142"/>
                    <a:pt x="237" y="151"/>
                    <a:pt x="237" y="160"/>
                  </a:cubicBezTo>
                  <a:cubicBezTo>
                    <a:pt x="237" y="160"/>
                    <a:pt x="237" y="160"/>
                    <a:pt x="237" y="160"/>
                  </a:cubicBezTo>
                  <a:cubicBezTo>
                    <a:pt x="237" y="161"/>
                    <a:pt x="237" y="162"/>
                    <a:pt x="237" y="162"/>
                  </a:cubicBezTo>
                  <a:cubicBezTo>
                    <a:pt x="237" y="162"/>
                    <a:pt x="237" y="162"/>
                    <a:pt x="237" y="162"/>
                  </a:cubicBezTo>
                  <a:cubicBezTo>
                    <a:pt x="237" y="176"/>
                    <a:pt x="233" y="189"/>
                    <a:pt x="225" y="199"/>
                  </a:cubicBezTo>
                  <a:cubicBezTo>
                    <a:pt x="225" y="199"/>
                    <a:pt x="225" y="199"/>
                    <a:pt x="225" y="199"/>
                  </a:cubicBezTo>
                  <a:cubicBezTo>
                    <a:pt x="217" y="209"/>
                    <a:pt x="208" y="217"/>
                    <a:pt x="197" y="223"/>
                  </a:cubicBezTo>
                  <a:cubicBezTo>
                    <a:pt x="197" y="223"/>
                    <a:pt x="197" y="223"/>
                    <a:pt x="197" y="223"/>
                  </a:cubicBezTo>
                  <a:cubicBezTo>
                    <a:pt x="185" y="229"/>
                    <a:pt x="173" y="233"/>
                    <a:pt x="159" y="236"/>
                  </a:cubicBezTo>
                  <a:cubicBezTo>
                    <a:pt x="159" y="236"/>
                    <a:pt x="159" y="236"/>
                    <a:pt x="159" y="236"/>
                  </a:cubicBezTo>
                  <a:cubicBezTo>
                    <a:pt x="145" y="239"/>
                    <a:pt x="132" y="240"/>
                    <a:pt x="118" y="240"/>
                  </a:cubicBezTo>
                  <a:cubicBezTo>
                    <a:pt x="118" y="240"/>
                    <a:pt x="118" y="240"/>
                    <a:pt x="118" y="240"/>
                  </a:cubicBezTo>
                  <a:cubicBezTo>
                    <a:pt x="118" y="240"/>
                    <a:pt x="117" y="240"/>
                    <a:pt x="117" y="240"/>
                  </a:cubicBezTo>
                  <a:cubicBezTo>
                    <a:pt x="79" y="240"/>
                    <a:pt x="55" y="233"/>
                    <a:pt x="35" y="221"/>
                  </a:cubicBezTo>
                  <a:cubicBezTo>
                    <a:pt x="35" y="221"/>
                    <a:pt x="35" y="221"/>
                    <a:pt x="35" y="221"/>
                  </a:cubicBezTo>
                  <a:cubicBezTo>
                    <a:pt x="18" y="211"/>
                    <a:pt x="4" y="188"/>
                    <a:pt x="1" y="154"/>
                  </a:cubicBezTo>
                  <a:cubicBezTo>
                    <a:pt x="1" y="154"/>
                    <a:pt x="1" y="154"/>
                    <a:pt x="1" y="154"/>
                  </a:cubicBezTo>
                  <a:cubicBezTo>
                    <a:pt x="0" y="150"/>
                    <a:pt x="0" y="150"/>
                    <a:pt x="0" y="150"/>
                  </a:cubicBezTo>
                  <a:cubicBezTo>
                    <a:pt x="67" y="150"/>
                    <a:pt x="67" y="150"/>
                    <a:pt x="67" y="150"/>
                  </a:cubicBezTo>
                  <a:cubicBezTo>
                    <a:pt x="67" y="153"/>
                    <a:pt x="67" y="153"/>
                    <a:pt x="67" y="153"/>
                  </a:cubicBezTo>
                  <a:cubicBezTo>
                    <a:pt x="68" y="160"/>
                    <a:pt x="70" y="167"/>
                    <a:pt x="73" y="173"/>
                  </a:cubicBezTo>
                  <a:cubicBezTo>
                    <a:pt x="73" y="173"/>
                    <a:pt x="73" y="173"/>
                    <a:pt x="73" y="173"/>
                  </a:cubicBezTo>
                  <a:cubicBezTo>
                    <a:pt x="75" y="177"/>
                    <a:pt x="79" y="181"/>
                    <a:pt x="83" y="183"/>
                  </a:cubicBezTo>
                  <a:cubicBezTo>
                    <a:pt x="83" y="183"/>
                    <a:pt x="83" y="183"/>
                    <a:pt x="83" y="183"/>
                  </a:cubicBezTo>
                  <a:cubicBezTo>
                    <a:pt x="88" y="186"/>
                    <a:pt x="92" y="188"/>
                    <a:pt x="99" y="189"/>
                  </a:cubicBezTo>
                  <a:cubicBezTo>
                    <a:pt x="99" y="189"/>
                    <a:pt x="99" y="189"/>
                    <a:pt x="99" y="189"/>
                  </a:cubicBezTo>
                  <a:cubicBezTo>
                    <a:pt x="105" y="191"/>
                    <a:pt x="113" y="191"/>
                    <a:pt x="121" y="191"/>
                  </a:cubicBezTo>
                  <a:cubicBezTo>
                    <a:pt x="121" y="191"/>
                    <a:pt x="121" y="191"/>
                    <a:pt x="121" y="191"/>
                  </a:cubicBezTo>
                  <a:cubicBezTo>
                    <a:pt x="121" y="191"/>
                    <a:pt x="121" y="191"/>
                    <a:pt x="122" y="191"/>
                  </a:cubicBezTo>
                  <a:cubicBezTo>
                    <a:pt x="122" y="191"/>
                    <a:pt x="122" y="191"/>
                    <a:pt x="122" y="191"/>
                  </a:cubicBezTo>
                  <a:cubicBezTo>
                    <a:pt x="127" y="191"/>
                    <a:pt x="133" y="191"/>
                    <a:pt x="139" y="190"/>
                  </a:cubicBezTo>
                  <a:cubicBezTo>
                    <a:pt x="139" y="190"/>
                    <a:pt x="139" y="190"/>
                    <a:pt x="139" y="190"/>
                  </a:cubicBezTo>
                  <a:cubicBezTo>
                    <a:pt x="145" y="188"/>
                    <a:pt x="149" y="187"/>
                    <a:pt x="154" y="185"/>
                  </a:cubicBezTo>
                  <a:cubicBezTo>
                    <a:pt x="154" y="185"/>
                    <a:pt x="154" y="185"/>
                    <a:pt x="154" y="185"/>
                  </a:cubicBezTo>
                  <a:cubicBezTo>
                    <a:pt x="158" y="183"/>
                    <a:pt x="162" y="180"/>
                    <a:pt x="164" y="177"/>
                  </a:cubicBezTo>
                  <a:cubicBezTo>
                    <a:pt x="164" y="177"/>
                    <a:pt x="164" y="177"/>
                    <a:pt x="164" y="177"/>
                  </a:cubicBezTo>
                  <a:cubicBezTo>
                    <a:pt x="166" y="175"/>
                    <a:pt x="168" y="170"/>
                    <a:pt x="168" y="166"/>
                  </a:cubicBezTo>
                  <a:cubicBezTo>
                    <a:pt x="168" y="166"/>
                    <a:pt x="168" y="166"/>
                    <a:pt x="168" y="166"/>
                  </a:cubicBezTo>
                  <a:cubicBezTo>
                    <a:pt x="168" y="166"/>
                    <a:pt x="168" y="166"/>
                    <a:pt x="168" y="166"/>
                  </a:cubicBezTo>
                  <a:cubicBezTo>
                    <a:pt x="168" y="163"/>
                    <a:pt x="166" y="158"/>
                    <a:pt x="163" y="156"/>
                  </a:cubicBezTo>
                  <a:cubicBezTo>
                    <a:pt x="163" y="156"/>
                    <a:pt x="163" y="156"/>
                    <a:pt x="163" y="156"/>
                  </a:cubicBezTo>
                  <a:cubicBezTo>
                    <a:pt x="160" y="153"/>
                    <a:pt x="157" y="151"/>
                    <a:pt x="150" y="149"/>
                  </a:cubicBezTo>
                  <a:cubicBezTo>
                    <a:pt x="150" y="149"/>
                    <a:pt x="150" y="149"/>
                    <a:pt x="150" y="149"/>
                  </a:cubicBezTo>
                  <a:cubicBezTo>
                    <a:pt x="145" y="147"/>
                    <a:pt x="138" y="146"/>
                    <a:pt x="129" y="144"/>
                  </a:cubicBezTo>
                  <a:cubicBezTo>
                    <a:pt x="129" y="144"/>
                    <a:pt x="129" y="144"/>
                    <a:pt x="129" y="144"/>
                  </a:cubicBezTo>
                  <a:cubicBezTo>
                    <a:pt x="121" y="142"/>
                    <a:pt x="113" y="140"/>
                    <a:pt x="105" y="138"/>
                  </a:cubicBezTo>
                  <a:cubicBezTo>
                    <a:pt x="105" y="138"/>
                    <a:pt x="105" y="138"/>
                    <a:pt x="105" y="138"/>
                  </a:cubicBezTo>
                  <a:cubicBezTo>
                    <a:pt x="96" y="136"/>
                    <a:pt x="87" y="134"/>
                    <a:pt x="79" y="131"/>
                  </a:cubicBezTo>
                  <a:cubicBezTo>
                    <a:pt x="79" y="131"/>
                    <a:pt x="79" y="131"/>
                    <a:pt x="79" y="131"/>
                  </a:cubicBezTo>
                  <a:cubicBezTo>
                    <a:pt x="70" y="128"/>
                    <a:pt x="63" y="124"/>
                    <a:pt x="56" y="119"/>
                  </a:cubicBezTo>
                  <a:cubicBezTo>
                    <a:pt x="56" y="119"/>
                    <a:pt x="56" y="119"/>
                    <a:pt x="56" y="119"/>
                  </a:cubicBezTo>
                  <a:cubicBezTo>
                    <a:pt x="49" y="114"/>
                    <a:pt x="43" y="108"/>
                    <a:pt x="39" y="101"/>
                  </a:cubicBezTo>
                  <a:cubicBezTo>
                    <a:pt x="39" y="101"/>
                    <a:pt x="39" y="101"/>
                    <a:pt x="39" y="101"/>
                  </a:cubicBezTo>
                  <a:cubicBezTo>
                    <a:pt x="35" y="94"/>
                    <a:pt x="33" y="8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4"/>
                    <a:pt x="33" y="74"/>
                  </a:cubicBezTo>
                  <a:cubicBezTo>
                    <a:pt x="33" y="74"/>
                    <a:pt x="33" y="74"/>
                    <a:pt x="33" y="74"/>
                  </a:cubicBezTo>
                  <a:cubicBezTo>
                    <a:pt x="33" y="61"/>
                    <a:pt x="37" y="49"/>
                    <a:pt x="44" y="39"/>
                  </a:cubicBezTo>
                  <a:cubicBezTo>
                    <a:pt x="44" y="39"/>
                    <a:pt x="44" y="39"/>
                    <a:pt x="44" y="39"/>
                  </a:cubicBezTo>
                  <a:cubicBezTo>
                    <a:pt x="51" y="30"/>
                    <a:pt x="60" y="22"/>
                    <a:pt x="71" y="16"/>
                  </a:cubicBezTo>
                  <a:cubicBezTo>
                    <a:pt x="71" y="16"/>
                    <a:pt x="71" y="16"/>
                    <a:pt x="71" y="16"/>
                  </a:cubicBezTo>
                  <a:cubicBezTo>
                    <a:pt x="82" y="11"/>
                    <a:pt x="94" y="7"/>
                    <a:pt x="108" y="4"/>
                  </a:cubicBezTo>
                  <a:cubicBezTo>
                    <a:pt x="108" y="4"/>
                    <a:pt x="108" y="4"/>
                    <a:pt x="108" y="4"/>
                  </a:cubicBezTo>
                  <a:cubicBezTo>
                    <a:pt x="121" y="1"/>
                    <a:pt x="132" y="0"/>
                    <a:pt x="145" y="0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46" y="0"/>
                    <a:pt x="146" y="0"/>
                    <a:pt x="146" y="0"/>
                  </a:cubicBezTo>
                  <a:cubicBezTo>
                    <a:pt x="146" y="0"/>
                    <a:pt x="146" y="0"/>
                    <a:pt x="146" y="0"/>
                  </a:cubicBezTo>
                  <a:cubicBezTo>
                    <a:pt x="160" y="0"/>
                    <a:pt x="173" y="1"/>
                    <a:pt x="186" y="4"/>
                  </a:cubicBezTo>
                  <a:cubicBezTo>
                    <a:pt x="186" y="4"/>
                    <a:pt x="186" y="4"/>
                    <a:pt x="186" y="4"/>
                  </a:cubicBezTo>
                  <a:cubicBezTo>
                    <a:pt x="199" y="6"/>
                    <a:pt x="212" y="12"/>
                    <a:pt x="221" y="18"/>
                  </a:cubicBezTo>
                  <a:cubicBezTo>
                    <a:pt x="221" y="18"/>
                    <a:pt x="221" y="18"/>
                    <a:pt x="221" y="18"/>
                  </a:cubicBezTo>
                  <a:cubicBezTo>
                    <a:pt x="232" y="25"/>
                    <a:pt x="239" y="33"/>
                    <a:pt x="244" y="42"/>
                  </a:cubicBezTo>
                  <a:cubicBezTo>
                    <a:pt x="244" y="42"/>
                    <a:pt x="244" y="42"/>
                    <a:pt x="244" y="42"/>
                  </a:cubicBezTo>
                  <a:cubicBezTo>
                    <a:pt x="250" y="51"/>
                    <a:pt x="253" y="59"/>
                    <a:pt x="254" y="72"/>
                  </a:cubicBezTo>
                  <a:cubicBezTo>
                    <a:pt x="254" y="72"/>
                    <a:pt x="254" y="72"/>
                    <a:pt x="254" y="72"/>
                  </a:cubicBezTo>
                  <a:cubicBezTo>
                    <a:pt x="255" y="79"/>
                    <a:pt x="255" y="79"/>
                    <a:pt x="255" y="79"/>
                  </a:cubicBezTo>
                  <a:cubicBezTo>
                    <a:pt x="190" y="79"/>
                    <a:pt x="190" y="79"/>
                    <a:pt x="190" y="79"/>
                  </a:cubicBezTo>
                  <a:cubicBezTo>
                    <a:pt x="189" y="74"/>
                    <a:pt x="189" y="74"/>
                    <a:pt x="189" y="74"/>
                  </a:cubicBezTo>
                  <a:cubicBezTo>
                    <a:pt x="188" y="72"/>
                    <a:pt x="186" y="67"/>
                    <a:pt x="184" y="64"/>
                  </a:cubicBezTo>
                  <a:cubicBezTo>
                    <a:pt x="184" y="64"/>
                    <a:pt x="184" y="64"/>
                    <a:pt x="184" y="64"/>
                  </a:cubicBezTo>
                  <a:cubicBezTo>
                    <a:pt x="181" y="60"/>
                    <a:pt x="177" y="57"/>
                    <a:pt x="175" y="55"/>
                  </a:cubicBezTo>
                  <a:cubicBezTo>
                    <a:pt x="175" y="55"/>
                    <a:pt x="175" y="55"/>
                    <a:pt x="175" y="55"/>
                  </a:cubicBezTo>
                  <a:cubicBezTo>
                    <a:pt x="170" y="53"/>
                    <a:pt x="165" y="52"/>
                    <a:pt x="160" y="51"/>
                  </a:cubicBezTo>
                  <a:cubicBezTo>
                    <a:pt x="160" y="51"/>
                    <a:pt x="160" y="51"/>
                    <a:pt x="160" y="51"/>
                  </a:cubicBezTo>
                  <a:cubicBezTo>
                    <a:pt x="155" y="50"/>
                    <a:pt x="150" y="49"/>
                    <a:pt x="144" y="49"/>
                  </a:cubicBezTo>
                  <a:cubicBezTo>
                    <a:pt x="144" y="49"/>
                    <a:pt x="144" y="49"/>
                    <a:pt x="144" y="49"/>
                  </a:cubicBezTo>
                  <a:cubicBezTo>
                    <a:pt x="144" y="49"/>
                    <a:pt x="144" y="49"/>
                    <a:pt x="144" y="49"/>
                  </a:cubicBezTo>
                  <a:cubicBezTo>
                    <a:pt x="138" y="49"/>
                    <a:pt x="133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2" y="51"/>
                    <a:pt x="118" y="53"/>
                    <a:pt x="114" y="55"/>
                  </a:cubicBezTo>
                  <a:cubicBezTo>
                    <a:pt x="114" y="55"/>
                    <a:pt x="114" y="55"/>
                    <a:pt x="114" y="55"/>
                  </a:cubicBezTo>
                  <a:cubicBezTo>
                    <a:pt x="110" y="56"/>
                    <a:pt x="107" y="59"/>
                    <a:pt x="105" y="61"/>
                  </a:cubicBezTo>
                  <a:cubicBezTo>
                    <a:pt x="105" y="61"/>
                    <a:pt x="105" y="61"/>
                    <a:pt x="105" y="61"/>
                  </a:cubicBezTo>
                  <a:cubicBezTo>
                    <a:pt x="103" y="64"/>
                    <a:pt x="102" y="67"/>
                    <a:pt x="101" y="71"/>
                  </a:cubicBezTo>
                  <a:cubicBezTo>
                    <a:pt x="101" y="71"/>
                    <a:pt x="101" y="71"/>
                    <a:pt x="101" y="71"/>
                  </a:cubicBezTo>
                  <a:cubicBezTo>
                    <a:pt x="101" y="71"/>
                    <a:pt x="101" y="71"/>
                    <a:pt x="101" y="71"/>
                  </a:cubicBezTo>
                  <a:cubicBezTo>
                    <a:pt x="101" y="71"/>
                    <a:pt x="101" y="71"/>
                    <a:pt x="101" y="71"/>
                  </a:cubicBezTo>
                  <a:cubicBezTo>
                    <a:pt x="102" y="75"/>
                    <a:pt x="103" y="77"/>
                    <a:pt x="106" y="80"/>
                  </a:cubicBezTo>
                  <a:cubicBezTo>
                    <a:pt x="106" y="80"/>
                    <a:pt x="106" y="80"/>
                    <a:pt x="106" y="80"/>
                  </a:cubicBezTo>
                  <a:cubicBezTo>
                    <a:pt x="110" y="82"/>
                    <a:pt x="115" y="85"/>
                    <a:pt x="122" y="87"/>
                  </a:cubicBezTo>
                  <a:cubicBezTo>
                    <a:pt x="122" y="87"/>
                    <a:pt x="122" y="87"/>
                    <a:pt x="122" y="87"/>
                  </a:cubicBezTo>
                  <a:cubicBezTo>
                    <a:pt x="129" y="89"/>
                    <a:pt x="134" y="90"/>
                    <a:pt x="143" y="92"/>
                  </a:cubicBezTo>
                  <a:cubicBezTo>
                    <a:pt x="143" y="92"/>
                    <a:pt x="143" y="92"/>
                    <a:pt x="143" y="92"/>
                  </a:cubicBezTo>
                  <a:cubicBezTo>
                    <a:pt x="150" y="93"/>
                    <a:pt x="156" y="94"/>
                    <a:pt x="161" y="95"/>
                  </a:cubicBezTo>
                  <a:cubicBezTo>
                    <a:pt x="161" y="95"/>
                    <a:pt x="161" y="95"/>
                    <a:pt x="161" y="95"/>
                  </a:cubicBezTo>
                  <a:cubicBezTo>
                    <a:pt x="172" y="98"/>
                    <a:pt x="182" y="100"/>
                    <a:pt x="191" y="103"/>
                  </a:cubicBezTo>
                  <a:cubicBezTo>
                    <a:pt x="191" y="103"/>
                    <a:pt x="191" y="103"/>
                    <a:pt x="191" y="103"/>
                  </a:cubicBezTo>
                  <a:cubicBezTo>
                    <a:pt x="200" y="106"/>
                    <a:pt x="208" y="110"/>
                    <a:pt x="215" y="115"/>
                  </a:cubicBezTo>
                  <a:cubicBezTo>
                    <a:pt x="215" y="115"/>
                    <a:pt x="215" y="115"/>
                    <a:pt x="215" y="115"/>
                  </a:cubicBezTo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520"/>
            <p:cNvSpPr/>
            <p:nvPr/>
          </p:nvSpPr>
          <p:spPr bwMode="auto">
            <a:xfrm>
              <a:off x="2349504" y="7164394"/>
              <a:ext cx="157163" cy="142875"/>
            </a:xfrm>
            <a:custGeom>
              <a:avLst/>
              <a:gdLst>
                <a:gd name="T0" fmla="*/ 119743 w 42"/>
                <a:gd name="T1" fmla="*/ 97757 h 38"/>
                <a:gd name="T2" fmla="*/ 104775 w 42"/>
                <a:gd name="T3" fmla="*/ 124076 h 38"/>
                <a:gd name="T4" fmla="*/ 44904 w 42"/>
                <a:gd name="T5" fmla="*/ 142875 h 38"/>
                <a:gd name="T6" fmla="*/ 11226 w 42"/>
                <a:gd name="T7" fmla="*/ 135355 h 38"/>
                <a:gd name="T8" fmla="*/ 7484 w 42"/>
                <a:gd name="T9" fmla="*/ 105276 h 38"/>
                <a:gd name="T10" fmla="*/ 11226 w 42"/>
                <a:gd name="T11" fmla="*/ 93997 h 38"/>
                <a:gd name="T12" fmla="*/ 33678 w 42"/>
                <a:gd name="T13" fmla="*/ 93997 h 38"/>
                <a:gd name="T14" fmla="*/ 29936 w 42"/>
                <a:gd name="T15" fmla="*/ 105276 h 38"/>
                <a:gd name="T16" fmla="*/ 33678 w 42"/>
                <a:gd name="T17" fmla="*/ 120316 h 38"/>
                <a:gd name="T18" fmla="*/ 52388 w 42"/>
                <a:gd name="T19" fmla="*/ 127836 h 38"/>
                <a:gd name="T20" fmla="*/ 82323 w 42"/>
                <a:gd name="T21" fmla="*/ 116556 h 38"/>
                <a:gd name="T22" fmla="*/ 97291 w 42"/>
                <a:gd name="T23" fmla="*/ 93997 h 38"/>
                <a:gd name="T24" fmla="*/ 130969 w 42"/>
                <a:gd name="T25" fmla="*/ 0 h 38"/>
                <a:gd name="T26" fmla="*/ 157163 w 42"/>
                <a:gd name="T27" fmla="*/ 0 h 38"/>
                <a:gd name="T28" fmla="*/ 119743 w 42"/>
                <a:gd name="T29" fmla="*/ 97757 h 3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42"/>
                <a:gd name="T46" fmla="*/ 0 h 38"/>
                <a:gd name="T47" fmla="*/ 42 w 42"/>
                <a:gd name="T48" fmla="*/ 38 h 3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42" h="38">
                  <a:moveTo>
                    <a:pt x="32" y="26"/>
                  </a:moveTo>
                  <a:cubicBezTo>
                    <a:pt x="31" y="29"/>
                    <a:pt x="30" y="32"/>
                    <a:pt x="28" y="33"/>
                  </a:cubicBezTo>
                  <a:cubicBezTo>
                    <a:pt x="24" y="37"/>
                    <a:pt x="19" y="38"/>
                    <a:pt x="12" y="38"/>
                  </a:cubicBezTo>
                  <a:cubicBezTo>
                    <a:pt x="8" y="38"/>
                    <a:pt x="5" y="37"/>
                    <a:pt x="3" y="36"/>
                  </a:cubicBezTo>
                  <a:cubicBezTo>
                    <a:pt x="1" y="34"/>
                    <a:pt x="0" y="32"/>
                    <a:pt x="2" y="28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8" y="30"/>
                    <a:pt x="8" y="31"/>
                    <a:pt x="9" y="32"/>
                  </a:cubicBezTo>
                  <a:cubicBezTo>
                    <a:pt x="9" y="33"/>
                    <a:pt x="11" y="34"/>
                    <a:pt x="14" y="34"/>
                  </a:cubicBezTo>
                  <a:cubicBezTo>
                    <a:pt x="18" y="34"/>
                    <a:pt x="20" y="33"/>
                    <a:pt x="22" y="31"/>
                  </a:cubicBezTo>
                  <a:cubicBezTo>
                    <a:pt x="23" y="30"/>
                    <a:pt x="25" y="28"/>
                    <a:pt x="26" y="25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42" y="0"/>
                    <a:pt x="42" y="0"/>
                    <a:pt x="42" y="0"/>
                  </a:cubicBezTo>
                  <a:lnTo>
                    <a:pt x="32" y="26"/>
                  </a:ln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521"/>
            <p:cNvSpPr/>
            <p:nvPr/>
          </p:nvSpPr>
          <p:spPr bwMode="auto">
            <a:xfrm>
              <a:off x="2484441" y="7164394"/>
              <a:ext cx="236538" cy="138113"/>
            </a:xfrm>
            <a:custGeom>
              <a:avLst/>
              <a:gdLst>
                <a:gd name="T0" fmla="*/ 48809 w 63"/>
                <a:gd name="T1" fmla="*/ 0 h 37"/>
                <a:gd name="T2" fmla="*/ 86355 w 63"/>
                <a:gd name="T3" fmla="*/ 0 h 37"/>
                <a:gd name="T4" fmla="*/ 101373 w 63"/>
                <a:gd name="T5" fmla="*/ 115716 h 37"/>
                <a:gd name="T6" fmla="*/ 198992 w 63"/>
                <a:gd name="T7" fmla="*/ 0 h 37"/>
                <a:gd name="T8" fmla="*/ 236538 w 63"/>
                <a:gd name="T9" fmla="*/ 0 h 37"/>
                <a:gd name="T10" fmla="*/ 187729 w 63"/>
                <a:gd name="T11" fmla="*/ 138113 h 37"/>
                <a:gd name="T12" fmla="*/ 161447 w 63"/>
                <a:gd name="T13" fmla="*/ 138113 h 37"/>
                <a:gd name="T14" fmla="*/ 191483 w 63"/>
                <a:gd name="T15" fmla="*/ 55992 h 37"/>
                <a:gd name="T16" fmla="*/ 195238 w 63"/>
                <a:gd name="T17" fmla="*/ 41061 h 37"/>
                <a:gd name="T18" fmla="*/ 206501 w 63"/>
                <a:gd name="T19" fmla="*/ 22397 h 37"/>
                <a:gd name="T20" fmla="*/ 105128 w 63"/>
                <a:gd name="T21" fmla="*/ 138113 h 37"/>
                <a:gd name="T22" fmla="*/ 78846 w 63"/>
                <a:gd name="T23" fmla="*/ 138113 h 37"/>
                <a:gd name="T24" fmla="*/ 67582 w 63"/>
                <a:gd name="T25" fmla="*/ 22397 h 37"/>
                <a:gd name="T26" fmla="*/ 63828 w 63"/>
                <a:gd name="T27" fmla="*/ 26129 h 37"/>
                <a:gd name="T28" fmla="*/ 60073 w 63"/>
                <a:gd name="T29" fmla="*/ 41061 h 37"/>
                <a:gd name="T30" fmla="*/ 52564 w 63"/>
                <a:gd name="T31" fmla="*/ 55992 h 37"/>
                <a:gd name="T32" fmla="*/ 22527 w 63"/>
                <a:gd name="T33" fmla="*/ 138113 h 37"/>
                <a:gd name="T34" fmla="*/ 0 w 63"/>
                <a:gd name="T35" fmla="*/ 138113 h 37"/>
                <a:gd name="T36" fmla="*/ 48809 w 63"/>
                <a:gd name="T37" fmla="*/ 0 h 3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63"/>
                <a:gd name="T58" fmla="*/ 0 h 37"/>
                <a:gd name="T59" fmla="*/ 63 w 63"/>
                <a:gd name="T60" fmla="*/ 37 h 3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63" h="37">
                  <a:moveTo>
                    <a:pt x="13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50" y="37"/>
                    <a:pt x="50" y="37"/>
                    <a:pt x="50" y="37"/>
                  </a:cubicBezTo>
                  <a:cubicBezTo>
                    <a:pt x="43" y="37"/>
                    <a:pt x="43" y="37"/>
                    <a:pt x="43" y="37"/>
                  </a:cubicBezTo>
                  <a:cubicBezTo>
                    <a:pt x="51" y="15"/>
                    <a:pt x="51" y="15"/>
                    <a:pt x="51" y="15"/>
                  </a:cubicBezTo>
                  <a:cubicBezTo>
                    <a:pt x="51" y="14"/>
                    <a:pt x="52" y="13"/>
                    <a:pt x="52" y="11"/>
                  </a:cubicBezTo>
                  <a:cubicBezTo>
                    <a:pt x="53" y="10"/>
                    <a:pt x="54" y="8"/>
                    <a:pt x="55" y="6"/>
                  </a:cubicBezTo>
                  <a:cubicBezTo>
                    <a:pt x="28" y="37"/>
                    <a:pt x="28" y="37"/>
                    <a:pt x="28" y="37"/>
                  </a:cubicBezTo>
                  <a:cubicBezTo>
                    <a:pt x="21" y="37"/>
                    <a:pt x="21" y="37"/>
                    <a:pt x="21" y="37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8"/>
                    <a:pt x="16" y="9"/>
                    <a:pt x="16" y="11"/>
                  </a:cubicBezTo>
                  <a:cubicBezTo>
                    <a:pt x="15" y="13"/>
                    <a:pt x="15" y="14"/>
                    <a:pt x="14" y="15"/>
                  </a:cubicBezTo>
                  <a:cubicBezTo>
                    <a:pt x="6" y="37"/>
                    <a:pt x="6" y="37"/>
                    <a:pt x="6" y="37"/>
                  </a:cubicBezTo>
                  <a:cubicBezTo>
                    <a:pt x="0" y="37"/>
                    <a:pt x="0" y="37"/>
                    <a:pt x="0" y="37"/>
                  </a:cubicBezTo>
                  <a:lnTo>
                    <a:pt x="13" y="0"/>
                  </a:ln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522"/>
            <p:cNvSpPr>
              <a:spLocks noEditPoints="1"/>
            </p:cNvSpPr>
            <p:nvPr/>
          </p:nvSpPr>
          <p:spPr bwMode="auto">
            <a:xfrm>
              <a:off x="2682879" y="7164394"/>
              <a:ext cx="173038" cy="138113"/>
            </a:xfrm>
            <a:custGeom>
              <a:avLst/>
              <a:gdLst>
                <a:gd name="T0" fmla="*/ 123825 w 109"/>
                <a:gd name="T1" fmla="*/ 0 h 87"/>
                <a:gd name="T2" fmla="*/ 153988 w 109"/>
                <a:gd name="T3" fmla="*/ 0 h 87"/>
                <a:gd name="T4" fmla="*/ 173038 w 109"/>
                <a:gd name="T5" fmla="*/ 138113 h 87"/>
                <a:gd name="T6" fmla="*/ 146050 w 109"/>
                <a:gd name="T7" fmla="*/ 138113 h 87"/>
                <a:gd name="T8" fmla="*/ 139700 w 109"/>
                <a:gd name="T9" fmla="*/ 96838 h 87"/>
                <a:gd name="T10" fmla="*/ 63500 w 109"/>
                <a:gd name="T11" fmla="*/ 96838 h 87"/>
                <a:gd name="T12" fmla="*/ 26988 w 109"/>
                <a:gd name="T13" fmla="*/ 138113 h 87"/>
                <a:gd name="T14" fmla="*/ 0 w 109"/>
                <a:gd name="T15" fmla="*/ 138113 h 87"/>
                <a:gd name="T16" fmla="*/ 123825 w 109"/>
                <a:gd name="T17" fmla="*/ 0 h 87"/>
                <a:gd name="T18" fmla="*/ 139700 w 109"/>
                <a:gd name="T19" fmla="*/ 82550 h 87"/>
                <a:gd name="T20" fmla="*/ 131763 w 109"/>
                <a:gd name="T21" fmla="*/ 19050 h 87"/>
                <a:gd name="T22" fmla="*/ 74613 w 109"/>
                <a:gd name="T23" fmla="*/ 82550 h 87"/>
                <a:gd name="T24" fmla="*/ 139700 w 109"/>
                <a:gd name="T25" fmla="*/ 82550 h 8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09"/>
                <a:gd name="T40" fmla="*/ 0 h 87"/>
                <a:gd name="T41" fmla="*/ 109 w 109"/>
                <a:gd name="T42" fmla="*/ 87 h 8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09" h="87">
                  <a:moveTo>
                    <a:pt x="78" y="0"/>
                  </a:moveTo>
                  <a:lnTo>
                    <a:pt x="97" y="0"/>
                  </a:lnTo>
                  <a:lnTo>
                    <a:pt x="109" y="87"/>
                  </a:lnTo>
                  <a:lnTo>
                    <a:pt x="92" y="87"/>
                  </a:lnTo>
                  <a:lnTo>
                    <a:pt x="88" y="61"/>
                  </a:lnTo>
                  <a:lnTo>
                    <a:pt x="40" y="61"/>
                  </a:lnTo>
                  <a:lnTo>
                    <a:pt x="17" y="87"/>
                  </a:lnTo>
                  <a:lnTo>
                    <a:pt x="0" y="87"/>
                  </a:lnTo>
                  <a:lnTo>
                    <a:pt x="78" y="0"/>
                  </a:lnTo>
                  <a:close/>
                  <a:moveTo>
                    <a:pt x="88" y="52"/>
                  </a:moveTo>
                  <a:lnTo>
                    <a:pt x="83" y="12"/>
                  </a:lnTo>
                  <a:lnTo>
                    <a:pt x="47" y="52"/>
                  </a:lnTo>
                  <a:lnTo>
                    <a:pt x="88" y="52"/>
                  </a:ln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523"/>
            <p:cNvSpPr/>
            <p:nvPr/>
          </p:nvSpPr>
          <p:spPr bwMode="auto">
            <a:xfrm>
              <a:off x="2916242" y="7159631"/>
              <a:ext cx="179388" cy="147638"/>
            </a:xfrm>
            <a:custGeom>
              <a:avLst/>
              <a:gdLst>
                <a:gd name="T0" fmla="*/ 29898 w 48"/>
                <a:gd name="T1" fmla="*/ 98425 h 39"/>
                <a:gd name="T2" fmla="*/ 29898 w 48"/>
                <a:gd name="T3" fmla="*/ 117353 h 39"/>
                <a:gd name="T4" fmla="*/ 71008 w 48"/>
                <a:gd name="T5" fmla="*/ 132496 h 39"/>
                <a:gd name="T6" fmla="*/ 100906 w 48"/>
                <a:gd name="T7" fmla="*/ 128710 h 39"/>
                <a:gd name="T8" fmla="*/ 130804 w 48"/>
                <a:gd name="T9" fmla="*/ 109782 h 39"/>
                <a:gd name="T10" fmla="*/ 127067 w 48"/>
                <a:gd name="T11" fmla="*/ 90854 h 39"/>
                <a:gd name="T12" fmla="*/ 100906 w 48"/>
                <a:gd name="T13" fmla="*/ 83283 h 39"/>
                <a:gd name="T14" fmla="*/ 74745 w 48"/>
                <a:gd name="T15" fmla="*/ 79497 h 39"/>
                <a:gd name="T16" fmla="*/ 41110 w 48"/>
                <a:gd name="T17" fmla="*/ 68141 h 39"/>
                <a:gd name="T18" fmla="*/ 33635 w 48"/>
                <a:gd name="T19" fmla="*/ 41641 h 39"/>
                <a:gd name="T20" fmla="*/ 59796 w 48"/>
                <a:gd name="T21" fmla="*/ 11357 h 39"/>
                <a:gd name="T22" fmla="*/ 115855 w 48"/>
                <a:gd name="T23" fmla="*/ 0 h 39"/>
                <a:gd name="T24" fmla="*/ 164439 w 48"/>
                <a:gd name="T25" fmla="*/ 11357 h 39"/>
                <a:gd name="T26" fmla="*/ 175651 w 48"/>
                <a:gd name="T27" fmla="*/ 45427 h 39"/>
                <a:gd name="T28" fmla="*/ 149490 w 48"/>
                <a:gd name="T29" fmla="*/ 45427 h 39"/>
                <a:gd name="T30" fmla="*/ 149490 w 48"/>
                <a:gd name="T31" fmla="*/ 26499 h 39"/>
                <a:gd name="T32" fmla="*/ 112117 w 48"/>
                <a:gd name="T33" fmla="*/ 15142 h 39"/>
                <a:gd name="T34" fmla="*/ 74745 w 48"/>
                <a:gd name="T35" fmla="*/ 22714 h 39"/>
                <a:gd name="T36" fmla="*/ 59796 w 48"/>
                <a:gd name="T37" fmla="*/ 41641 h 39"/>
                <a:gd name="T38" fmla="*/ 63533 w 48"/>
                <a:gd name="T39" fmla="*/ 56784 h 39"/>
                <a:gd name="T40" fmla="*/ 97168 w 48"/>
                <a:gd name="T41" fmla="*/ 64355 h 39"/>
                <a:gd name="T42" fmla="*/ 123329 w 48"/>
                <a:gd name="T43" fmla="*/ 68141 h 39"/>
                <a:gd name="T44" fmla="*/ 149490 w 48"/>
                <a:gd name="T45" fmla="*/ 75712 h 39"/>
                <a:gd name="T46" fmla="*/ 160702 w 48"/>
                <a:gd name="T47" fmla="*/ 105997 h 39"/>
                <a:gd name="T48" fmla="*/ 123329 w 48"/>
                <a:gd name="T49" fmla="*/ 140067 h 39"/>
                <a:gd name="T50" fmla="*/ 63533 w 48"/>
                <a:gd name="T51" fmla="*/ 147638 h 39"/>
                <a:gd name="T52" fmla="*/ 11212 w 48"/>
                <a:gd name="T53" fmla="*/ 136281 h 39"/>
                <a:gd name="T54" fmla="*/ 3737 w 48"/>
                <a:gd name="T55" fmla="*/ 98425 h 39"/>
                <a:gd name="T56" fmla="*/ 29898 w 48"/>
                <a:gd name="T57" fmla="*/ 98425 h 39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48"/>
                <a:gd name="T88" fmla="*/ 0 h 39"/>
                <a:gd name="T89" fmla="*/ 48 w 48"/>
                <a:gd name="T90" fmla="*/ 39 h 39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48" h="39">
                  <a:moveTo>
                    <a:pt x="8" y="26"/>
                  </a:moveTo>
                  <a:cubicBezTo>
                    <a:pt x="8" y="28"/>
                    <a:pt x="8" y="30"/>
                    <a:pt x="8" y="31"/>
                  </a:cubicBezTo>
                  <a:cubicBezTo>
                    <a:pt x="10" y="34"/>
                    <a:pt x="14" y="35"/>
                    <a:pt x="19" y="35"/>
                  </a:cubicBezTo>
                  <a:cubicBezTo>
                    <a:pt x="22" y="35"/>
                    <a:pt x="25" y="35"/>
                    <a:pt x="27" y="34"/>
                  </a:cubicBezTo>
                  <a:cubicBezTo>
                    <a:pt x="32" y="33"/>
                    <a:pt x="34" y="31"/>
                    <a:pt x="35" y="29"/>
                  </a:cubicBezTo>
                  <a:cubicBezTo>
                    <a:pt x="36" y="27"/>
                    <a:pt x="36" y="25"/>
                    <a:pt x="34" y="24"/>
                  </a:cubicBezTo>
                  <a:cubicBezTo>
                    <a:pt x="33" y="23"/>
                    <a:pt x="30" y="23"/>
                    <a:pt x="27" y="22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16" y="20"/>
                    <a:pt x="13" y="19"/>
                    <a:pt x="11" y="18"/>
                  </a:cubicBezTo>
                  <a:cubicBezTo>
                    <a:pt x="8" y="17"/>
                    <a:pt x="7" y="15"/>
                    <a:pt x="9" y="11"/>
                  </a:cubicBezTo>
                  <a:cubicBezTo>
                    <a:pt x="10" y="8"/>
                    <a:pt x="12" y="5"/>
                    <a:pt x="16" y="3"/>
                  </a:cubicBezTo>
                  <a:cubicBezTo>
                    <a:pt x="20" y="1"/>
                    <a:pt x="25" y="0"/>
                    <a:pt x="31" y="0"/>
                  </a:cubicBezTo>
                  <a:cubicBezTo>
                    <a:pt x="37" y="0"/>
                    <a:pt x="41" y="1"/>
                    <a:pt x="44" y="3"/>
                  </a:cubicBezTo>
                  <a:cubicBezTo>
                    <a:pt x="48" y="5"/>
                    <a:pt x="48" y="8"/>
                    <a:pt x="47" y="12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41" y="10"/>
                    <a:pt x="40" y="8"/>
                    <a:pt x="40" y="7"/>
                  </a:cubicBezTo>
                  <a:cubicBezTo>
                    <a:pt x="38" y="5"/>
                    <a:pt x="35" y="4"/>
                    <a:pt x="30" y="4"/>
                  </a:cubicBezTo>
                  <a:cubicBezTo>
                    <a:pt x="25" y="4"/>
                    <a:pt x="22" y="5"/>
                    <a:pt x="20" y="6"/>
                  </a:cubicBezTo>
                  <a:cubicBezTo>
                    <a:pt x="18" y="7"/>
                    <a:pt x="16" y="9"/>
                    <a:pt x="16" y="11"/>
                  </a:cubicBezTo>
                  <a:cubicBezTo>
                    <a:pt x="15" y="12"/>
                    <a:pt x="16" y="14"/>
                    <a:pt x="17" y="15"/>
                  </a:cubicBezTo>
                  <a:cubicBezTo>
                    <a:pt x="19" y="15"/>
                    <a:pt x="21" y="16"/>
                    <a:pt x="26" y="17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6" y="18"/>
                    <a:pt x="39" y="19"/>
                    <a:pt x="40" y="20"/>
                  </a:cubicBezTo>
                  <a:cubicBezTo>
                    <a:pt x="43" y="22"/>
                    <a:pt x="44" y="24"/>
                    <a:pt x="43" y="28"/>
                  </a:cubicBezTo>
                  <a:cubicBezTo>
                    <a:pt x="41" y="32"/>
                    <a:pt x="38" y="35"/>
                    <a:pt x="33" y="37"/>
                  </a:cubicBezTo>
                  <a:cubicBezTo>
                    <a:pt x="28" y="38"/>
                    <a:pt x="23" y="39"/>
                    <a:pt x="17" y="39"/>
                  </a:cubicBezTo>
                  <a:cubicBezTo>
                    <a:pt x="11" y="39"/>
                    <a:pt x="6" y="38"/>
                    <a:pt x="3" y="36"/>
                  </a:cubicBezTo>
                  <a:cubicBezTo>
                    <a:pt x="1" y="33"/>
                    <a:pt x="0" y="30"/>
                    <a:pt x="1" y="26"/>
                  </a:cubicBezTo>
                  <a:lnTo>
                    <a:pt x="8" y="26"/>
                  </a:ln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524"/>
            <p:cNvSpPr/>
            <p:nvPr/>
          </p:nvSpPr>
          <p:spPr bwMode="auto">
            <a:xfrm>
              <a:off x="3103568" y="7164394"/>
              <a:ext cx="171450" cy="138113"/>
            </a:xfrm>
            <a:custGeom>
              <a:avLst/>
              <a:gdLst>
                <a:gd name="T0" fmla="*/ 0 w 108"/>
                <a:gd name="T1" fmla="*/ 0 h 87"/>
                <a:gd name="T2" fmla="*/ 30163 w 108"/>
                <a:gd name="T3" fmla="*/ 0 h 87"/>
                <a:gd name="T4" fmla="*/ 60325 w 108"/>
                <a:gd name="T5" fmla="*/ 66675 h 87"/>
                <a:gd name="T6" fmla="*/ 141288 w 108"/>
                <a:gd name="T7" fmla="*/ 0 h 87"/>
                <a:gd name="T8" fmla="*/ 171450 w 108"/>
                <a:gd name="T9" fmla="*/ 0 h 87"/>
                <a:gd name="T10" fmla="*/ 66675 w 108"/>
                <a:gd name="T11" fmla="*/ 82550 h 87"/>
                <a:gd name="T12" fmla="*/ 47625 w 108"/>
                <a:gd name="T13" fmla="*/ 138113 h 87"/>
                <a:gd name="T14" fmla="*/ 22225 w 108"/>
                <a:gd name="T15" fmla="*/ 138113 h 87"/>
                <a:gd name="T16" fmla="*/ 41275 w 108"/>
                <a:gd name="T17" fmla="*/ 82550 h 87"/>
                <a:gd name="T18" fmla="*/ 0 w 108"/>
                <a:gd name="T19" fmla="*/ 0 h 8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8"/>
                <a:gd name="T31" fmla="*/ 0 h 87"/>
                <a:gd name="T32" fmla="*/ 108 w 108"/>
                <a:gd name="T33" fmla="*/ 87 h 8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8" h="87">
                  <a:moveTo>
                    <a:pt x="0" y="0"/>
                  </a:moveTo>
                  <a:lnTo>
                    <a:pt x="19" y="0"/>
                  </a:lnTo>
                  <a:lnTo>
                    <a:pt x="38" y="42"/>
                  </a:lnTo>
                  <a:lnTo>
                    <a:pt x="89" y="0"/>
                  </a:lnTo>
                  <a:lnTo>
                    <a:pt x="108" y="0"/>
                  </a:lnTo>
                  <a:lnTo>
                    <a:pt x="42" y="52"/>
                  </a:lnTo>
                  <a:lnTo>
                    <a:pt x="30" y="87"/>
                  </a:lnTo>
                  <a:lnTo>
                    <a:pt x="14" y="87"/>
                  </a:lnTo>
                  <a:lnTo>
                    <a:pt x="26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525"/>
            <p:cNvSpPr/>
            <p:nvPr/>
          </p:nvSpPr>
          <p:spPr bwMode="auto">
            <a:xfrm>
              <a:off x="3233743" y="7159631"/>
              <a:ext cx="180975" cy="147638"/>
            </a:xfrm>
            <a:custGeom>
              <a:avLst/>
              <a:gdLst>
                <a:gd name="T0" fmla="*/ 30163 w 48"/>
                <a:gd name="T1" fmla="*/ 98425 h 39"/>
                <a:gd name="T2" fmla="*/ 30163 w 48"/>
                <a:gd name="T3" fmla="*/ 117353 h 39"/>
                <a:gd name="T4" fmla="*/ 71636 w 48"/>
                <a:gd name="T5" fmla="*/ 132496 h 39"/>
                <a:gd name="T6" fmla="*/ 101798 w 48"/>
                <a:gd name="T7" fmla="*/ 128710 h 39"/>
                <a:gd name="T8" fmla="*/ 131961 w 48"/>
                <a:gd name="T9" fmla="*/ 109782 h 39"/>
                <a:gd name="T10" fmla="*/ 128191 w 48"/>
                <a:gd name="T11" fmla="*/ 90854 h 39"/>
                <a:gd name="T12" fmla="*/ 101798 w 48"/>
                <a:gd name="T13" fmla="*/ 83283 h 39"/>
                <a:gd name="T14" fmla="*/ 75406 w 48"/>
                <a:gd name="T15" fmla="*/ 79497 h 39"/>
                <a:gd name="T16" fmla="*/ 41473 w 48"/>
                <a:gd name="T17" fmla="*/ 68141 h 39"/>
                <a:gd name="T18" fmla="*/ 30163 w 48"/>
                <a:gd name="T19" fmla="*/ 41641 h 39"/>
                <a:gd name="T20" fmla="*/ 60325 w 48"/>
                <a:gd name="T21" fmla="*/ 11357 h 39"/>
                <a:gd name="T22" fmla="*/ 116880 w 48"/>
                <a:gd name="T23" fmla="*/ 0 h 39"/>
                <a:gd name="T24" fmla="*/ 165894 w 48"/>
                <a:gd name="T25" fmla="*/ 11357 h 39"/>
                <a:gd name="T26" fmla="*/ 177205 w 48"/>
                <a:gd name="T27" fmla="*/ 45427 h 39"/>
                <a:gd name="T28" fmla="*/ 150813 w 48"/>
                <a:gd name="T29" fmla="*/ 45427 h 39"/>
                <a:gd name="T30" fmla="*/ 150813 w 48"/>
                <a:gd name="T31" fmla="*/ 26499 h 39"/>
                <a:gd name="T32" fmla="*/ 113109 w 48"/>
                <a:gd name="T33" fmla="*/ 15142 h 39"/>
                <a:gd name="T34" fmla="*/ 75406 w 48"/>
                <a:gd name="T35" fmla="*/ 22714 h 39"/>
                <a:gd name="T36" fmla="*/ 60325 w 48"/>
                <a:gd name="T37" fmla="*/ 41641 h 39"/>
                <a:gd name="T38" fmla="*/ 64095 w 48"/>
                <a:gd name="T39" fmla="*/ 56784 h 39"/>
                <a:gd name="T40" fmla="*/ 98028 w 48"/>
                <a:gd name="T41" fmla="*/ 64355 h 39"/>
                <a:gd name="T42" fmla="*/ 124420 w 48"/>
                <a:gd name="T43" fmla="*/ 68141 h 39"/>
                <a:gd name="T44" fmla="*/ 150813 w 48"/>
                <a:gd name="T45" fmla="*/ 75712 h 39"/>
                <a:gd name="T46" fmla="*/ 162123 w 48"/>
                <a:gd name="T47" fmla="*/ 105997 h 39"/>
                <a:gd name="T48" fmla="*/ 124420 w 48"/>
                <a:gd name="T49" fmla="*/ 140067 h 39"/>
                <a:gd name="T50" fmla="*/ 64095 w 48"/>
                <a:gd name="T51" fmla="*/ 147638 h 39"/>
                <a:gd name="T52" fmla="*/ 11311 w 48"/>
                <a:gd name="T53" fmla="*/ 136281 h 39"/>
                <a:gd name="T54" fmla="*/ 3770 w 48"/>
                <a:gd name="T55" fmla="*/ 98425 h 39"/>
                <a:gd name="T56" fmla="*/ 30163 w 48"/>
                <a:gd name="T57" fmla="*/ 98425 h 39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48"/>
                <a:gd name="T88" fmla="*/ 0 h 39"/>
                <a:gd name="T89" fmla="*/ 48 w 48"/>
                <a:gd name="T90" fmla="*/ 39 h 39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48" h="39">
                  <a:moveTo>
                    <a:pt x="8" y="26"/>
                  </a:moveTo>
                  <a:cubicBezTo>
                    <a:pt x="7" y="28"/>
                    <a:pt x="8" y="30"/>
                    <a:pt x="8" y="31"/>
                  </a:cubicBezTo>
                  <a:cubicBezTo>
                    <a:pt x="10" y="34"/>
                    <a:pt x="13" y="35"/>
                    <a:pt x="19" y="35"/>
                  </a:cubicBezTo>
                  <a:cubicBezTo>
                    <a:pt x="22" y="35"/>
                    <a:pt x="25" y="35"/>
                    <a:pt x="27" y="34"/>
                  </a:cubicBezTo>
                  <a:cubicBezTo>
                    <a:pt x="32" y="33"/>
                    <a:pt x="34" y="31"/>
                    <a:pt x="35" y="29"/>
                  </a:cubicBezTo>
                  <a:cubicBezTo>
                    <a:pt x="36" y="27"/>
                    <a:pt x="36" y="25"/>
                    <a:pt x="34" y="24"/>
                  </a:cubicBezTo>
                  <a:cubicBezTo>
                    <a:pt x="33" y="23"/>
                    <a:pt x="30" y="23"/>
                    <a:pt x="27" y="22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16" y="20"/>
                    <a:pt x="13" y="19"/>
                    <a:pt x="11" y="18"/>
                  </a:cubicBezTo>
                  <a:cubicBezTo>
                    <a:pt x="8" y="17"/>
                    <a:pt x="7" y="15"/>
                    <a:pt x="8" y="11"/>
                  </a:cubicBezTo>
                  <a:cubicBezTo>
                    <a:pt x="10" y="8"/>
                    <a:pt x="12" y="5"/>
                    <a:pt x="16" y="3"/>
                  </a:cubicBezTo>
                  <a:cubicBezTo>
                    <a:pt x="20" y="1"/>
                    <a:pt x="25" y="0"/>
                    <a:pt x="31" y="0"/>
                  </a:cubicBezTo>
                  <a:cubicBezTo>
                    <a:pt x="37" y="0"/>
                    <a:pt x="41" y="1"/>
                    <a:pt x="44" y="3"/>
                  </a:cubicBezTo>
                  <a:cubicBezTo>
                    <a:pt x="47" y="5"/>
                    <a:pt x="48" y="8"/>
                    <a:pt x="47" y="12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40" y="10"/>
                    <a:pt x="40" y="8"/>
                    <a:pt x="40" y="7"/>
                  </a:cubicBezTo>
                  <a:cubicBezTo>
                    <a:pt x="38" y="5"/>
                    <a:pt x="35" y="4"/>
                    <a:pt x="30" y="4"/>
                  </a:cubicBezTo>
                  <a:cubicBezTo>
                    <a:pt x="25" y="4"/>
                    <a:pt x="22" y="5"/>
                    <a:pt x="20" y="6"/>
                  </a:cubicBezTo>
                  <a:cubicBezTo>
                    <a:pt x="18" y="7"/>
                    <a:pt x="16" y="9"/>
                    <a:pt x="16" y="11"/>
                  </a:cubicBezTo>
                  <a:cubicBezTo>
                    <a:pt x="15" y="12"/>
                    <a:pt x="15" y="14"/>
                    <a:pt x="17" y="15"/>
                  </a:cubicBezTo>
                  <a:cubicBezTo>
                    <a:pt x="18" y="15"/>
                    <a:pt x="21" y="16"/>
                    <a:pt x="26" y="17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6" y="18"/>
                    <a:pt x="39" y="19"/>
                    <a:pt x="40" y="20"/>
                  </a:cubicBezTo>
                  <a:cubicBezTo>
                    <a:pt x="43" y="22"/>
                    <a:pt x="44" y="24"/>
                    <a:pt x="43" y="28"/>
                  </a:cubicBezTo>
                  <a:cubicBezTo>
                    <a:pt x="41" y="32"/>
                    <a:pt x="38" y="35"/>
                    <a:pt x="33" y="37"/>
                  </a:cubicBezTo>
                  <a:cubicBezTo>
                    <a:pt x="28" y="38"/>
                    <a:pt x="23" y="39"/>
                    <a:pt x="17" y="39"/>
                  </a:cubicBezTo>
                  <a:cubicBezTo>
                    <a:pt x="11" y="39"/>
                    <a:pt x="6" y="38"/>
                    <a:pt x="3" y="36"/>
                  </a:cubicBezTo>
                  <a:cubicBezTo>
                    <a:pt x="1" y="33"/>
                    <a:pt x="0" y="30"/>
                    <a:pt x="1" y="26"/>
                  </a:cubicBezTo>
                  <a:lnTo>
                    <a:pt x="8" y="26"/>
                  </a:ln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526"/>
            <p:cNvSpPr/>
            <p:nvPr/>
          </p:nvSpPr>
          <p:spPr bwMode="auto">
            <a:xfrm>
              <a:off x="3417893" y="7164394"/>
              <a:ext cx="165100" cy="138113"/>
            </a:xfrm>
            <a:custGeom>
              <a:avLst/>
              <a:gdLst>
                <a:gd name="T0" fmla="*/ 165100 w 104"/>
                <a:gd name="T1" fmla="*/ 0 h 87"/>
                <a:gd name="T2" fmla="*/ 161925 w 104"/>
                <a:gd name="T3" fmla="*/ 14288 h 87"/>
                <a:gd name="T4" fmla="*/ 93662 w 104"/>
                <a:gd name="T5" fmla="*/ 14288 h 87"/>
                <a:gd name="T6" fmla="*/ 49212 w 104"/>
                <a:gd name="T7" fmla="*/ 138113 h 87"/>
                <a:gd name="T8" fmla="*/ 22225 w 104"/>
                <a:gd name="T9" fmla="*/ 138113 h 87"/>
                <a:gd name="T10" fmla="*/ 68263 w 104"/>
                <a:gd name="T11" fmla="*/ 14288 h 87"/>
                <a:gd name="T12" fmla="*/ 0 w 104"/>
                <a:gd name="T13" fmla="*/ 14288 h 87"/>
                <a:gd name="T14" fmla="*/ 7938 w 104"/>
                <a:gd name="T15" fmla="*/ 0 h 87"/>
                <a:gd name="T16" fmla="*/ 165100 w 104"/>
                <a:gd name="T17" fmla="*/ 0 h 8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04"/>
                <a:gd name="T28" fmla="*/ 0 h 87"/>
                <a:gd name="T29" fmla="*/ 104 w 104"/>
                <a:gd name="T30" fmla="*/ 87 h 8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04" h="87">
                  <a:moveTo>
                    <a:pt x="104" y="0"/>
                  </a:moveTo>
                  <a:lnTo>
                    <a:pt x="102" y="9"/>
                  </a:lnTo>
                  <a:lnTo>
                    <a:pt x="59" y="9"/>
                  </a:lnTo>
                  <a:lnTo>
                    <a:pt x="31" y="87"/>
                  </a:lnTo>
                  <a:lnTo>
                    <a:pt x="14" y="87"/>
                  </a:lnTo>
                  <a:lnTo>
                    <a:pt x="43" y="9"/>
                  </a:lnTo>
                  <a:lnTo>
                    <a:pt x="0" y="9"/>
                  </a:lnTo>
                  <a:lnTo>
                    <a:pt x="5" y="0"/>
                  </a:lnTo>
                  <a:lnTo>
                    <a:pt x="104" y="0"/>
                  </a:ln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527"/>
            <p:cNvSpPr/>
            <p:nvPr/>
          </p:nvSpPr>
          <p:spPr bwMode="auto">
            <a:xfrm>
              <a:off x="3552831" y="7164394"/>
              <a:ext cx="195263" cy="138113"/>
            </a:xfrm>
            <a:custGeom>
              <a:avLst/>
              <a:gdLst>
                <a:gd name="T0" fmla="*/ 49213 w 123"/>
                <a:gd name="T1" fmla="*/ 0 h 87"/>
                <a:gd name="T2" fmla="*/ 195263 w 123"/>
                <a:gd name="T3" fmla="*/ 0 h 87"/>
                <a:gd name="T4" fmla="*/ 187325 w 123"/>
                <a:gd name="T5" fmla="*/ 19050 h 87"/>
                <a:gd name="T6" fmla="*/ 71438 w 123"/>
                <a:gd name="T7" fmla="*/ 19050 h 87"/>
                <a:gd name="T8" fmla="*/ 57150 w 123"/>
                <a:gd name="T9" fmla="*/ 60325 h 87"/>
                <a:gd name="T10" fmla="*/ 165100 w 123"/>
                <a:gd name="T11" fmla="*/ 60325 h 87"/>
                <a:gd name="T12" fmla="*/ 157163 w 123"/>
                <a:gd name="T13" fmla="*/ 74613 h 87"/>
                <a:gd name="T14" fmla="*/ 49213 w 123"/>
                <a:gd name="T15" fmla="*/ 74613 h 87"/>
                <a:gd name="T16" fmla="*/ 33338 w 123"/>
                <a:gd name="T17" fmla="*/ 123825 h 87"/>
                <a:gd name="T18" fmla="*/ 150813 w 123"/>
                <a:gd name="T19" fmla="*/ 123825 h 87"/>
                <a:gd name="T20" fmla="*/ 146050 w 123"/>
                <a:gd name="T21" fmla="*/ 138113 h 87"/>
                <a:gd name="T22" fmla="*/ 0 w 123"/>
                <a:gd name="T23" fmla="*/ 138113 h 87"/>
                <a:gd name="T24" fmla="*/ 49213 w 123"/>
                <a:gd name="T25" fmla="*/ 0 h 8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23"/>
                <a:gd name="T40" fmla="*/ 0 h 87"/>
                <a:gd name="T41" fmla="*/ 123 w 123"/>
                <a:gd name="T42" fmla="*/ 87 h 8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23" h="87">
                  <a:moveTo>
                    <a:pt x="31" y="0"/>
                  </a:moveTo>
                  <a:lnTo>
                    <a:pt x="123" y="0"/>
                  </a:lnTo>
                  <a:lnTo>
                    <a:pt x="118" y="12"/>
                  </a:lnTo>
                  <a:lnTo>
                    <a:pt x="45" y="12"/>
                  </a:lnTo>
                  <a:lnTo>
                    <a:pt x="36" y="38"/>
                  </a:lnTo>
                  <a:lnTo>
                    <a:pt x="104" y="38"/>
                  </a:lnTo>
                  <a:lnTo>
                    <a:pt x="99" y="47"/>
                  </a:lnTo>
                  <a:lnTo>
                    <a:pt x="31" y="47"/>
                  </a:lnTo>
                  <a:lnTo>
                    <a:pt x="21" y="78"/>
                  </a:lnTo>
                  <a:lnTo>
                    <a:pt x="95" y="78"/>
                  </a:lnTo>
                  <a:lnTo>
                    <a:pt x="92" y="87"/>
                  </a:lnTo>
                  <a:lnTo>
                    <a:pt x="0" y="87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528"/>
            <p:cNvSpPr/>
            <p:nvPr/>
          </p:nvSpPr>
          <p:spPr bwMode="auto">
            <a:xfrm>
              <a:off x="3721106" y="7164394"/>
              <a:ext cx="236538" cy="138113"/>
            </a:xfrm>
            <a:custGeom>
              <a:avLst/>
              <a:gdLst>
                <a:gd name="T0" fmla="*/ 48809 w 63"/>
                <a:gd name="T1" fmla="*/ 0 h 37"/>
                <a:gd name="T2" fmla="*/ 86355 w 63"/>
                <a:gd name="T3" fmla="*/ 0 h 37"/>
                <a:gd name="T4" fmla="*/ 101373 w 63"/>
                <a:gd name="T5" fmla="*/ 115716 h 37"/>
                <a:gd name="T6" fmla="*/ 198992 w 63"/>
                <a:gd name="T7" fmla="*/ 0 h 37"/>
                <a:gd name="T8" fmla="*/ 236538 w 63"/>
                <a:gd name="T9" fmla="*/ 0 h 37"/>
                <a:gd name="T10" fmla="*/ 187729 w 63"/>
                <a:gd name="T11" fmla="*/ 138113 h 37"/>
                <a:gd name="T12" fmla="*/ 161447 w 63"/>
                <a:gd name="T13" fmla="*/ 138113 h 37"/>
                <a:gd name="T14" fmla="*/ 191483 w 63"/>
                <a:gd name="T15" fmla="*/ 55992 h 37"/>
                <a:gd name="T16" fmla="*/ 195238 w 63"/>
                <a:gd name="T17" fmla="*/ 41061 h 37"/>
                <a:gd name="T18" fmla="*/ 202747 w 63"/>
                <a:gd name="T19" fmla="*/ 22397 h 37"/>
                <a:gd name="T20" fmla="*/ 105128 w 63"/>
                <a:gd name="T21" fmla="*/ 138113 h 37"/>
                <a:gd name="T22" fmla="*/ 78846 w 63"/>
                <a:gd name="T23" fmla="*/ 138113 h 37"/>
                <a:gd name="T24" fmla="*/ 63828 w 63"/>
                <a:gd name="T25" fmla="*/ 22397 h 37"/>
                <a:gd name="T26" fmla="*/ 63828 w 63"/>
                <a:gd name="T27" fmla="*/ 26129 h 37"/>
                <a:gd name="T28" fmla="*/ 60073 w 63"/>
                <a:gd name="T29" fmla="*/ 41061 h 37"/>
                <a:gd name="T30" fmla="*/ 52564 w 63"/>
                <a:gd name="T31" fmla="*/ 55992 h 37"/>
                <a:gd name="T32" fmla="*/ 22527 w 63"/>
                <a:gd name="T33" fmla="*/ 138113 h 37"/>
                <a:gd name="T34" fmla="*/ 0 w 63"/>
                <a:gd name="T35" fmla="*/ 138113 h 37"/>
                <a:gd name="T36" fmla="*/ 48809 w 63"/>
                <a:gd name="T37" fmla="*/ 0 h 3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63"/>
                <a:gd name="T58" fmla="*/ 0 h 37"/>
                <a:gd name="T59" fmla="*/ 63 w 63"/>
                <a:gd name="T60" fmla="*/ 37 h 3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63" h="37">
                  <a:moveTo>
                    <a:pt x="13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50" y="37"/>
                    <a:pt x="50" y="37"/>
                    <a:pt x="50" y="37"/>
                  </a:cubicBezTo>
                  <a:cubicBezTo>
                    <a:pt x="43" y="37"/>
                    <a:pt x="43" y="37"/>
                    <a:pt x="43" y="37"/>
                  </a:cubicBezTo>
                  <a:cubicBezTo>
                    <a:pt x="51" y="15"/>
                    <a:pt x="51" y="15"/>
                    <a:pt x="51" y="15"/>
                  </a:cubicBezTo>
                  <a:cubicBezTo>
                    <a:pt x="51" y="14"/>
                    <a:pt x="52" y="13"/>
                    <a:pt x="52" y="11"/>
                  </a:cubicBezTo>
                  <a:cubicBezTo>
                    <a:pt x="53" y="10"/>
                    <a:pt x="54" y="8"/>
                    <a:pt x="54" y="6"/>
                  </a:cubicBezTo>
                  <a:cubicBezTo>
                    <a:pt x="28" y="37"/>
                    <a:pt x="28" y="37"/>
                    <a:pt x="28" y="37"/>
                  </a:cubicBezTo>
                  <a:cubicBezTo>
                    <a:pt x="21" y="37"/>
                    <a:pt x="21" y="37"/>
                    <a:pt x="21" y="37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8"/>
                    <a:pt x="16" y="9"/>
                    <a:pt x="16" y="11"/>
                  </a:cubicBezTo>
                  <a:cubicBezTo>
                    <a:pt x="15" y="13"/>
                    <a:pt x="15" y="14"/>
                    <a:pt x="14" y="15"/>
                  </a:cubicBezTo>
                  <a:cubicBezTo>
                    <a:pt x="6" y="37"/>
                    <a:pt x="6" y="37"/>
                    <a:pt x="6" y="37"/>
                  </a:cubicBezTo>
                  <a:cubicBezTo>
                    <a:pt x="0" y="37"/>
                    <a:pt x="0" y="37"/>
                    <a:pt x="0" y="37"/>
                  </a:cubicBezTo>
                  <a:lnTo>
                    <a:pt x="13" y="0"/>
                  </a:ln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529"/>
            <p:cNvSpPr/>
            <p:nvPr/>
          </p:nvSpPr>
          <p:spPr bwMode="auto">
            <a:xfrm>
              <a:off x="3938594" y="7159631"/>
              <a:ext cx="180975" cy="147638"/>
            </a:xfrm>
            <a:custGeom>
              <a:avLst/>
              <a:gdLst>
                <a:gd name="T0" fmla="*/ 30163 w 48"/>
                <a:gd name="T1" fmla="*/ 98425 h 39"/>
                <a:gd name="T2" fmla="*/ 30163 w 48"/>
                <a:gd name="T3" fmla="*/ 117353 h 39"/>
                <a:gd name="T4" fmla="*/ 75406 w 48"/>
                <a:gd name="T5" fmla="*/ 132496 h 39"/>
                <a:gd name="T6" fmla="*/ 101798 w 48"/>
                <a:gd name="T7" fmla="*/ 128710 h 39"/>
                <a:gd name="T8" fmla="*/ 131961 w 48"/>
                <a:gd name="T9" fmla="*/ 109782 h 39"/>
                <a:gd name="T10" fmla="*/ 128191 w 48"/>
                <a:gd name="T11" fmla="*/ 90854 h 39"/>
                <a:gd name="T12" fmla="*/ 101798 w 48"/>
                <a:gd name="T13" fmla="*/ 83283 h 39"/>
                <a:gd name="T14" fmla="*/ 75406 w 48"/>
                <a:gd name="T15" fmla="*/ 79497 h 39"/>
                <a:gd name="T16" fmla="*/ 41473 w 48"/>
                <a:gd name="T17" fmla="*/ 68141 h 39"/>
                <a:gd name="T18" fmla="*/ 33933 w 48"/>
                <a:gd name="T19" fmla="*/ 41641 h 39"/>
                <a:gd name="T20" fmla="*/ 60325 w 48"/>
                <a:gd name="T21" fmla="*/ 11357 h 39"/>
                <a:gd name="T22" fmla="*/ 116880 w 48"/>
                <a:gd name="T23" fmla="*/ 0 h 39"/>
                <a:gd name="T24" fmla="*/ 165894 w 48"/>
                <a:gd name="T25" fmla="*/ 11357 h 39"/>
                <a:gd name="T26" fmla="*/ 177205 w 48"/>
                <a:gd name="T27" fmla="*/ 45427 h 39"/>
                <a:gd name="T28" fmla="*/ 150813 w 48"/>
                <a:gd name="T29" fmla="*/ 45427 h 39"/>
                <a:gd name="T30" fmla="*/ 150813 w 48"/>
                <a:gd name="T31" fmla="*/ 26499 h 39"/>
                <a:gd name="T32" fmla="*/ 113109 w 48"/>
                <a:gd name="T33" fmla="*/ 15142 h 39"/>
                <a:gd name="T34" fmla="*/ 75406 w 48"/>
                <a:gd name="T35" fmla="*/ 22714 h 39"/>
                <a:gd name="T36" fmla="*/ 60325 w 48"/>
                <a:gd name="T37" fmla="*/ 41641 h 39"/>
                <a:gd name="T38" fmla="*/ 64095 w 48"/>
                <a:gd name="T39" fmla="*/ 56784 h 39"/>
                <a:gd name="T40" fmla="*/ 98028 w 48"/>
                <a:gd name="T41" fmla="*/ 64355 h 39"/>
                <a:gd name="T42" fmla="*/ 124420 w 48"/>
                <a:gd name="T43" fmla="*/ 68141 h 39"/>
                <a:gd name="T44" fmla="*/ 150813 w 48"/>
                <a:gd name="T45" fmla="*/ 75712 h 39"/>
                <a:gd name="T46" fmla="*/ 162123 w 48"/>
                <a:gd name="T47" fmla="*/ 105997 h 39"/>
                <a:gd name="T48" fmla="*/ 124420 w 48"/>
                <a:gd name="T49" fmla="*/ 140067 h 39"/>
                <a:gd name="T50" fmla="*/ 64095 w 48"/>
                <a:gd name="T51" fmla="*/ 147638 h 39"/>
                <a:gd name="T52" fmla="*/ 11311 w 48"/>
                <a:gd name="T53" fmla="*/ 136281 h 39"/>
                <a:gd name="T54" fmla="*/ 7541 w 48"/>
                <a:gd name="T55" fmla="*/ 98425 h 39"/>
                <a:gd name="T56" fmla="*/ 30163 w 48"/>
                <a:gd name="T57" fmla="*/ 98425 h 39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48"/>
                <a:gd name="T88" fmla="*/ 0 h 39"/>
                <a:gd name="T89" fmla="*/ 48 w 48"/>
                <a:gd name="T90" fmla="*/ 39 h 39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48" h="39">
                  <a:moveTo>
                    <a:pt x="8" y="26"/>
                  </a:moveTo>
                  <a:cubicBezTo>
                    <a:pt x="8" y="28"/>
                    <a:pt x="8" y="30"/>
                    <a:pt x="8" y="31"/>
                  </a:cubicBezTo>
                  <a:cubicBezTo>
                    <a:pt x="10" y="34"/>
                    <a:pt x="14" y="35"/>
                    <a:pt x="20" y="35"/>
                  </a:cubicBezTo>
                  <a:cubicBezTo>
                    <a:pt x="22" y="35"/>
                    <a:pt x="25" y="35"/>
                    <a:pt x="27" y="34"/>
                  </a:cubicBezTo>
                  <a:cubicBezTo>
                    <a:pt x="32" y="33"/>
                    <a:pt x="34" y="31"/>
                    <a:pt x="35" y="29"/>
                  </a:cubicBezTo>
                  <a:cubicBezTo>
                    <a:pt x="36" y="27"/>
                    <a:pt x="36" y="25"/>
                    <a:pt x="34" y="24"/>
                  </a:cubicBezTo>
                  <a:cubicBezTo>
                    <a:pt x="33" y="23"/>
                    <a:pt x="30" y="23"/>
                    <a:pt x="27" y="22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16" y="20"/>
                    <a:pt x="13" y="19"/>
                    <a:pt x="11" y="18"/>
                  </a:cubicBezTo>
                  <a:cubicBezTo>
                    <a:pt x="8" y="17"/>
                    <a:pt x="7" y="15"/>
                    <a:pt x="9" y="11"/>
                  </a:cubicBezTo>
                  <a:cubicBezTo>
                    <a:pt x="10" y="8"/>
                    <a:pt x="12" y="5"/>
                    <a:pt x="16" y="3"/>
                  </a:cubicBezTo>
                  <a:cubicBezTo>
                    <a:pt x="20" y="1"/>
                    <a:pt x="25" y="0"/>
                    <a:pt x="31" y="0"/>
                  </a:cubicBezTo>
                  <a:cubicBezTo>
                    <a:pt x="37" y="0"/>
                    <a:pt x="41" y="1"/>
                    <a:pt x="44" y="3"/>
                  </a:cubicBezTo>
                  <a:cubicBezTo>
                    <a:pt x="48" y="5"/>
                    <a:pt x="48" y="8"/>
                    <a:pt x="47" y="12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41" y="10"/>
                    <a:pt x="40" y="8"/>
                    <a:pt x="40" y="7"/>
                  </a:cubicBezTo>
                  <a:cubicBezTo>
                    <a:pt x="38" y="5"/>
                    <a:pt x="35" y="4"/>
                    <a:pt x="30" y="4"/>
                  </a:cubicBezTo>
                  <a:cubicBezTo>
                    <a:pt x="25" y="4"/>
                    <a:pt x="22" y="5"/>
                    <a:pt x="20" y="6"/>
                  </a:cubicBezTo>
                  <a:cubicBezTo>
                    <a:pt x="18" y="7"/>
                    <a:pt x="16" y="9"/>
                    <a:pt x="16" y="11"/>
                  </a:cubicBezTo>
                  <a:cubicBezTo>
                    <a:pt x="15" y="12"/>
                    <a:pt x="16" y="14"/>
                    <a:pt x="17" y="15"/>
                  </a:cubicBezTo>
                  <a:cubicBezTo>
                    <a:pt x="19" y="15"/>
                    <a:pt x="22" y="16"/>
                    <a:pt x="26" y="17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6" y="18"/>
                    <a:pt x="39" y="19"/>
                    <a:pt x="40" y="20"/>
                  </a:cubicBezTo>
                  <a:cubicBezTo>
                    <a:pt x="43" y="22"/>
                    <a:pt x="44" y="24"/>
                    <a:pt x="43" y="28"/>
                  </a:cubicBezTo>
                  <a:cubicBezTo>
                    <a:pt x="41" y="32"/>
                    <a:pt x="38" y="35"/>
                    <a:pt x="33" y="37"/>
                  </a:cubicBezTo>
                  <a:cubicBezTo>
                    <a:pt x="28" y="38"/>
                    <a:pt x="23" y="39"/>
                    <a:pt x="17" y="39"/>
                  </a:cubicBezTo>
                  <a:cubicBezTo>
                    <a:pt x="11" y="39"/>
                    <a:pt x="6" y="38"/>
                    <a:pt x="3" y="36"/>
                  </a:cubicBezTo>
                  <a:cubicBezTo>
                    <a:pt x="1" y="33"/>
                    <a:pt x="0" y="30"/>
                    <a:pt x="2" y="26"/>
                  </a:cubicBezTo>
                  <a:lnTo>
                    <a:pt x="8" y="26"/>
                  </a:ln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530"/>
            <p:cNvSpPr/>
            <p:nvPr/>
          </p:nvSpPr>
          <p:spPr bwMode="auto">
            <a:xfrm>
              <a:off x="4160845" y="7159631"/>
              <a:ext cx="195263" cy="147638"/>
            </a:xfrm>
            <a:custGeom>
              <a:avLst/>
              <a:gdLst>
                <a:gd name="T0" fmla="*/ 191508 w 52"/>
                <a:gd name="T1" fmla="*/ 45427 h 39"/>
                <a:gd name="T2" fmla="*/ 165223 w 52"/>
                <a:gd name="T3" fmla="*/ 45427 h 39"/>
                <a:gd name="T4" fmla="*/ 157712 w 52"/>
                <a:gd name="T5" fmla="*/ 22714 h 39"/>
                <a:gd name="T6" fmla="*/ 123917 w 52"/>
                <a:gd name="T7" fmla="*/ 15142 h 39"/>
                <a:gd name="T8" fmla="*/ 71346 w 52"/>
                <a:gd name="T9" fmla="*/ 30285 h 39"/>
                <a:gd name="T10" fmla="*/ 37551 w 52"/>
                <a:gd name="T11" fmla="*/ 75712 h 39"/>
                <a:gd name="T12" fmla="*/ 37551 w 52"/>
                <a:gd name="T13" fmla="*/ 117353 h 39"/>
                <a:gd name="T14" fmla="*/ 78856 w 52"/>
                <a:gd name="T15" fmla="*/ 132496 h 39"/>
                <a:gd name="T16" fmla="*/ 131427 w 52"/>
                <a:gd name="T17" fmla="*/ 113568 h 39"/>
                <a:gd name="T18" fmla="*/ 150202 w 52"/>
                <a:gd name="T19" fmla="*/ 90854 h 39"/>
                <a:gd name="T20" fmla="*/ 176488 w 52"/>
                <a:gd name="T21" fmla="*/ 90854 h 39"/>
                <a:gd name="T22" fmla="*/ 142692 w 52"/>
                <a:gd name="T23" fmla="*/ 128710 h 39"/>
                <a:gd name="T24" fmla="*/ 71346 w 52"/>
                <a:gd name="T25" fmla="*/ 147638 h 39"/>
                <a:gd name="T26" fmla="*/ 18775 w 52"/>
                <a:gd name="T27" fmla="*/ 132496 h 39"/>
                <a:gd name="T28" fmla="*/ 11265 w 52"/>
                <a:gd name="T29" fmla="*/ 71926 h 39"/>
                <a:gd name="T30" fmla="*/ 52571 w 52"/>
                <a:gd name="T31" fmla="*/ 22714 h 39"/>
                <a:gd name="T32" fmla="*/ 127672 w 52"/>
                <a:gd name="T33" fmla="*/ 0 h 39"/>
                <a:gd name="T34" fmla="*/ 180243 w 52"/>
                <a:gd name="T35" fmla="*/ 15142 h 39"/>
                <a:gd name="T36" fmla="*/ 191508 w 52"/>
                <a:gd name="T37" fmla="*/ 45427 h 39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52"/>
                <a:gd name="T58" fmla="*/ 0 h 39"/>
                <a:gd name="T59" fmla="*/ 52 w 52"/>
                <a:gd name="T60" fmla="*/ 39 h 39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52" h="39">
                  <a:moveTo>
                    <a:pt x="51" y="12"/>
                  </a:moveTo>
                  <a:cubicBezTo>
                    <a:pt x="44" y="12"/>
                    <a:pt x="44" y="12"/>
                    <a:pt x="44" y="12"/>
                  </a:cubicBezTo>
                  <a:cubicBezTo>
                    <a:pt x="44" y="10"/>
                    <a:pt x="43" y="8"/>
                    <a:pt x="42" y="6"/>
                  </a:cubicBezTo>
                  <a:cubicBezTo>
                    <a:pt x="40" y="5"/>
                    <a:pt x="37" y="4"/>
                    <a:pt x="33" y="4"/>
                  </a:cubicBezTo>
                  <a:cubicBezTo>
                    <a:pt x="27" y="4"/>
                    <a:pt x="23" y="6"/>
                    <a:pt x="19" y="8"/>
                  </a:cubicBezTo>
                  <a:cubicBezTo>
                    <a:pt x="15" y="11"/>
                    <a:pt x="12" y="15"/>
                    <a:pt x="10" y="20"/>
                  </a:cubicBezTo>
                  <a:cubicBezTo>
                    <a:pt x="8" y="24"/>
                    <a:pt x="8" y="28"/>
                    <a:pt x="10" y="31"/>
                  </a:cubicBezTo>
                  <a:cubicBezTo>
                    <a:pt x="12" y="33"/>
                    <a:pt x="16" y="35"/>
                    <a:pt x="21" y="35"/>
                  </a:cubicBezTo>
                  <a:cubicBezTo>
                    <a:pt x="27" y="35"/>
                    <a:pt x="31" y="33"/>
                    <a:pt x="35" y="30"/>
                  </a:cubicBezTo>
                  <a:cubicBezTo>
                    <a:pt x="37" y="29"/>
                    <a:pt x="39" y="27"/>
                    <a:pt x="40" y="24"/>
                  </a:cubicBezTo>
                  <a:cubicBezTo>
                    <a:pt x="47" y="24"/>
                    <a:pt x="47" y="24"/>
                    <a:pt x="47" y="24"/>
                  </a:cubicBezTo>
                  <a:cubicBezTo>
                    <a:pt x="45" y="28"/>
                    <a:pt x="42" y="32"/>
                    <a:pt x="38" y="34"/>
                  </a:cubicBezTo>
                  <a:cubicBezTo>
                    <a:pt x="32" y="38"/>
                    <a:pt x="26" y="39"/>
                    <a:pt x="19" y="39"/>
                  </a:cubicBezTo>
                  <a:cubicBezTo>
                    <a:pt x="13" y="39"/>
                    <a:pt x="8" y="38"/>
                    <a:pt x="5" y="35"/>
                  </a:cubicBezTo>
                  <a:cubicBezTo>
                    <a:pt x="1" y="32"/>
                    <a:pt x="0" y="26"/>
                    <a:pt x="3" y="19"/>
                  </a:cubicBezTo>
                  <a:cubicBezTo>
                    <a:pt x="5" y="14"/>
                    <a:pt x="8" y="9"/>
                    <a:pt x="14" y="6"/>
                  </a:cubicBezTo>
                  <a:cubicBezTo>
                    <a:pt x="20" y="2"/>
                    <a:pt x="26" y="0"/>
                    <a:pt x="34" y="0"/>
                  </a:cubicBezTo>
                  <a:cubicBezTo>
                    <a:pt x="41" y="0"/>
                    <a:pt x="45" y="1"/>
                    <a:pt x="48" y="4"/>
                  </a:cubicBezTo>
                  <a:cubicBezTo>
                    <a:pt x="51" y="6"/>
                    <a:pt x="52" y="9"/>
                    <a:pt x="51" y="12"/>
                  </a:cubicBez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531"/>
            <p:cNvSpPr>
              <a:spLocks noEditPoints="1"/>
            </p:cNvSpPr>
            <p:nvPr/>
          </p:nvSpPr>
          <p:spPr bwMode="auto">
            <a:xfrm>
              <a:off x="4348170" y="7197731"/>
              <a:ext cx="146050" cy="109538"/>
            </a:xfrm>
            <a:custGeom>
              <a:avLst/>
              <a:gdLst>
                <a:gd name="T0" fmla="*/ 142305 w 39"/>
                <a:gd name="T1" fmla="*/ 52880 h 29"/>
                <a:gd name="T2" fmla="*/ 108601 w 39"/>
                <a:gd name="T3" fmla="*/ 94429 h 29"/>
                <a:gd name="T4" fmla="*/ 52428 w 39"/>
                <a:gd name="T5" fmla="*/ 109538 h 29"/>
                <a:gd name="T6" fmla="*/ 11235 w 39"/>
                <a:gd name="T7" fmla="*/ 94429 h 29"/>
                <a:gd name="T8" fmla="*/ 7490 w 39"/>
                <a:gd name="T9" fmla="*/ 56658 h 29"/>
                <a:gd name="T10" fmla="*/ 41194 w 39"/>
                <a:gd name="T11" fmla="*/ 15109 h 29"/>
                <a:gd name="T12" fmla="*/ 93622 w 39"/>
                <a:gd name="T13" fmla="*/ 0 h 29"/>
                <a:gd name="T14" fmla="*/ 134815 w 39"/>
                <a:gd name="T15" fmla="*/ 15109 h 29"/>
                <a:gd name="T16" fmla="*/ 142305 w 39"/>
                <a:gd name="T17" fmla="*/ 52880 h 29"/>
                <a:gd name="T18" fmla="*/ 116091 w 39"/>
                <a:gd name="T19" fmla="*/ 52880 h 29"/>
                <a:gd name="T20" fmla="*/ 119836 w 39"/>
                <a:gd name="T21" fmla="*/ 30217 h 29"/>
                <a:gd name="T22" fmla="*/ 89877 w 39"/>
                <a:gd name="T23" fmla="*/ 15109 h 29"/>
                <a:gd name="T24" fmla="*/ 52428 w 39"/>
                <a:gd name="T25" fmla="*/ 26440 h 29"/>
                <a:gd name="T26" fmla="*/ 29959 w 39"/>
                <a:gd name="T27" fmla="*/ 56658 h 29"/>
                <a:gd name="T28" fmla="*/ 29959 w 39"/>
                <a:gd name="T29" fmla="*/ 83098 h 29"/>
                <a:gd name="T30" fmla="*/ 59918 w 39"/>
                <a:gd name="T31" fmla="*/ 94429 h 29"/>
                <a:gd name="T32" fmla="*/ 97367 w 39"/>
                <a:gd name="T33" fmla="*/ 83098 h 29"/>
                <a:gd name="T34" fmla="*/ 116091 w 39"/>
                <a:gd name="T35" fmla="*/ 52880 h 29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9"/>
                <a:gd name="T55" fmla="*/ 0 h 29"/>
                <a:gd name="T56" fmla="*/ 39 w 39"/>
                <a:gd name="T57" fmla="*/ 29 h 29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9" h="29">
                  <a:moveTo>
                    <a:pt x="38" y="14"/>
                  </a:moveTo>
                  <a:cubicBezTo>
                    <a:pt x="36" y="18"/>
                    <a:pt x="33" y="22"/>
                    <a:pt x="29" y="25"/>
                  </a:cubicBezTo>
                  <a:cubicBezTo>
                    <a:pt x="25" y="28"/>
                    <a:pt x="20" y="29"/>
                    <a:pt x="14" y="29"/>
                  </a:cubicBezTo>
                  <a:cubicBezTo>
                    <a:pt x="9" y="29"/>
                    <a:pt x="5" y="28"/>
                    <a:pt x="3" y="25"/>
                  </a:cubicBezTo>
                  <a:cubicBezTo>
                    <a:pt x="1" y="23"/>
                    <a:pt x="0" y="19"/>
                    <a:pt x="2" y="15"/>
                  </a:cubicBezTo>
                  <a:cubicBezTo>
                    <a:pt x="3" y="11"/>
                    <a:pt x="6" y="7"/>
                    <a:pt x="11" y="4"/>
                  </a:cubicBezTo>
                  <a:cubicBezTo>
                    <a:pt x="15" y="2"/>
                    <a:pt x="20" y="0"/>
                    <a:pt x="25" y="0"/>
                  </a:cubicBezTo>
                  <a:cubicBezTo>
                    <a:pt x="30" y="0"/>
                    <a:pt x="34" y="1"/>
                    <a:pt x="36" y="4"/>
                  </a:cubicBezTo>
                  <a:cubicBezTo>
                    <a:pt x="39" y="6"/>
                    <a:pt x="39" y="9"/>
                    <a:pt x="38" y="14"/>
                  </a:cubicBezTo>
                  <a:close/>
                  <a:moveTo>
                    <a:pt x="31" y="14"/>
                  </a:moveTo>
                  <a:cubicBezTo>
                    <a:pt x="32" y="12"/>
                    <a:pt x="32" y="10"/>
                    <a:pt x="32" y="8"/>
                  </a:cubicBezTo>
                  <a:cubicBezTo>
                    <a:pt x="31" y="5"/>
                    <a:pt x="28" y="4"/>
                    <a:pt x="24" y="4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1" y="10"/>
                    <a:pt x="9" y="12"/>
                    <a:pt x="8" y="15"/>
                  </a:cubicBezTo>
                  <a:cubicBezTo>
                    <a:pt x="7" y="18"/>
                    <a:pt x="7" y="20"/>
                    <a:pt x="8" y="22"/>
                  </a:cubicBezTo>
                  <a:cubicBezTo>
                    <a:pt x="10" y="24"/>
                    <a:pt x="12" y="25"/>
                    <a:pt x="16" y="25"/>
                  </a:cubicBezTo>
                  <a:cubicBezTo>
                    <a:pt x="20" y="25"/>
                    <a:pt x="23" y="24"/>
                    <a:pt x="26" y="22"/>
                  </a:cubicBezTo>
                  <a:cubicBezTo>
                    <a:pt x="28" y="20"/>
                    <a:pt x="30" y="17"/>
                    <a:pt x="31" y="14"/>
                  </a:cubicBez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532"/>
            <p:cNvSpPr/>
            <p:nvPr/>
          </p:nvSpPr>
          <p:spPr bwMode="auto">
            <a:xfrm>
              <a:off x="4494220" y="7197731"/>
              <a:ext cx="104775" cy="104775"/>
            </a:xfrm>
            <a:custGeom>
              <a:avLst/>
              <a:gdLst>
                <a:gd name="T0" fmla="*/ 33678 w 28"/>
                <a:gd name="T1" fmla="*/ 3742 h 28"/>
                <a:gd name="T2" fmla="*/ 59871 w 28"/>
                <a:gd name="T3" fmla="*/ 3742 h 28"/>
                <a:gd name="T4" fmla="*/ 52388 w 28"/>
                <a:gd name="T5" fmla="*/ 22452 h 28"/>
                <a:gd name="T6" fmla="*/ 71097 w 28"/>
                <a:gd name="T7" fmla="*/ 7484 h 28"/>
                <a:gd name="T8" fmla="*/ 97291 w 28"/>
                <a:gd name="T9" fmla="*/ 0 h 28"/>
                <a:gd name="T10" fmla="*/ 101033 w 28"/>
                <a:gd name="T11" fmla="*/ 0 h 28"/>
                <a:gd name="T12" fmla="*/ 104775 w 28"/>
                <a:gd name="T13" fmla="*/ 3742 h 28"/>
                <a:gd name="T14" fmla="*/ 97291 w 28"/>
                <a:gd name="T15" fmla="*/ 18710 h 28"/>
                <a:gd name="T16" fmla="*/ 93549 w 28"/>
                <a:gd name="T17" fmla="*/ 18710 h 28"/>
                <a:gd name="T18" fmla="*/ 89807 w 28"/>
                <a:gd name="T19" fmla="*/ 18710 h 28"/>
                <a:gd name="T20" fmla="*/ 59871 w 28"/>
                <a:gd name="T21" fmla="*/ 26194 h 28"/>
                <a:gd name="T22" fmla="*/ 44904 w 28"/>
                <a:gd name="T23" fmla="*/ 48646 h 28"/>
                <a:gd name="T24" fmla="*/ 22452 w 28"/>
                <a:gd name="T25" fmla="*/ 104775 h 28"/>
                <a:gd name="T26" fmla="*/ 0 w 28"/>
                <a:gd name="T27" fmla="*/ 104775 h 28"/>
                <a:gd name="T28" fmla="*/ 33678 w 28"/>
                <a:gd name="T29" fmla="*/ 3742 h 2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8"/>
                <a:gd name="T46" fmla="*/ 0 h 28"/>
                <a:gd name="T47" fmla="*/ 28 w 28"/>
                <a:gd name="T48" fmla="*/ 28 h 2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8" h="28">
                  <a:moveTo>
                    <a:pt x="9" y="1"/>
                  </a:moveTo>
                  <a:cubicBezTo>
                    <a:pt x="16" y="1"/>
                    <a:pt x="16" y="1"/>
                    <a:pt x="16" y="1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5" y="5"/>
                    <a:pt x="16" y="4"/>
                    <a:pt x="19" y="2"/>
                  </a:cubicBezTo>
                  <a:cubicBezTo>
                    <a:pt x="21" y="1"/>
                    <a:pt x="24" y="0"/>
                    <a:pt x="26" y="0"/>
                  </a:cubicBezTo>
                  <a:cubicBezTo>
                    <a:pt x="26" y="0"/>
                    <a:pt x="26" y="0"/>
                    <a:pt x="27" y="0"/>
                  </a:cubicBezTo>
                  <a:cubicBezTo>
                    <a:pt x="27" y="0"/>
                    <a:pt x="27" y="0"/>
                    <a:pt x="28" y="1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6" y="5"/>
                    <a:pt x="26" y="5"/>
                    <a:pt x="25" y="5"/>
                  </a:cubicBezTo>
                  <a:cubicBezTo>
                    <a:pt x="25" y="5"/>
                    <a:pt x="25" y="5"/>
                    <a:pt x="24" y="5"/>
                  </a:cubicBezTo>
                  <a:cubicBezTo>
                    <a:pt x="21" y="5"/>
                    <a:pt x="18" y="6"/>
                    <a:pt x="16" y="7"/>
                  </a:cubicBezTo>
                  <a:cubicBezTo>
                    <a:pt x="14" y="9"/>
                    <a:pt x="12" y="11"/>
                    <a:pt x="12" y="13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9" y="1"/>
                  </a:ln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 533"/>
            <p:cNvSpPr>
              <a:spLocks noEditPoints="1"/>
            </p:cNvSpPr>
            <p:nvPr/>
          </p:nvSpPr>
          <p:spPr bwMode="auto">
            <a:xfrm>
              <a:off x="4565658" y="7197731"/>
              <a:ext cx="165100" cy="146050"/>
            </a:xfrm>
            <a:custGeom>
              <a:avLst/>
              <a:gdLst>
                <a:gd name="T0" fmla="*/ 52532 w 44"/>
                <a:gd name="T1" fmla="*/ 3745 h 39"/>
                <a:gd name="T2" fmla="*/ 75045 w 44"/>
                <a:gd name="T3" fmla="*/ 3745 h 39"/>
                <a:gd name="T4" fmla="*/ 71293 w 44"/>
                <a:gd name="T5" fmla="*/ 18724 h 39"/>
                <a:gd name="T6" fmla="*/ 90055 w 44"/>
                <a:gd name="T7" fmla="*/ 7490 h 39"/>
                <a:gd name="T8" fmla="*/ 120073 w 44"/>
                <a:gd name="T9" fmla="*/ 0 h 39"/>
                <a:gd name="T10" fmla="*/ 157595 w 44"/>
                <a:gd name="T11" fmla="*/ 14979 h 39"/>
                <a:gd name="T12" fmla="*/ 161348 w 44"/>
                <a:gd name="T13" fmla="*/ 52428 h 39"/>
                <a:gd name="T14" fmla="*/ 116320 w 44"/>
                <a:gd name="T15" fmla="*/ 101112 h 39"/>
                <a:gd name="T16" fmla="*/ 78798 w 44"/>
                <a:gd name="T17" fmla="*/ 108601 h 39"/>
                <a:gd name="T18" fmla="*/ 52532 w 44"/>
                <a:gd name="T19" fmla="*/ 104856 h 39"/>
                <a:gd name="T20" fmla="*/ 41275 w 44"/>
                <a:gd name="T21" fmla="*/ 93622 h 39"/>
                <a:gd name="T22" fmla="*/ 22514 w 44"/>
                <a:gd name="T23" fmla="*/ 146050 h 39"/>
                <a:gd name="T24" fmla="*/ 0 w 44"/>
                <a:gd name="T25" fmla="*/ 146050 h 39"/>
                <a:gd name="T26" fmla="*/ 52532 w 44"/>
                <a:gd name="T27" fmla="*/ 3745 h 39"/>
                <a:gd name="T28" fmla="*/ 135082 w 44"/>
                <a:gd name="T29" fmla="*/ 52428 h 39"/>
                <a:gd name="T30" fmla="*/ 138834 w 44"/>
                <a:gd name="T31" fmla="*/ 33704 h 39"/>
                <a:gd name="T32" fmla="*/ 108816 w 44"/>
                <a:gd name="T33" fmla="*/ 14979 h 39"/>
                <a:gd name="T34" fmla="*/ 67541 w 44"/>
                <a:gd name="T35" fmla="*/ 33704 h 39"/>
                <a:gd name="T36" fmla="*/ 56284 w 44"/>
                <a:gd name="T37" fmla="*/ 59918 h 39"/>
                <a:gd name="T38" fmla="*/ 52532 w 44"/>
                <a:gd name="T39" fmla="*/ 78642 h 39"/>
                <a:gd name="T40" fmla="*/ 82550 w 44"/>
                <a:gd name="T41" fmla="*/ 93622 h 39"/>
                <a:gd name="T42" fmla="*/ 112568 w 44"/>
                <a:gd name="T43" fmla="*/ 82387 h 39"/>
                <a:gd name="T44" fmla="*/ 135082 w 44"/>
                <a:gd name="T45" fmla="*/ 52428 h 39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44"/>
                <a:gd name="T70" fmla="*/ 0 h 39"/>
                <a:gd name="T71" fmla="*/ 44 w 44"/>
                <a:gd name="T72" fmla="*/ 39 h 39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44" h="39">
                  <a:moveTo>
                    <a:pt x="14" y="1"/>
                  </a:moveTo>
                  <a:cubicBezTo>
                    <a:pt x="20" y="1"/>
                    <a:pt x="20" y="1"/>
                    <a:pt x="20" y="1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20" y="4"/>
                    <a:pt x="22" y="3"/>
                    <a:pt x="24" y="2"/>
                  </a:cubicBezTo>
                  <a:cubicBezTo>
                    <a:pt x="26" y="1"/>
                    <a:pt x="29" y="0"/>
                    <a:pt x="32" y="0"/>
                  </a:cubicBezTo>
                  <a:cubicBezTo>
                    <a:pt x="36" y="0"/>
                    <a:pt x="40" y="2"/>
                    <a:pt x="42" y="4"/>
                  </a:cubicBezTo>
                  <a:cubicBezTo>
                    <a:pt x="44" y="6"/>
                    <a:pt x="44" y="10"/>
                    <a:pt x="43" y="14"/>
                  </a:cubicBezTo>
                  <a:cubicBezTo>
                    <a:pt x="40" y="20"/>
                    <a:pt x="37" y="24"/>
                    <a:pt x="31" y="27"/>
                  </a:cubicBezTo>
                  <a:cubicBezTo>
                    <a:pt x="28" y="28"/>
                    <a:pt x="25" y="29"/>
                    <a:pt x="21" y="29"/>
                  </a:cubicBezTo>
                  <a:cubicBezTo>
                    <a:pt x="18" y="29"/>
                    <a:pt x="16" y="29"/>
                    <a:pt x="14" y="28"/>
                  </a:cubicBezTo>
                  <a:cubicBezTo>
                    <a:pt x="13" y="27"/>
                    <a:pt x="12" y="26"/>
                    <a:pt x="11" y="25"/>
                  </a:cubicBezTo>
                  <a:cubicBezTo>
                    <a:pt x="6" y="39"/>
                    <a:pt x="6" y="39"/>
                    <a:pt x="6" y="39"/>
                  </a:cubicBezTo>
                  <a:cubicBezTo>
                    <a:pt x="0" y="39"/>
                    <a:pt x="0" y="39"/>
                    <a:pt x="0" y="39"/>
                  </a:cubicBezTo>
                  <a:lnTo>
                    <a:pt x="14" y="1"/>
                  </a:lnTo>
                  <a:close/>
                  <a:moveTo>
                    <a:pt x="36" y="14"/>
                  </a:moveTo>
                  <a:cubicBezTo>
                    <a:pt x="37" y="12"/>
                    <a:pt x="37" y="10"/>
                    <a:pt x="37" y="9"/>
                  </a:cubicBezTo>
                  <a:cubicBezTo>
                    <a:pt x="36" y="6"/>
                    <a:pt x="33" y="4"/>
                    <a:pt x="29" y="4"/>
                  </a:cubicBezTo>
                  <a:cubicBezTo>
                    <a:pt x="25" y="4"/>
                    <a:pt x="21" y="6"/>
                    <a:pt x="18" y="9"/>
                  </a:cubicBezTo>
                  <a:cubicBezTo>
                    <a:pt x="17" y="11"/>
                    <a:pt x="16" y="13"/>
                    <a:pt x="15" y="16"/>
                  </a:cubicBezTo>
                  <a:cubicBezTo>
                    <a:pt x="14" y="18"/>
                    <a:pt x="14" y="19"/>
                    <a:pt x="14" y="21"/>
                  </a:cubicBezTo>
                  <a:cubicBezTo>
                    <a:pt x="15" y="24"/>
                    <a:pt x="17" y="25"/>
                    <a:pt x="22" y="25"/>
                  </a:cubicBezTo>
                  <a:cubicBezTo>
                    <a:pt x="25" y="25"/>
                    <a:pt x="27" y="24"/>
                    <a:pt x="30" y="22"/>
                  </a:cubicBezTo>
                  <a:cubicBezTo>
                    <a:pt x="33" y="21"/>
                    <a:pt x="35" y="18"/>
                    <a:pt x="36" y="14"/>
                  </a:cubicBez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534"/>
            <p:cNvSpPr>
              <a:spLocks noEditPoints="1"/>
            </p:cNvSpPr>
            <p:nvPr/>
          </p:nvSpPr>
          <p:spPr bwMode="auto">
            <a:xfrm>
              <a:off x="4733933" y="7197731"/>
              <a:ext cx="146050" cy="109538"/>
            </a:xfrm>
            <a:custGeom>
              <a:avLst/>
              <a:gdLst>
                <a:gd name="T0" fmla="*/ 142305 w 39"/>
                <a:gd name="T1" fmla="*/ 52880 h 29"/>
                <a:gd name="T2" fmla="*/ 108601 w 39"/>
                <a:gd name="T3" fmla="*/ 94429 h 29"/>
                <a:gd name="T4" fmla="*/ 52428 w 39"/>
                <a:gd name="T5" fmla="*/ 109538 h 29"/>
                <a:gd name="T6" fmla="*/ 11235 w 39"/>
                <a:gd name="T7" fmla="*/ 94429 h 29"/>
                <a:gd name="T8" fmla="*/ 7490 w 39"/>
                <a:gd name="T9" fmla="*/ 56658 h 29"/>
                <a:gd name="T10" fmla="*/ 37449 w 39"/>
                <a:gd name="T11" fmla="*/ 15109 h 29"/>
                <a:gd name="T12" fmla="*/ 93622 w 39"/>
                <a:gd name="T13" fmla="*/ 0 h 29"/>
                <a:gd name="T14" fmla="*/ 134815 w 39"/>
                <a:gd name="T15" fmla="*/ 15109 h 29"/>
                <a:gd name="T16" fmla="*/ 142305 w 39"/>
                <a:gd name="T17" fmla="*/ 52880 h 29"/>
                <a:gd name="T18" fmla="*/ 116091 w 39"/>
                <a:gd name="T19" fmla="*/ 52880 h 29"/>
                <a:gd name="T20" fmla="*/ 116091 w 39"/>
                <a:gd name="T21" fmla="*/ 30217 h 29"/>
                <a:gd name="T22" fmla="*/ 86132 w 39"/>
                <a:gd name="T23" fmla="*/ 15109 h 29"/>
                <a:gd name="T24" fmla="*/ 52428 w 39"/>
                <a:gd name="T25" fmla="*/ 26440 h 29"/>
                <a:gd name="T26" fmla="*/ 29959 w 39"/>
                <a:gd name="T27" fmla="*/ 56658 h 29"/>
                <a:gd name="T28" fmla="*/ 29959 w 39"/>
                <a:gd name="T29" fmla="*/ 83098 h 29"/>
                <a:gd name="T30" fmla="*/ 59918 w 39"/>
                <a:gd name="T31" fmla="*/ 94429 h 29"/>
                <a:gd name="T32" fmla="*/ 97367 w 39"/>
                <a:gd name="T33" fmla="*/ 83098 h 29"/>
                <a:gd name="T34" fmla="*/ 116091 w 39"/>
                <a:gd name="T35" fmla="*/ 52880 h 29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9"/>
                <a:gd name="T55" fmla="*/ 0 h 29"/>
                <a:gd name="T56" fmla="*/ 39 w 39"/>
                <a:gd name="T57" fmla="*/ 29 h 29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9" h="29">
                  <a:moveTo>
                    <a:pt x="38" y="14"/>
                  </a:moveTo>
                  <a:cubicBezTo>
                    <a:pt x="36" y="18"/>
                    <a:pt x="33" y="22"/>
                    <a:pt x="29" y="25"/>
                  </a:cubicBezTo>
                  <a:cubicBezTo>
                    <a:pt x="25" y="28"/>
                    <a:pt x="20" y="29"/>
                    <a:pt x="14" y="29"/>
                  </a:cubicBezTo>
                  <a:cubicBezTo>
                    <a:pt x="8" y="29"/>
                    <a:pt x="5" y="28"/>
                    <a:pt x="3" y="25"/>
                  </a:cubicBezTo>
                  <a:cubicBezTo>
                    <a:pt x="0" y="23"/>
                    <a:pt x="0" y="19"/>
                    <a:pt x="2" y="15"/>
                  </a:cubicBezTo>
                  <a:cubicBezTo>
                    <a:pt x="3" y="11"/>
                    <a:pt x="6" y="7"/>
                    <a:pt x="10" y="4"/>
                  </a:cubicBezTo>
                  <a:cubicBezTo>
                    <a:pt x="15" y="2"/>
                    <a:pt x="20" y="0"/>
                    <a:pt x="25" y="0"/>
                  </a:cubicBezTo>
                  <a:cubicBezTo>
                    <a:pt x="30" y="0"/>
                    <a:pt x="34" y="1"/>
                    <a:pt x="36" y="4"/>
                  </a:cubicBezTo>
                  <a:cubicBezTo>
                    <a:pt x="39" y="6"/>
                    <a:pt x="39" y="9"/>
                    <a:pt x="38" y="14"/>
                  </a:cubicBezTo>
                  <a:close/>
                  <a:moveTo>
                    <a:pt x="31" y="14"/>
                  </a:moveTo>
                  <a:cubicBezTo>
                    <a:pt x="32" y="12"/>
                    <a:pt x="32" y="10"/>
                    <a:pt x="31" y="8"/>
                  </a:cubicBezTo>
                  <a:cubicBezTo>
                    <a:pt x="31" y="5"/>
                    <a:pt x="28" y="4"/>
                    <a:pt x="23" y="4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1" y="10"/>
                    <a:pt x="9" y="12"/>
                    <a:pt x="8" y="15"/>
                  </a:cubicBezTo>
                  <a:cubicBezTo>
                    <a:pt x="7" y="18"/>
                    <a:pt x="7" y="20"/>
                    <a:pt x="8" y="22"/>
                  </a:cubicBezTo>
                  <a:cubicBezTo>
                    <a:pt x="9" y="24"/>
                    <a:pt x="12" y="25"/>
                    <a:pt x="16" y="25"/>
                  </a:cubicBezTo>
                  <a:cubicBezTo>
                    <a:pt x="20" y="25"/>
                    <a:pt x="23" y="24"/>
                    <a:pt x="26" y="22"/>
                  </a:cubicBezTo>
                  <a:cubicBezTo>
                    <a:pt x="28" y="20"/>
                    <a:pt x="30" y="17"/>
                    <a:pt x="31" y="14"/>
                  </a:cubicBez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31" name="Freeform 535"/>
            <p:cNvSpPr/>
            <p:nvPr/>
          </p:nvSpPr>
          <p:spPr bwMode="auto">
            <a:xfrm>
              <a:off x="4873633" y="7197731"/>
              <a:ext cx="107950" cy="104775"/>
            </a:xfrm>
            <a:custGeom>
              <a:avLst/>
              <a:gdLst>
                <a:gd name="T0" fmla="*/ 37224 w 29"/>
                <a:gd name="T1" fmla="*/ 3742 h 28"/>
                <a:gd name="T2" fmla="*/ 59559 w 29"/>
                <a:gd name="T3" fmla="*/ 3742 h 28"/>
                <a:gd name="T4" fmla="*/ 52114 w 29"/>
                <a:gd name="T5" fmla="*/ 22452 h 28"/>
                <a:gd name="T6" fmla="*/ 70726 w 29"/>
                <a:gd name="T7" fmla="*/ 7484 h 28"/>
                <a:gd name="T8" fmla="*/ 100505 w 29"/>
                <a:gd name="T9" fmla="*/ 0 h 28"/>
                <a:gd name="T10" fmla="*/ 100505 w 29"/>
                <a:gd name="T11" fmla="*/ 0 h 28"/>
                <a:gd name="T12" fmla="*/ 107950 w 29"/>
                <a:gd name="T13" fmla="*/ 3742 h 28"/>
                <a:gd name="T14" fmla="*/ 100505 w 29"/>
                <a:gd name="T15" fmla="*/ 18710 h 28"/>
                <a:gd name="T16" fmla="*/ 96783 w 29"/>
                <a:gd name="T17" fmla="*/ 18710 h 28"/>
                <a:gd name="T18" fmla="*/ 93060 w 29"/>
                <a:gd name="T19" fmla="*/ 18710 h 28"/>
                <a:gd name="T20" fmla="*/ 63281 w 29"/>
                <a:gd name="T21" fmla="*/ 26194 h 28"/>
                <a:gd name="T22" fmla="*/ 44669 w 29"/>
                <a:gd name="T23" fmla="*/ 48646 h 28"/>
                <a:gd name="T24" fmla="*/ 22334 w 29"/>
                <a:gd name="T25" fmla="*/ 104775 h 28"/>
                <a:gd name="T26" fmla="*/ 0 w 29"/>
                <a:gd name="T27" fmla="*/ 104775 h 28"/>
                <a:gd name="T28" fmla="*/ 37224 w 29"/>
                <a:gd name="T29" fmla="*/ 3742 h 2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9"/>
                <a:gd name="T46" fmla="*/ 0 h 28"/>
                <a:gd name="T47" fmla="*/ 29 w 29"/>
                <a:gd name="T48" fmla="*/ 28 h 2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9" h="28">
                  <a:moveTo>
                    <a:pt x="10" y="1"/>
                  </a:moveTo>
                  <a:cubicBezTo>
                    <a:pt x="16" y="1"/>
                    <a:pt x="16" y="1"/>
                    <a:pt x="16" y="1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5" y="5"/>
                    <a:pt x="17" y="4"/>
                    <a:pt x="19" y="2"/>
                  </a:cubicBezTo>
                  <a:cubicBezTo>
                    <a:pt x="22" y="1"/>
                    <a:pt x="24" y="0"/>
                    <a:pt x="27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0"/>
                    <a:pt x="28" y="0"/>
                    <a:pt x="29" y="1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6" y="5"/>
                    <a:pt x="25" y="5"/>
                    <a:pt x="25" y="5"/>
                  </a:cubicBezTo>
                  <a:cubicBezTo>
                    <a:pt x="22" y="5"/>
                    <a:pt x="19" y="6"/>
                    <a:pt x="17" y="7"/>
                  </a:cubicBezTo>
                  <a:cubicBezTo>
                    <a:pt x="14" y="9"/>
                    <a:pt x="13" y="11"/>
                    <a:pt x="12" y="13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10" y="1"/>
                  </a:ln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32" name="Freeform 536"/>
            <p:cNvSpPr>
              <a:spLocks noEditPoints="1"/>
            </p:cNvSpPr>
            <p:nvPr/>
          </p:nvSpPr>
          <p:spPr bwMode="auto">
            <a:xfrm>
              <a:off x="4956184" y="7197731"/>
              <a:ext cx="146050" cy="109538"/>
            </a:xfrm>
            <a:custGeom>
              <a:avLst/>
              <a:gdLst>
                <a:gd name="T0" fmla="*/ 101112 w 39"/>
                <a:gd name="T1" fmla="*/ 45326 h 29"/>
                <a:gd name="T2" fmla="*/ 112346 w 39"/>
                <a:gd name="T3" fmla="*/ 37772 h 29"/>
                <a:gd name="T4" fmla="*/ 116091 w 39"/>
                <a:gd name="T5" fmla="*/ 33995 h 29"/>
                <a:gd name="T6" fmla="*/ 112346 w 39"/>
                <a:gd name="T7" fmla="*/ 18886 h 29"/>
                <a:gd name="T8" fmla="*/ 89877 w 39"/>
                <a:gd name="T9" fmla="*/ 15109 h 29"/>
                <a:gd name="T10" fmla="*/ 59918 w 39"/>
                <a:gd name="T11" fmla="*/ 22663 h 29"/>
                <a:gd name="T12" fmla="*/ 48683 w 39"/>
                <a:gd name="T13" fmla="*/ 33995 h 29"/>
                <a:gd name="T14" fmla="*/ 26214 w 39"/>
                <a:gd name="T15" fmla="*/ 33995 h 29"/>
                <a:gd name="T16" fmla="*/ 52428 w 39"/>
                <a:gd name="T17" fmla="*/ 7554 h 29"/>
                <a:gd name="T18" fmla="*/ 93622 w 39"/>
                <a:gd name="T19" fmla="*/ 0 h 29"/>
                <a:gd name="T20" fmla="*/ 134815 w 39"/>
                <a:gd name="T21" fmla="*/ 7554 h 29"/>
                <a:gd name="T22" fmla="*/ 142305 w 39"/>
                <a:gd name="T23" fmla="*/ 30217 h 29"/>
                <a:gd name="T24" fmla="*/ 119836 w 39"/>
                <a:gd name="T25" fmla="*/ 90652 h 29"/>
                <a:gd name="T26" fmla="*/ 119836 w 39"/>
                <a:gd name="T27" fmla="*/ 94429 h 29"/>
                <a:gd name="T28" fmla="*/ 127326 w 39"/>
                <a:gd name="T29" fmla="*/ 94429 h 29"/>
                <a:gd name="T30" fmla="*/ 131071 w 39"/>
                <a:gd name="T31" fmla="*/ 94429 h 29"/>
                <a:gd name="T32" fmla="*/ 134815 w 39"/>
                <a:gd name="T33" fmla="*/ 94429 h 29"/>
                <a:gd name="T34" fmla="*/ 131071 w 39"/>
                <a:gd name="T35" fmla="*/ 105761 h 29"/>
                <a:gd name="T36" fmla="*/ 119836 w 39"/>
                <a:gd name="T37" fmla="*/ 109538 h 29"/>
                <a:gd name="T38" fmla="*/ 112346 w 39"/>
                <a:gd name="T39" fmla="*/ 109538 h 29"/>
                <a:gd name="T40" fmla="*/ 97367 w 39"/>
                <a:gd name="T41" fmla="*/ 101984 h 29"/>
                <a:gd name="T42" fmla="*/ 97367 w 39"/>
                <a:gd name="T43" fmla="*/ 94429 h 29"/>
                <a:gd name="T44" fmla="*/ 71153 w 39"/>
                <a:gd name="T45" fmla="*/ 105761 h 29"/>
                <a:gd name="T46" fmla="*/ 37449 w 39"/>
                <a:gd name="T47" fmla="*/ 109538 h 29"/>
                <a:gd name="T48" fmla="*/ 7490 w 39"/>
                <a:gd name="T49" fmla="*/ 101984 h 29"/>
                <a:gd name="T50" fmla="*/ 3745 w 39"/>
                <a:gd name="T51" fmla="*/ 79321 h 29"/>
                <a:gd name="T52" fmla="*/ 26214 w 39"/>
                <a:gd name="T53" fmla="*/ 56658 h 29"/>
                <a:gd name="T54" fmla="*/ 59918 w 39"/>
                <a:gd name="T55" fmla="*/ 49103 h 29"/>
                <a:gd name="T56" fmla="*/ 101112 w 39"/>
                <a:gd name="T57" fmla="*/ 45326 h 29"/>
                <a:gd name="T58" fmla="*/ 48683 w 39"/>
                <a:gd name="T59" fmla="*/ 94429 h 29"/>
                <a:gd name="T60" fmla="*/ 74897 w 39"/>
                <a:gd name="T61" fmla="*/ 90652 h 29"/>
                <a:gd name="T62" fmla="*/ 104856 w 39"/>
                <a:gd name="T63" fmla="*/ 67989 h 29"/>
                <a:gd name="T64" fmla="*/ 108601 w 39"/>
                <a:gd name="T65" fmla="*/ 52880 h 29"/>
                <a:gd name="T66" fmla="*/ 97367 w 39"/>
                <a:gd name="T67" fmla="*/ 56658 h 29"/>
                <a:gd name="T68" fmla="*/ 82387 w 39"/>
                <a:gd name="T69" fmla="*/ 60435 h 29"/>
                <a:gd name="T70" fmla="*/ 67408 w 39"/>
                <a:gd name="T71" fmla="*/ 60435 h 29"/>
                <a:gd name="T72" fmla="*/ 44938 w 39"/>
                <a:gd name="T73" fmla="*/ 64212 h 29"/>
                <a:gd name="T74" fmla="*/ 29959 w 39"/>
                <a:gd name="T75" fmla="*/ 79321 h 29"/>
                <a:gd name="T76" fmla="*/ 33704 w 39"/>
                <a:gd name="T77" fmla="*/ 90652 h 29"/>
                <a:gd name="T78" fmla="*/ 48683 w 39"/>
                <a:gd name="T79" fmla="*/ 94429 h 29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39"/>
                <a:gd name="T121" fmla="*/ 0 h 29"/>
                <a:gd name="T122" fmla="*/ 39 w 39"/>
                <a:gd name="T123" fmla="*/ 29 h 29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39" h="29">
                  <a:moveTo>
                    <a:pt x="27" y="12"/>
                  </a:moveTo>
                  <a:cubicBezTo>
                    <a:pt x="28" y="12"/>
                    <a:pt x="29" y="11"/>
                    <a:pt x="30" y="10"/>
                  </a:cubicBezTo>
                  <a:cubicBezTo>
                    <a:pt x="31" y="10"/>
                    <a:pt x="31" y="9"/>
                    <a:pt x="31" y="9"/>
                  </a:cubicBezTo>
                  <a:cubicBezTo>
                    <a:pt x="32" y="7"/>
                    <a:pt x="31" y="6"/>
                    <a:pt x="30" y="5"/>
                  </a:cubicBezTo>
                  <a:cubicBezTo>
                    <a:pt x="29" y="5"/>
                    <a:pt x="27" y="4"/>
                    <a:pt x="24" y="4"/>
                  </a:cubicBezTo>
                  <a:cubicBezTo>
                    <a:pt x="20" y="4"/>
                    <a:pt x="18" y="5"/>
                    <a:pt x="16" y="6"/>
                  </a:cubicBezTo>
                  <a:cubicBezTo>
                    <a:pt x="15" y="7"/>
                    <a:pt x="14" y="8"/>
                    <a:pt x="13" y="9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9" y="6"/>
                    <a:pt x="11" y="4"/>
                    <a:pt x="14" y="2"/>
                  </a:cubicBezTo>
                  <a:cubicBezTo>
                    <a:pt x="18" y="1"/>
                    <a:pt x="22" y="0"/>
                    <a:pt x="25" y="0"/>
                  </a:cubicBezTo>
                  <a:cubicBezTo>
                    <a:pt x="30" y="0"/>
                    <a:pt x="33" y="1"/>
                    <a:pt x="36" y="2"/>
                  </a:cubicBezTo>
                  <a:cubicBezTo>
                    <a:pt x="38" y="3"/>
                    <a:pt x="39" y="5"/>
                    <a:pt x="38" y="8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2" y="24"/>
                    <a:pt x="32" y="24"/>
                    <a:pt x="32" y="25"/>
                  </a:cubicBezTo>
                  <a:cubicBezTo>
                    <a:pt x="32" y="25"/>
                    <a:pt x="33" y="25"/>
                    <a:pt x="34" y="25"/>
                  </a:cubicBezTo>
                  <a:cubicBezTo>
                    <a:pt x="34" y="25"/>
                    <a:pt x="34" y="25"/>
                    <a:pt x="35" y="25"/>
                  </a:cubicBezTo>
                  <a:cubicBezTo>
                    <a:pt x="35" y="25"/>
                    <a:pt x="35" y="25"/>
                    <a:pt x="36" y="25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4" y="28"/>
                    <a:pt x="33" y="29"/>
                    <a:pt x="32" y="29"/>
                  </a:cubicBezTo>
                  <a:cubicBezTo>
                    <a:pt x="32" y="29"/>
                    <a:pt x="31" y="29"/>
                    <a:pt x="30" y="29"/>
                  </a:cubicBezTo>
                  <a:cubicBezTo>
                    <a:pt x="28" y="29"/>
                    <a:pt x="26" y="28"/>
                    <a:pt x="26" y="27"/>
                  </a:cubicBezTo>
                  <a:cubicBezTo>
                    <a:pt x="26" y="26"/>
                    <a:pt x="25" y="26"/>
                    <a:pt x="26" y="25"/>
                  </a:cubicBezTo>
                  <a:cubicBezTo>
                    <a:pt x="24" y="26"/>
                    <a:pt x="22" y="27"/>
                    <a:pt x="19" y="28"/>
                  </a:cubicBezTo>
                  <a:cubicBezTo>
                    <a:pt x="16" y="29"/>
                    <a:pt x="13" y="29"/>
                    <a:pt x="10" y="29"/>
                  </a:cubicBezTo>
                  <a:cubicBezTo>
                    <a:pt x="7" y="29"/>
                    <a:pt x="4" y="28"/>
                    <a:pt x="2" y="27"/>
                  </a:cubicBezTo>
                  <a:cubicBezTo>
                    <a:pt x="1" y="25"/>
                    <a:pt x="0" y="23"/>
                    <a:pt x="1" y="21"/>
                  </a:cubicBezTo>
                  <a:cubicBezTo>
                    <a:pt x="2" y="19"/>
                    <a:pt x="4" y="17"/>
                    <a:pt x="7" y="15"/>
                  </a:cubicBezTo>
                  <a:cubicBezTo>
                    <a:pt x="9" y="14"/>
                    <a:pt x="12" y="13"/>
                    <a:pt x="16" y="13"/>
                  </a:cubicBezTo>
                  <a:lnTo>
                    <a:pt x="27" y="12"/>
                  </a:lnTo>
                  <a:close/>
                  <a:moveTo>
                    <a:pt x="13" y="25"/>
                  </a:moveTo>
                  <a:cubicBezTo>
                    <a:pt x="15" y="25"/>
                    <a:pt x="18" y="25"/>
                    <a:pt x="20" y="24"/>
                  </a:cubicBezTo>
                  <a:cubicBezTo>
                    <a:pt x="24" y="23"/>
                    <a:pt x="27" y="21"/>
                    <a:pt x="28" y="18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28" y="15"/>
                    <a:pt x="27" y="15"/>
                    <a:pt x="26" y="15"/>
                  </a:cubicBezTo>
                  <a:cubicBezTo>
                    <a:pt x="24" y="15"/>
                    <a:pt x="23" y="16"/>
                    <a:pt x="22" y="16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15" y="16"/>
                    <a:pt x="14" y="17"/>
                    <a:pt x="12" y="17"/>
                  </a:cubicBezTo>
                  <a:cubicBezTo>
                    <a:pt x="10" y="18"/>
                    <a:pt x="9" y="19"/>
                    <a:pt x="8" y="21"/>
                  </a:cubicBezTo>
                  <a:cubicBezTo>
                    <a:pt x="7" y="22"/>
                    <a:pt x="8" y="23"/>
                    <a:pt x="9" y="24"/>
                  </a:cubicBezTo>
                  <a:cubicBezTo>
                    <a:pt x="10" y="25"/>
                    <a:pt x="11" y="25"/>
                    <a:pt x="13" y="25"/>
                  </a:cubicBez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33" name="Freeform 537"/>
            <p:cNvSpPr/>
            <p:nvPr/>
          </p:nvSpPr>
          <p:spPr bwMode="auto">
            <a:xfrm>
              <a:off x="5113346" y="7172331"/>
              <a:ext cx="77788" cy="134938"/>
            </a:xfrm>
            <a:custGeom>
              <a:avLst/>
              <a:gdLst>
                <a:gd name="T0" fmla="*/ 40746 w 21"/>
                <a:gd name="T1" fmla="*/ 0 h 36"/>
                <a:gd name="T2" fmla="*/ 62971 w 21"/>
                <a:gd name="T3" fmla="*/ 0 h 36"/>
                <a:gd name="T4" fmla="*/ 55563 w 21"/>
                <a:gd name="T5" fmla="*/ 29986 h 36"/>
                <a:gd name="T6" fmla="*/ 77788 w 21"/>
                <a:gd name="T7" fmla="*/ 29986 h 36"/>
                <a:gd name="T8" fmla="*/ 70380 w 21"/>
                <a:gd name="T9" fmla="*/ 44979 h 36"/>
                <a:gd name="T10" fmla="*/ 48154 w 21"/>
                <a:gd name="T11" fmla="*/ 44979 h 36"/>
                <a:gd name="T12" fmla="*/ 25929 w 21"/>
                <a:gd name="T13" fmla="*/ 108700 h 36"/>
                <a:gd name="T14" fmla="*/ 29634 w 21"/>
                <a:gd name="T15" fmla="*/ 116197 h 36"/>
                <a:gd name="T16" fmla="*/ 37042 w 21"/>
                <a:gd name="T17" fmla="*/ 119945 h 36"/>
                <a:gd name="T18" fmla="*/ 40746 w 21"/>
                <a:gd name="T19" fmla="*/ 119945 h 36"/>
                <a:gd name="T20" fmla="*/ 44450 w 21"/>
                <a:gd name="T21" fmla="*/ 119945 h 36"/>
                <a:gd name="T22" fmla="*/ 40746 w 21"/>
                <a:gd name="T23" fmla="*/ 131190 h 36"/>
                <a:gd name="T24" fmla="*/ 33338 w 21"/>
                <a:gd name="T25" fmla="*/ 131190 h 36"/>
                <a:gd name="T26" fmla="*/ 22225 w 21"/>
                <a:gd name="T27" fmla="*/ 134938 h 36"/>
                <a:gd name="T28" fmla="*/ 0 w 21"/>
                <a:gd name="T29" fmla="*/ 127441 h 36"/>
                <a:gd name="T30" fmla="*/ 0 w 21"/>
                <a:gd name="T31" fmla="*/ 112448 h 36"/>
                <a:gd name="T32" fmla="*/ 25929 w 21"/>
                <a:gd name="T33" fmla="*/ 44979 h 36"/>
                <a:gd name="T34" fmla="*/ 7408 w 21"/>
                <a:gd name="T35" fmla="*/ 44979 h 36"/>
                <a:gd name="T36" fmla="*/ 11113 w 21"/>
                <a:gd name="T37" fmla="*/ 29986 h 36"/>
                <a:gd name="T38" fmla="*/ 29634 w 21"/>
                <a:gd name="T39" fmla="*/ 29986 h 36"/>
                <a:gd name="T40" fmla="*/ 40746 w 21"/>
                <a:gd name="T41" fmla="*/ 0 h 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21"/>
                <a:gd name="T64" fmla="*/ 0 h 36"/>
                <a:gd name="T65" fmla="*/ 21 w 21"/>
                <a:gd name="T66" fmla="*/ 36 h 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21" h="36">
                  <a:moveTo>
                    <a:pt x="11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7" y="30"/>
                    <a:pt x="7" y="31"/>
                    <a:pt x="8" y="31"/>
                  </a:cubicBezTo>
                  <a:cubicBezTo>
                    <a:pt x="8" y="32"/>
                    <a:pt x="9" y="32"/>
                    <a:pt x="10" y="32"/>
                  </a:cubicBezTo>
                  <a:cubicBezTo>
                    <a:pt x="10" y="32"/>
                    <a:pt x="11" y="32"/>
                    <a:pt x="11" y="32"/>
                  </a:cubicBezTo>
                  <a:cubicBezTo>
                    <a:pt x="11" y="32"/>
                    <a:pt x="12" y="32"/>
                    <a:pt x="12" y="32"/>
                  </a:cubicBezTo>
                  <a:cubicBezTo>
                    <a:pt x="11" y="35"/>
                    <a:pt x="11" y="35"/>
                    <a:pt x="11" y="35"/>
                  </a:cubicBezTo>
                  <a:cubicBezTo>
                    <a:pt x="10" y="35"/>
                    <a:pt x="9" y="35"/>
                    <a:pt x="9" y="35"/>
                  </a:cubicBezTo>
                  <a:cubicBezTo>
                    <a:pt x="8" y="36"/>
                    <a:pt x="7" y="36"/>
                    <a:pt x="6" y="36"/>
                  </a:cubicBezTo>
                  <a:cubicBezTo>
                    <a:pt x="3" y="36"/>
                    <a:pt x="1" y="35"/>
                    <a:pt x="0" y="34"/>
                  </a:cubicBezTo>
                  <a:cubicBezTo>
                    <a:pt x="0" y="33"/>
                    <a:pt x="0" y="31"/>
                    <a:pt x="0" y="30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11" y="0"/>
                  </a:ln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Freeform 538"/>
            <p:cNvSpPr>
              <a:spLocks noEditPoints="1"/>
            </p:cNvSpPr>
            <p:nvPr/>
          </p:nvSpPr>
          <p:spPr bwMode="auto">
            <a:xfrm>
              <a:off x="5176846" y="7164394"/>
              <a:ext cx="74613" cy="138113"/>
            </a:xfrm>
            <a:custGeom>
              <a:avLst/>
              <a:gdLst>
                <a:gd name="T0" fmla="*/ 38100 w 47"/>
                <a:gd name="T1" fmla="*/ 36513 h 87"/>
                <a:gd name="T2" fmla="*/ 60325 w 47"/>
                <a:gd name="T3" fmla="*/ 36513 h 87"/>
                <a:gd name="T4" fmla="*/ 26988 w 47"/>
                <a:gd name="T5" fmla="*/ 138113 h 87"/>
                <a:gd name="T6" fmla="*/ 0 w 47"/>
                <a:gd name="T7" fmla="*/ 138113 h 87"/>
                <a:gd name="T8" fmla="*/ 38100 w 47"/>
                <a:gd name="T9" fmla="*/ 36513 h 87"/>
                <a:gd name="T10" fmla="*/ 49213 w 47"/>
                <a:gd name="T11" fmla="*/ 0 h 87"/>
                <a:gd name="T12" fmla="*/ 74613 w 47"/>
                <a:gd name="T13" fmla="*/ 0 h 87"/>
                <a:gd name="T14" fmla="*/ 68263 w 47"/>
                <a:gd name="T15" fmla="*/ 19050 h 87"/>
                <a:gd name="T16" fmla="*/ 44450 w 47"/>
                <a:gd name="T17" fmla="*/ 19050 h 87"/>
                <a:gd name="T18" fmla="*/ 49213 w 47"/>
                <a:gd name="T19" fmla="*/ 0 h 8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7"/>
                <a:gd name="T31" fmla="*/ 0 h 87"/>
                <a:gd name="T32" fmla="*/ 47 w 47"/>
                <a:gd name="T33" fmla="*/ 87 h 8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7" h="87">
                  <a:moveTo>
                    <a:pt x="24" y="23"/>
                  </a:moveTo>
                  <a:lnTo>
                    <a:pt x="38" y="23"/>
                  </a:lnTo>
                  <a:lnTo>
                    <a:pt x="17" y="87"/>
                  </a:lnTo>
                  <a:lnTo>
                    <a:pt x="0" y="87"/>
                  </a:lnTo>
                  <a:lnTo>
                    <a:pt x="24" y="23"/>
                  </a:lnTo>
                  <a:close/>
                  <a:moveTo>
                    <a:pt x="31" y="0"/>
                  </a:moveTo>
                  <a:lnTo>
                    <a:pt x="47" y="0"/>
                  </a:lnTo>
                  <a:lnTo>
                    <a:pt x="43" y="12"/>
                  </a:lnTo>
                  <a:lnTo>
                    <a:pt x="28" y="12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35" name="Freeform 539"/>
            <p:cNvSpPr>
              <a:spLocks noEditPoints="1"/>
            </p:cNvSpPr>
            <p:nvPr/>
          </p:nvSpPr>
          <p:spPr bwMode="auto">
            <a:xfrm>
              <a:off x="5232409" y="7197731"/>
              <a:ext cx="147638" cy="109538"/>
            </a:xfrm>
            <a:custGeom>
              <a:avLst/>
              <a:gdLst>
                <a:gd name="T0" fmla="*/ 140067 w 39"/>
                <a:gd name="T1" fmla="*/ 52880 h 29"/>
                <a:gd name="T2" fmla="*/ 109782 w 39"/>
                <a:gd name="T3" fmla="*/ 94429 h 29"/>
                <a:gd name="T4" fmla="*/ 52998 w 39"/>
                <a:gd name="T5" fmla="*/ 109538 h 29"/>
                <a:gd name="T6" fmla="*/ 7571 w 39"/>
                <a:gd name="T7" fmla="*/ 94429 h 29"/>
                <a:gd name="T8" fmla="*/ 3786 w 39"/>
                <a:gd name="T9" fmla="*/ 56658 h 29"/>
                <a:gd name="T10" fmla="*/ 37856 w 39"/>
                <a:gd name="T11" fmla="*/ 15109 h 29"/>
                <a:gd name="T12" fmla="*/ 94640 w 39"/>
                <a:gd name="T13" fmla="*/ 0 h 29"/>
                <a:gd name="T14" fmla="*/ 136281 w 39"/>
                <a:gd name="T15" fmla="*/ 15109 h 29"/>
                <a:gd name="T16" fmla="*/ 140067 w 39"/>
                <a:gd name="T17" fmla="*/ 52880 h 29"/>
                <a:gd name="T18" fmla="*/ 117353 w 39"/>
                <a:gd name="T19" fmla="*/ 52880 h 29"/>
                <a:gd name="T20" fmla="*/ 117353 w 39"/>
                <a:gd name="T21" fmla="*/ 30217 h 29"/>
                <a:gd name="T22" fmla="*/ 87069 w 39"/>
                <a:gd name="T23" fmla="*/ 15109 h 29"/>
                <a:gd name="T24" fmla="*/ 52998 w 39"/>
                <a:gd name="T25" fmla="*/ 26440 h 29"/>
                <a:gd name="T26" fmla="*/ 30285 w 39"/>
                <a:gd name="T27" fmla="*/ 56658 h 29"/>
                <a:gd name="T28" fmla="*/ 30285 w 39"/>
                <a:gd name="T29" fmla="*/ 83098 h 29"/>
                <a:gd name="T30" fmla="*/ 60569 w 39"/>
                <a:gd name="T31" fmla="*/ 94429 h 29"/>
                <a:gd name="T32" fmla="*/ 98425 w 39"/>
                <a:gd name="T33" fmla="*/ 83098 h 29"/>
                <a:gd name="T34" fmla="*/ 117353 w 39"/>
                <a:gd name="T35" fmla="*/ 52880 h 29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9"/>
                <a:gd name="T55" fmla="*/ 0 h 29"/>
                <a:gd name="T56" fmla="*/ 39 w 39"/>
                <a:gd name="T57" fmla="*/ 29 h 29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9" h="29">
                  <a:moveTo>
                    <a:pt x="37" y="14"/>
                  </a:moveTo>
                  <a:cubicBezTo>
                    <a:pt x="36" y="18"/>
                    <a:pt x="33" y="22"/>
                    <a:pt x="29" y="25"/>
                  </a:cubicBezTo>
                  <a:cubicBezTo>
                    <a:pt x="25" y="28"/>
                    <a:pt x="20" y="29"/>
                    <a:pt x="14" y="29"/>
                  </a:cubicBezTo>
                  <a:cubicBezTo>
                    <a:pt x="8" y="29"/>
                    <a:pt x="5" y="28"/>
                    <a:pt x="2" y="25"/>
                  </a:cubicBezTo>
                  <a:cubicBezTo>
                    <a:pt x="0" y="23"/>
                    <a:pt x="0" y="19"/>
                    <a:pt x="1" y="15"/>
                  </a:cubicBezTo>
                  <a:cubicBezTo>
                    <a:pt x="3" y="11"/>
                    <a:pt x="6" y="7"/>
                    <a:pt x="10" y="4"/>
                  </a:cubicBezTo>
                  <a:cubicBezTo>
                    <a:pt x="15" y="2"/>
                    <a:pt x="19" y="0"/>
                    <a:pt x="25" y="0"/>
                  </a:cubicBezTo>
                  <a:cubicBezTo>
                    <a:pt x="30" y="0"/>
                    <a:pt x="34" y="1"/>
                    <a:pt x="36" y="4"/>
                  </a:cubicBezTo>
                  <a:cubicBezTo>
                    <a:pt x="39" y="6"/>
                    <a:pt x="39" y="9"/>
                    <a:pt x="37" y="14"/>
                  </a:cubicBezTo>
                  <a:close/>
                  <a:moveTo>
                    <a:pt x="31" y="14"/>
                  </a:moveTo>
                  <a:cubicBezTo>
                    <a:pt x="32" y="12"/>
                    <a:pt x="32" y="10"/>
                    <a:pt x="31" y="8"/>
                  </a:cubicBezTo>
                  <a:cubicBezTo>
                    <a:pt x="30" y="5"/>
                    <a:pt x="28" y="4"/>
                    <a:pt x="23" y="4"/>
                  </a:cubicBezTo>
                  <a:cubicBezTo>
                    <a:pt x="19" y="4"/>
                    <a:pt x="16" y="5"/>
                    <a:pt x="14" y="7"/>
                  </a:cubicBezTo>
                  <a:cubicBezTo>
                    <a:pt x="11" y="10"/>
                    <a:pt x="9" y="12"/>
                    <a:pt x="8" y="15"/>
                  </a:cubicBezTo>
                  <a:cubicBezTo>
                    <a:pt x="7" y="18"/>
                    <a:pt x="7" y="20"/>
                    <a:pt x="8" y="22"/>
                  </a:cubicBezTo>
                  <a:cubicBezTo>
                    <a:pt x="9" y="24"/>
                    <a:pt x="12" y="25"/>
                    <a:pt x="16" y="25"/>
                  </a:cubicBezTo>
                  <a:cubicBezTo>
                    <a:pt x="20" y="25"/>
                    <a:pt x="23" y="24"/>
                    <a:pt x="26" y="22"/>
                  </a:cubicBezTo>
                  <a:cubicBezTo>
                    <a:pt x="28" y="20"/>
                    <a:pt x="30" y="17"/>
                    <a:pt x="31" y="14"/>
                  </a:cubicBez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36" name="Freeform 540"/>
            <p:cNvSpPr/>
            <p:nvPr/>
          </p:nvSpPr>
          <p:spPr bwMode="auto">
            <a:xfrm>
              <a:off x="5375284" y="7197731"/>
              <a:ext cx="146050" cy="104775"/>
            </a:xfrm>
            <a:custGeom>
              <a:avLst/>
              <a:gdLst>
                <a:gd name="T0" fmla="*/ 37449 w 39"/>
                <a:gd name="T1" fmla="*/ 3742 h 28"/>
                <a:gd name="T2" fmla="*/ 59918 w 39"/>
                <a:gd name="T3" fmla="*/ 3742 h 28"/>
                <a:gd name="T4" fmla="*/ 56173 w 39"/>
                <a:gd name="T5" fmla="*/ 18710 h 28"/>
                <a:gd name="T6" fmla="*/ 82387 w 39"/>
                <a:gd name="T7" fmla="*/ 3742 h 28"/>
                <a:gd name="T8" fmla="*/ 108601 w 39"/>
                <a:gd name="T9" fmla="*/ 0 h 28"/>
                <a:gd name="T10" fmla="*/ 142305 w 39"/>
                <a:gd name="T11" fmla="*/ 14968 h 28"/>
                <a:gd name="T12" fmla="*/ 142305 w 39"/>
                <a:gd name="T13" fmla="*/ 41162 h 28"/>
                <a:gd name="T14" fmla="*/ 116091 w 39"/>
                <a:gd name="T15" fmla="*/ 104775 h 28"/>
                <a:gd name="T16" fmla="*/ 93622 w 39"/>
                <a:gd name="T17" fmla="*/ 104775 h 28"/>
                <a:gd name="T18" fmla="*/ 116091 w 39"/>
                <a:gd name="T19" fmla="*/ 41162 h 28"/>
                <a:gd name="T20" fmla="*/ 116091 w 39"/>
                <a:gd name="T21" fmla="*/ 26194 h 28"/>
                <a:gd name="T22" fmla="*/ 97367 w 39"/>
                <a:gd name="T23" fmla="*/ 18710 h 28"/>
                <a:gd name="T24" fmla="*/ 82387 w 39"/>
                <a:gd name="T25" fmla="*/ 18710 h 28"/>
                <a:gd name="T26" fmla="*/ 63663 w 39"/>
                <a:gd name="T27" fmla="*/ 26194 h 28"/>
                <a:gd name="T28" fmla="*/ 52428 w 39"/>
                <a:gd name="T29" fmla="*/ 37420 h 28"/>
                <a:gd name="T30" fmla="*/ 44938 w 39"/>
                <a:gd name="T31" fmla="*/ 52388 h 28"/>
                <a:gd name="T32" fmla="*/ 26214 w 39"/>
                <a:gd name="T33" fmla="*/ 104775 h 28"/>
                <a:gd name="T34" fmla="*/ 0 w 39"/>
                <a:gd name="T35" fmla="*/ 104775 h 28"/>
                <a:gd name="T36" fmla="*/ 37449 w 39"/>
                <a:gd name="T37" fmla="*/ 3742 h 2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39"/>
                <a:gd name="T58" fmla="*/ 0 h 28"/>
                <a:gd name="T59" fmla="*/ 39 w 39"/>
                <a:gd name="T60" fmla="*/ 28 h 28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39" h="28">
                  <a:moveTo>
                    <a:pt x="10" y="1"/>
                  </a:moveTo>
                  <a:cubicBezTo>
                    <a:pt x="16" y="1"/>
                    <a:pt x="16" y="1"/>
                    <a:pt x="16" y="1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7" y="3"/>
                    <a:pt x="19" y="2"/>
                    <a:pt x="22" y="1"/>
                  </a:cubicBezTo>
                  <a:cubicBezTo>
                    <a:pt x="24" y="1"/>
                    <a:pt x="26" y="0"/>
                    <a:pt x="29" y="0"/>
                  </a:cubicBezTo>
                  <a:cubicBezTo>
                    <a:pt x="34" y="0"/>
                    <a:pt x="37" y="2"/>
                    <a:pt x="38" y="4"/>
                  </a:cubicBezTo>
                  <a:cubicBezTo>
                    <a:pt x="39" y="6"/>
                    <a:pt x="39" y="8"/>
                    <a:pt x="38" y="11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25" y="28"/>
                    <a:pt x="25" y="28"/>
                    <a:pt x="25" y="28"/>
                  </a:cubicBezTo>
                  <a:cubicBezTo>
                    <a:pt x="31" y="11"/>
                    <a:pt x="31" y="11"/>
                    <a:pt x="31" y="11"/>
                  </a:cubicBezTo>
                  <a:cubicBezTo>
                    <a:pt x="32" y="9"/>
                    <a:pt x="32" y="8"/>
                    <a:pt x="31" y="7"/>
                  </a:cubicBezTo>
                  <a:cubicBezTo>
                    <a:pt x="31" y="5"/>
                    <a:pt x="29" y="5"/>
                    <a:pt x="26" y="5"/>
                  </a:cubicBezTo>
                  <a:cubicBezTo>
                    <a:pt x="25" y="5"/>
                    <a:pt x="23" y="5"/>
                    <a:pt x="22" y="5"/>
                  </a:cubicBezTo>
                  <a:cubicBezTo>
                    <a:pt x="20" y="5"/>
                    <a:pt x="18" y="6"/>
                    <a:pt x="17" y="7"/>
                  </a:cubicBezTo>
                  <a:cubicBezTo>
                    <a:pt x="15" y="8"/>
                    <a:pt x="14" y="9"/>
                    <a:pt x="14" y="10"/>
                  </a:cubicBezTo>
                  <a:cubicBezTo>
                    <a:pt x="13" y="11"/>
                    <a:pt x="12" y="12"/>
                    <a:pt x="12" y="14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10" y="1"/>
                  </a:ln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F4FF9630-A327-8E47-8CD6-EF83B57CFB1D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4416425" y="6526215"/>
            <a:ext cx="729192" cy="365125"/>
          </a:xfrm>
          <a:prstGeom prst="rect">
            <a:avLst/>
          </a:prstGeom>
        </p:spPr>
        <p:txBody>
          <a:bodyPr/>
          <a:lstStyle/>
          <a:p>
            <a:fld id="{F3C18820-6371-BE49-A56B-718E9849F8AB}" type="slidenum">
              <a:rPr lang="ja-JP" altLang="en-US" smtClean="0"/>
            </a:fld>
            <a:endParaRPr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>
            <a:off x="911" y="6583559"/>
            <a:ext cx="9906000" cy="28803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ja-JP" altLang="en-US" dirty="0">
              <a:solidFill>
                <a:prstClr val="white"/>
              </a:solidFill>
            </a:endParaRPr>
          </a:p>
        </p:txBody>
      </p:sp>
      <p:sp>
        <p:nvSpPr>
          <p:cNvPr id="8" name="正方形/長方形 7"/>
          <p:cNvSpPr/>
          <p:nvPr userDrawn="1"/>
        </p:nvSpPr>
        <p:spPr>
          <a:xfrm>
            <a:off x="6631518" y="6623764"/>
            <a:ext cx="327448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457200"/>
            <a:r>
              <a:rPr lang="en-US" altLang="ja-JP" sz="800" dirty="0">
                <a:solidFill>
                  <a:srgbClr val="FFFFFF"/>
                </a:solidFill>
                <a:latin typeface="HGP創英角ｺﾞｼｯｸUB"/>
                <a:ea typeface="HGP創英角ｺﾞｼｯｸUB"/>
                <a:cs typeface="HGP創英角ｺﾞｼｯｸUB"/>
              </a:rPr>
              <a:t>Copyright ©2013 JMA Systems Corp., All Rights Reserved.</a:t>
            </a:r>
            <a:endParaRPr lang="ja-JP" altLang="en-US" sz="800" dirty="0">
              <a:solidFill>
                <a:srgbClr val="FFFFFF"/>
              </a:solidFill>
              <a:latin typeface="HGP創英角ｺﾞｼｯｸUB"/>
              <a:ea typeface="HGP創英角ｺﾞｼｯｸUB"/>
              <a:cs typeface="HGP創英角ｺﾞｼｯｸUB"/>
            </a:endParaRPr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548680"/>
            <a:ext cx="9906000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" name="グループ化 953"/>
          <p:cNvGrpSpPr/>
          <p:nvPr userDrawn="1"/>
        </p:nvGrpSpPr>
        <p:grpSpPr bwMode="auto">
          <a:xfrm>
            <a:off x="8619408" y="80629"/>
            <a:ext cx="1209134" cy="362161"/>
            <a:chOff x="1719265" y="6102355"/>
            <a:chExt cx="3825882" cy="1241427"/>
          </a:xfrm>
        </p:grpSpPr>
        <p:sp>
          <p:nvSpPr>
            <p:cNvPr id="12" name="Freeform 516"/>
            <p:cNvSpPr>
              <a:spLocks noEditPoints="1"/>
            </p:cNvSpPr>
            <p:nvPr/>
          </p:nvSpPr>
          <p:spPr bwMode="auto">
            <a:xfrm>
              <a:off x="1719265" y="6113468"/>
              <a:ext cx="1225552" cy="1230314"/>
            </a:xfrm>
            <a:custGeom>
              <a:avLst/>
              <a:gdLst>
                <a:gd name="T0" fmla="*/ 978193 w 327"/>
                <a:gd name="T1" fmla="*/ 0 h 328"/>
                <a:gd name="T2" fmla="*/ 1225552 w 327"/>
                <a:gd name="T3" fmla="*/ 0 h 328"/>
                <a:gd name="T4" fmla="*/ 1030663 w 327"/>
                <a:gd name="T5" fmla="*/ 517632 h 328"/>
                <a:gd name="T6" fmla="*/ 685859 w 327"/>
                <a:gd name="T7" fmla="*/ 885226 h 328"/>
                <a:gd name="T8" fmla="*/ 0 w 327"/>
                <a:gd name="T9" fmla="*/ 1230314 h 328"/>
                <a:gd name="T10" fmla="*/ 104940 w 327"/>
                <a:gd name="T11" fmla="*/ 922735 h 328"/>
                <a:gd name="T12" fmla="*/ 637137 w 327"/>
                <a:gd name="T13" fmla="*/ 843965 h 328"/>
                <a:gd name="T14" fmla="*/ 787052 w 327"/>
                <a:gd name="T15" fmla="*/ 510130 h 328"/>
                <a:gd name="T16" fmla="*/ 978193 w 327"/>
                <a:gd name="T17" fmla="*/ 0 h 328"/>
                <a:gd name="T18" fmla="*/ 149915 w 327"/>
                <a:gd name="T19" fmla="*/ 982751 h 328"/>
                <a:gd name="T20" fmla="*/ 86201 w 327"/>
                <a:gd name="T21" fmla="*/ 1162797 h 328"/>
                <a:gd name="T22" fmla="*/ 595911 w 327"/>
                <a:gd name="T23" fmla="*/ 915233 h 328"/>
                <a:gd name="T24" fmla="*/ 149915 w 327"/>
                <a:gd name="T25" fmla="*/ 982751 h 32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27"/>
                <a:gd name="T40" fmla="*/ 0 h 328"/>
                <a:gd name="T41" fmla="*/ 327 w 327"/>
                <a:gd name="T42" fmla="*/ 328 h 32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27" h="328">
                  <a:moveTo>
                    <a:pt x="261" y="0"/>
                  </a:moveTo>
                  <a:cubicBezTo>
                    <a:pt x="327" y="0"/>
                    <a:pt x="327" y="0"/>
                    <a:pt x="327" y="0"/>
                  </a:cubicBezTo>
                  <a:cubicBezTo>
                    <a:pt x="275" y="138"/>
                    <a:pt x="275" y="138"/>
                    <a:pt x="275" y="138"/>
                  </a:cubicBezTo>
                  <a:cubicBezTo>
                    <a:pt x="246" y="204"/>
                    <a:pt x="210" y="219"/>
                    <a:pt x="183" y="236"/>
                  </a:cubicBezTo>
                  <a:cubicBezTo>
                    <a:pt x="147" y="302"/>
                    <a:pt x="81" y="326"/>
                    <a:pt x="0" y="328"/>
                  </a:cubicBezTo>
                  <a:cubicBezTo>
                    <a:pt x="28" y="246"/>
                    <a:pt x="28" y="246"/>
                    <a:pt x="28" y="246"/>
                  </a:cubicBezTo>
                  <a:cubicBezTo>
                    <a:pt x="80" y="246"/>
                    <a:pt x="147" y="237"/>
                    <a:pt x="170" y="225"/>
                  </a:cubicBezTo>
                  <a:cubicBezTo>
                    <a:pt x="187" y="197"/>
                    <a:pt x="204" y="154"/>
                    <a:pt x="210" y="136"/>
                  </a:cubicBezTo>
                  <a:lnTo>
                    <a:pt x="261" y="0"/>
                  </a:lnTo>
                  <a:close/>
                  <a:moveTo>
                    <a:pt x="40" y="262"/>
                  </a:moveTo>
                  <a:cubicBezTo>
                    <a:pt x="23" y="310"/>
                    <a:pt x="23" y="310"/>
                    <a:pt x="23" y="310"/>
                  </a:cubicBezTo>
                  <a:cubicBezTo>
                    <a:pt x="82" y="311"/>
                    <a:pt x="136" y="279"/>
                    <a:pt x="159" y="244"/>
                  </a:cubicBezTo>
                  <a:cubicBezTo>
                    <a:pt x="128" y="254"/>
                    <a:pt x="79" y="262"/>
                    <a:pt x="40" y="262"/>
                  </a:cubicBez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517"/>
            <p:cNvSpPr/>
            <p:nvPr/>
          </p:nvSpPr>
          <p:spPr bwMode="auto">
            <a:xfrm>
              <a:off x="2743204" y="6113468"/>
              <a:ext cx="1252540" cy="869951"/>
            </a:xfrm>
            <a:custGeom>
              <a:avLst/>
              <a:gdLst>
                <a:gd name="T0" fmla="*/ 322263 w 789"/>
                <a:gd name="T1" fmla="*/ 0 h 548"/>
                <a:gd name="T2" fmla="*/ 649289 w 789"/>
                <a:gd name="T3" fmla="*/ 0 h 548"/>
                <a:gd name="T4" fmla="*/ 573089 w 789"/>
                <a:gd name="T5" fmla="*/ 522288 h 548"/>
                <a:gd name="T6" fmla="*/ 908052 w 789"/>
                <a:gd name="T7" fmla="*/ 0 h 548"/>
                <a:gd name="T8" fmla="*/ 1252540 w 789"/>
                <a:gd name="T9" fmla="*/ 0 h 548"/>
                <a:gd name="T10" fmla="*/ 933452 w 789"/>
                <a:gd name="T11" fmla="*/ 869951 h 548"/>
                <a:gd name="T12" fmla="*/ 696914 w 789"/>
                <a:gd name="T13" fmla="*/ 869951 h 548"/>
                <a:gd name="T14" fmla="*/ 896939 w 789"/>
                <a:gd name="T15" fmla="*/ 357188 h 548"/>
                <a:gd name="T16" fmla="*/ 566739 w 789"/>
                <a:gd name="T17" fmla="*/ 869951 h 548"/>
                <a:gd name="T18" fmla="*/ 341313 w 789"/>
                <a:gd name="T19" fmla="*/ 869951 h 548"/>
                <a:gd name="T20" fmla="*/ 407988 w 789"/>
                <a:gd name="T21" fmla="*/ 371475 h 548"/>
                <a:gd name="T22" fmla="*/ 225425 w 789"/>
                <a:gd name="T23" fmla="*/ 869951 h 548"/>
                <a:gd name="T24" fmla="*/ 0 w 789"/>
                <a:gd name="T25" fmla="*/ 869951 h 548"/>
                <a:gd name="T26" fmla="*/ 322263 w 789"/>
                <a:gd name="T27" fmla="*/ 0 h 54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789"/>
                <a:gd name="T43" fmla="*/ 0 h 548"/>
                <a:gd name="T44" fmla="*/ 789 w 789"/>
                <a:gd name="T45" fmla="*/ 548 h 54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789" h="548">
                  <a:moveTo>
                    <a:pt x="203" y="0"/>
                  </a:moveTo>
                  <a:lnTo>
                    <a:pt x="409" y="0"/>
                  </a:lnTo>
                  <a:lnTo>
                    <a:pt x="361" y="329"/>
                  </a:lnTo>
                  <a:lnTo>
                    <a:pt x="572" y="0"/>
                  </a:lnTo>
                  <a:lnTo>
                    <a:pt x="789" y="0"/>
                  </a:lnTo>
                  <a:lnTo>
                    <a:pt x="588" y="548"/>
                  </a:lnTo>
                  <a:lnTo>
                    <a:pt x="439" y="548"/>
                  </a:lnTo>
                  <a:lnTo>
                    <a:pt x="565" y="225"/>
                  </a:lnTo>
                  <a:lnTo>
                    <a:pt x="357" y="548"/>
                  </a:lnTo>
                  <a:lnTo>
                    <a:pt x="215" y="548"/>
                  </a:lnTo>
                  <a:lnTo>
                    <a:pt x="257" y="234"/>
                  </a:lnTo>
                  <a:lnTo>
                    <a:pt x="142" y="548"/>
                  </a:lnTo>
                  <a:lnTo>
                    <a:pt x="0" y="548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518"/>
            <p:cNvSpPr>
              <a:spLocks noEditPoints="1"/>
            </p:cNvSpPr>
            <p:nvPr/>
          </p:nvSpPr>
          <p:spPr bwMode="auto">
            <a:xfrm>
              <a:off x="3676656" y="6113468"/>
              <a:ext cx="866777" cy="869951"/>
            </a:xfrm>
            <a:custGeom>
              <a:avLst/>
              <a:gdLst>
                <a:gd name="T0" fmla="*/ 633414 w 546"/>
                <a:gd name="T1" fmla="*/ 0 h 548"/>
                <a:gd name="T2" fmla="*/ 866777 w 546"/>
                <a:gd name="T3" fmla="*/ 0 h 548"/>
                <a:gd name="T4" fmla="*/ 866777 w 546"/>
                <a:gd name="T5" fmla="*/ 869951 h 548"/>
                <a:gd name="T6" fmla="*/ 638176 w 546"/>
                <a:gd name="T7" fmla="*/ 869951 h 548"/>
                <a:gd name="T8" fmla="*/ 638176 w 546"/>
                <a:gd name="T9" fmla="*/ 720726 h 548"/>
                <a:gd name="T10" fmla="*/ 368301 w 546"/>
                <a:gd name="T11" fmla="*/ 720726 h 548"/>
                <a:gd name="T12" fmla="*/ 266701 w 546"/>
                <a:gd name="T13" fmla="*/ 869951 h 548"/>
                <a:gd name="T14" fmla="*/ 0 w 546"/>
                <a:gd name="T15" fmla="*/ 869951 h 548"/>
                <a:gd name="T16" fmla="*/ 633414 w 546"/>
                <a:gd name="T17" fmla="*/ 0 h 548"/>
                <a:gd name="T18" fmla="*/ 487364 w 546"/>
                <a:gd name="T19" fmla="*/ 552451 h 548"/>
                <a:gd name="T20" fmla="*/ 641351 w 546"/>
                <a:gd name="T21" fmla="*/ 552451 h 548"/>
                <a:gd name="T22" fmla="*/ 641351 w 546"/>
                <a:gd name="T23" fmla="*/ 334963 h 548"/>
                <a:gd name="T24" fmla="*/ 487364 w 546"/>
                <a:gd name="T25" fmla="*/ 552451 h 54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546"/>
                <a:gd name="T40" fmla="*/ 0 h 548"/>
                <a:gd name="T41" fmla="*/ 546 w 546"/>
                <a:gd name="T42" fmla="*/ 548 h 54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546" h="548">
                  <a:moveTo>
                    <a:pt x="399" y="0"/>
                  </a:moveTo>
                  <a:lnTo>
                    <a:pt x="546" y="0"/>
                  </a:lnTo>
                  <a:lnTo>
                    <a:pt x="546" y="548"/>
                  </a:lnTo>
                  <a:lnTo>
                    <a:pt x="402" y="548"/>
                  </a:lnTo>
                  <a:lnTo>
                    <a:pt x="402" y="454"/>
                  </a:lnTo>
                  <a:lnTo>
                    <a:pt x="232" y="454"/>
                  </a:lnTo>
                  <a:lnTo>
                    <a:pt x="168" y="548"/>
                  </a:lnTo>
                  <a:lnTo>
                    <a:pt x="0" y="548"/>
                  </a:lnTo>
                  <a:lnTo>
                    <a:pt x="399" y="0"/>
                  </a:lnTo>
                  <a:close/>
                  <a:moveTo>
                    <a:pt x="307" y="348"/>
                  </a:moveTo>
                  <a:lnTo>
                    <a:pt x="404" y="348"/>
                  </a:lnTo>
                  <a:lnTo>
                    <a:pt x="404" y="211"/>
                  </a:lnTo>
                  <a:lnTo>
                    <a:pt x="307" y="348"/>
                  </a:ln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519"/>
            <p:cNvSpPr/>
            <p:nvPr/>
          </p:nvSpPr>
          <p:spPr bwMode="auto">
            <a:xfrm>
              <a:off x="4587883" y="6102355"/>
              <a:ext cx="957264" cy="900113"/>
            </a:xfrm>
            <a:custGeom>
              <a:avLst/>
              <a:gdLst>
                <a:gd name="T0" fmla="*/ 870923 w 255"/>
                <a:gd name="T1" fmla="*/ 506314 h 240"/>
                <a:gd name="T2" fmla="*/ 889692 w 255"/>
                <a:gd name="T3" fmla="*/ 600075 h 240"/>
                <a:gd name="T4" fmla="*/ 889692 w 255"/>
                <a:gd name="T5" fmla="*/ 607576 h 240"/>
                <a:gd name="T6" fmla="*/ 844645 w 255"/>
                <a:gd name="T7" fmla="*/ 746344 h 240"/>
                <a:gd name="T8" fmla="*/ 739533 w 255"/>
                <a:gd name="T9" fmla="*/ 836355 h 240"/>
                <a:gd name="T10" fmla="*/ 596882 w 255"/>
                <a:gd name="T11" fmla="*/ 885111 h 240"/>
                <a:gd name="T12" fmla="*/ 442969 w 255"/>
                <a:gd name="T13" fmla="*/ 900113 h 240"/>
                <a:gd name="T14" fmla="*/ 439215 w 255"/>
                <a:gd name="T15" fmla="*/ 900113 h 240"/>
                <a:gd name="T16" fmla="*/ 131389 w 255"/>
                <a:gd name="T17" fmla="*/ 828854 h 240"/>
                <a:gd name="T18" fmla="*/ 3754 w 255"/>
                <a:gd name="T19" fmla="*/ 577573 h 240"/>
                <a:gd name="T20" fmla="*/ 251516 w 255"/>
                <a:gd name="T21" fmla="*/ 562571 h 240"/>
                <a:gd name="T22" fmla="*/ 274040 w 255"/>
                <a:gd name="T23" fmla="*/ 648832 h 240"/>
                <a:gd name="T24" fmla="*/ 311580 w 255"/>
                <a:gd name="T25" fmla="*/ 686336 h 240"/>
                <a:gd name="T26" fmla="*/ 371644 w 255"/>
                <a:gd name="T27" fmla="*/ 708839 h 240"/>
                <a:gd name="T28" fmla="*/ 454231 w 255"/>
                <a:gd name="T29" fmla="*/ 716340 h 240"/>
                <a:gd name="T30" fmla="*/ 457985 w 255"/>
                <a:gd name="T31" fmla="*/ 716340 h 240"/>
                <a:gd name="T32" fmla="*/ 521803 w 255"/>
                <a:gd name="T33" fmla="*/ 712590 h 240"/>
                <a:gd name="T34" fmla="*/ 578112 w 255"/>
                <a:gd name="T35" fmla="*/ 693837 h 240"/>
                <a:gd name="T36" fmla="*/ 615652 w 255"/>
                <a:gd name="T37" fmla="*/ 663833 h 240"/>
                <a:gd name="T38" fmla="*/ 630668 w 255"/>
                <a:gd name="T39" fmla="*/ 622578 h 240"/>
                <a:gd name="T40" fmla="*/ 630668 w 255"/>
                <a:gd name="T41" fmla="*/ 622578 h 240"/>
                <a:gd name="T42" fmla="*/ 611898 w 255"/>
                <a:gd name="T43" fmla="*/ 585074 h 240"/>
                <a:gd name="T44" fmla="*/ 563097 w 255"/>
                <a:gd name="T45" fmla="*/ 558820 h 240"/>
                <a:gd name="T46" fmla="*/ 484263 w 255"/>
                <a:gd name="T47" fmla="*/ 540068 h 240"/>
                <a:gd name="T48" fmla="*/ 394168 w 255"/>
                <a:gd name="T49" fmla="*/ 517565 h 240"/>
                <a:gd name="T50" fmla="*/ 296564 w 255"/>
                <a:gd name="T51" fmla="*/ 491312 h 240"/>
                <a:gd name="T52" fmla="*/ 210223 w 255"/>
                <a:gd name="T53" fmla="*/ 446306 h 240"/>
                <a:gd name="T54" fmla="*/ 146405 w 255"/>
                <a:gd name="T55" fmla="*/ 378798 h 240"/>
                <a:gd name="T56" fmla="*/ 123881 w 255"/>
                <a:gd name="T57" fmla="*/ 281285 h 240"/>
                <a:gd name="T58" fmla="*/ 123881 w 255"/>
                <a:gd name="T59" fmla="*/ 277535 h 240"/>
                <a:gd name="T60" fmla="*/ 165175 w 255"/>
                <a:gd name="T61" fmla="*/ 146268 h 240"/>
                <a:gd name="T62" fmla="*/ 266532 w 255"/>
                <a:gd name="T63" fmla="*/ 60008 h 240"/>
                <a:gd name="T64" fmla="*/ 405429 w 255"/>
                <a:gd name="T65" fmla="*/ 15002 h 240"/>
                <a:gd name="T66" fmla="*/ 544327 w 255"/>
                <a:gd name="T67" fmla="*/ 0 h 240"/>
                <a:gd name="T68" fmla="*/ 548081 w 255"/>
                <a:gd name="T69" fmla="*/ 0 h 240"/>
                <a:gd name="T70" fmla="*/ 698240 w 255"/>
                <a:gd name="T71" fmla="*/ 15002 h 240"/>
                <a:gd name="T72" fmla="*/ 829629 w 255"/>
                <a:gd name="T73" fmla="*/ 67508 h 240"/>
                <a:gd name="T74" fmla="*/ 915970 w 255"/>
                <a:gd name="T75" fmla="*/ 157520 h 240"/>
                <a:gd name="T76" fmla="*/ 953510 w 255"/>
                <a:gd name="T77" fmla="*/ 270034 h 240"/>
                <a:gd name="T78" fmla="*/ 713256 w 255"/>
                <a:gd name="T79" fmla="*/ 296287 h 240"/>
                <a:gd name="T80" fmla="*/ 690732 w 255"/>
                <a:gd name="T81" fmla="*/ 240030 h 240"/>
                <a:gd name="T82" fmla="*/ 656946 w 255"/>
                <a:gd name="T83" fmla="*/ 206276 h 240"/>
                <a:gd name="T84" fmla="*/ 600636 w 255"/>
                <a:gd name="T85" fmla="*/ 191274 h 240"/>
                <a:gd name="T86" fmla="*/ 540573 w 255"/>
                <a:gd name="T87" fmla="*/ 183773 h 240"/>
                <a:gd name="T88" fmla="*/ 540573 w 255"/>
                <a:gd name="T89" fmla="*/ 183773 h 240"/>
                <a:gd name="T90" fmla="*/ 480509 w 255"/>
                <a:gd name="T91" fmla="*/ 187524 h 240"/>
                <a:gd name="T92" fmla="*/ 427953 w 255"/>
                <a:gd name="T93" fmla="*/ 206276 h 240"/>
                <a:gd name="T94" fmla="*/ 394168 w 255"/>
                <a:gd name="T95" fmla="*/ 228779 h 240"/>
                <a:gd name="T96" fmla="*/ 379152 w 255"/>
                <a:gd name="T97" fmla="*/ 266283 h 240"/>
                <a:gd name="T98" fmla="*/ 379152 w 255"/>
                <a:gd name="T99" fmla="*/ 266283 h 240"/>
                <a:gd name="T100" fmla="*/ 397922 w 255"/>
                <a:gd name="T101" fmla="*/ 300038 h 240"/>
                <a:gd name="T102" fmla="*/ 457985 w 255"/>
                <a:gd name="T103" fmla="*/ 326291 h 240"/>
                <a:gd name="T104" fmla="*/ 536819 w 255"/>
                <a:gd name="T105" fmla="*/ 345043 h 240"/>
                <a:gd name="T106" fmla="*/ 604390 w 255"/>
                <a:gd name="T107" fmla="*/ 356295 h 240"/>
                <a:gd name="T108" fmla="*/ 717010 w 255"/>
                <a:gd name="T109" fmla="*/ 386299 h 240"/>
                <a:gd name="T110" fmla="*/ 807105 w 255"/>
                <a:gd name="T111" fmla="*/ 431304 h 240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255"/>
                <a:gd name="T169" fmla="*/ 0 h 240"/>
                <a:gd name="T170" fmla="*/ 255 w 255"/>
                <a:gd name="T171" fmla="*/ 240 h 240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255" h="240">
                  <a:moveTo>
                    <a:pt x="215" y="115"/>
                  </a:moveTo>
                  <a:cubicBezTo>
                    <a:pt x="222" y="121"/>
                    <a:pt x="228" y="127"/>
                    <a:pt x="232" y="135"/>
                  </a:cubicBezTo>
                  <a:cubicBezTo>
                    <a:pt x="232" y="135"/>
                    <a:pt x="232" y="135"/>
                    <a:pt x="232" y="135"/>
                  </a:cubicBezTo>
                  <a:cubicBezTo>
                    <a:pt x="235" y="142"/>
                    <a:pt x="237" y="151"/>
                    <a:pt x="237" y="160"/>
                  </a:cubicBezTo>
                  <a:cubicBezTo>
                    <a:pt x="237" y="160"/>
                    <a:pt x="237" y="160"/>
                    <a:pt x="237" y="160"/>
                  </a:cubicBezTo>
                  <a:cubicBezTo>
                    <a:pt x="237" y="161"/>
                    <a:pt x="237" y="162"/>
                    <a:pt x="237" y="162"/>
                  </a:cubicBezTo>
                  <a:cubicBezTo>
                    <a:pt x="237" y="162"/>
                    <a:pt x="237" y="162"/>
                    <a:pt x="237" y="162"/>
                  </a:cubicBezTo>
                  <a:cubicBezTo>
                    <a:pt x="237" y="176"/>
                    <a:pt x="233" y="189"/>
                    <a:pt x="225" y="199"/>
                  </a:cubicBezTo>
                  <a:cubicBezTo>
                    <a:pt x="225" y="199"/>
                    <a:pt x="225" y="199"/>
                    <a:pt x="225" y="199"/>
                  </a:cubicBezTo>
                  <a:cubicBezTo>
                    <a:pt x="217" y="209"/>
                    <a:pt x="208" y="217"/>
                    <a:pt x="197" y="223"/>
                  </a:cubicBezTo>
                  <a:cubicBezTo>
                    <a:pt x="197" y="223"/>
                    <a:pt x="197" y="223"/>
                    <a:pt x="197" y="223"/>
                  </a:cubicBezTo>
                  <a:cubicBezTo>
                    <a:pt x="185" y="229"/>
                    <a:pt x="173" y="233"/>
                    <a:pt x="159" y="236"/>
                  </a:cubicBezTo>
                  <a:cubicBezTo>
                    <a:pt x="159" y="236"/>
                    <a:pt x="159" y="236"/>
                    <a:pt x="159" y="236"/>
                  </a:cubicBezTo>
                  <a:cubicBezTo>
                    <a:pt x="145" y="239"/>
                    <a:pt x="132" y="240"/>
                    <a:pt x="118" y="240"/>
                  </a:cubicBezTo>
                  <a:cubicBezTo>
                    <a:pt x="118" y="240"/>
                    <a:pt x="118" y="240"/>
                    <a:pt x="118" y="240"/>
                  </a:cubicBezTo>
                  <a:cubicBezTo>
                    <a:pt x="118" y="240"/>
                    <a:pt x="117" y="240"/>
                    <a:pt x="117" y="240"/>
                  </a:cubicBezTo>
                  <a:cubicBezTo>
                    <a:pt x="79" y="240"/>
                    <a:pt x="55" y="233"/>
                    <a:pt x="35" y="221"/>
                  </a:cubicBezTo>
                  <a:cubicBezTo>
                    <a:pt x="35" y="221"/>
                    <a:pt x="35" y="221"/>
                    <a:pt x="35" y="221"/>
                  </a:cubicBezTo>
                  <a:cubicBezTo>
                    <a:pt x="18" y="211"/>
                    <a:pt x="4" y="188"/>
                    <a:pt x="1" y="154"/>
                  </a:cubicBezTo>
                  <a:cubicBezTo>
                    <a:pt x="1" y="154"/>
                    <a:pt x="1" y="154"/>
                    <a:pt x="1" y="154"/>
                  </a:cubicBezTo>
                  <a:cubicBezTo>
                    <a:pt x="0" y="150"/>
                    <a:pt x="0" y="150"/>
                    <a:pt x="0" y="150"/>
                  </a:cubicBezTo>
                  <a:cubicBezTo>
                    <a:pt x="67" y="150"/>
                    <a:pt x="67" y="150"/>
                    <a:pt x="67" y="150"/>
                  </a:cubicBezTo>
                  <a:cubicBezTo>
                    <a:pt x="67" y="153"/>
                    <a:pt x="67" y="153"/>
                    <a:pt x="67" y="153"/>
                  </a:cubicBezTo>
                  <a:cubicBezTo>
                    <a:pt x="68" y="160"/>
                    <a:pt x="70" y="167"/>
                    <a:pt x="73" y="173"/>
                  </a:cubicBezTo>
                  <a:cubicBezTo>
                    <a:pt x="73" y="173"/>
                    <a:pt x="73" y="173"/>
                    <a:pt x="73" y="173"/>
                  </a:cubicBezTo>
                  <a:cubicBezTo>
                    <a:pt x="75" y="177"/>
                    <a:pt x="79" y="181"/>
                    <a:pt x="83" y="183"/>
                  </a:cubicBezTo>
                  <a:cubicBezTo>
                    <a:pt x="83" y="183"/>
                    <a:pt x="83" y="183"/>
                    <a:pt x="83" y="183"/>
                  </a:cubicBezTo>
                  <a:cubicBezTo>
                    <a:pt x="88" y="186"/>
                    <a:pt x="92" y="188"/>
                    <a:pt x="99" y="189"/>
                  </a:cubicBezTo>
                  <a:cubicBezTo>
                    <a:pt x="99" y="189"/>
                    <a:pt x="99" y="189"/>
                    <a:pt x="99" y="189"/>
                  </a:cubicBezTo>
                  <a:cubicBezTo>
                    <a:pt x="105" y="191"/>
                    <a:pt x="113" y="191"/>
                    <a:pt x="121" y="191"/>
                  </a:cubicBezTo>
                  <a:cubicBezTo>
                    <a:pt x="121" y="191"/>
                    <a:pt x="121" y="191"/>
                    <a:pt x="121" y="191"/>
                  </a:cubicBezTo>
                  <a:cubicBezTo>
                    <a:pt x="121" y="191"/>
                    <a:pt x="121" y="191"/>
                    <a:pt x="122" y="191"/>
                  </a:cubicBezTo>
                  <a:cubicBezTo>
                    <a:pt x="122" y="191"/>
                    <a:pt x="122" y="191"/>
                    <a:pt x="122" y="191"/>
                  </a:cubicBezTo>
                  <a:cubicBezTo>
                    <a:pt x="127" y="191"/>
                    <a:pt x="133" y="191"/>
                    <a:pt x="139" y="190"/>
                  </a:cubicBezTo>
                  <a:cubicBezTo>
                    <a:pt x="139" y="190"/>
                    <a:pt x="139" y="190"/>
                    <a:pt x="139" y="190"/>
                  </a:cubicBezTo>
                  <a:cubicBezTo>
                    <a:pt x="145" y="188"/>
                    <a:pt x="149" y="187"/>
                    <a:pt x="154" y="185"/>
                  </a:cubicBezTo>
                  <a:cubicBezTo>
                    <a:pt x="154" y="185"/>
                    <a:pt x="154" y="185"/>
                    <a:pt x="154" y="185"/>
                  </a:cubicBezTo>
                  <a:cubicBezTo>
                    <a:pt x="158" y="183"/>
                    <a:pt x="162" y="180"/>
                    <a:pt x="164" y="177"/>
                  </a:cubicBezTo>
                  <a:cubicBezTo>
                    <a:pt x="164" y="177"/>
                    <a:pt x="164" y="177"/>
                    <a:pt x="164" y="177"/>
                  </a:cubicBezTo>
                  <a:cubicBezTo>
                    <a:pt x="166" y="175"/>
                    <a:pt x="168" y="170"/>
                    <a:pt x="168" y="166"/>
                  </a:cubicBezTo>
                  <a:cubicBezTo>
                    <a:pt x="168" y="166"/>
                    <a:pt x="168" y="166"/>
                    <a:pt x="168" y="166"/>
                  </a:cubicBezTo>
                  <a:cubicBezTo>
                    <a:pt x="168" y="166"/>
                    <a:pt x="168" y="166"/>
                    <a:pt x="168" y="166"/>
                  </a:cubicBezTo>
                  <a:cubicBezTo>
                    <a:pt x="168" y="163"/>
                    <a:pt x="166" y="158"/>
                    <a:pt x="163" y="156"/>
                  </a:cubicBezTo>
                  <a:cubicBezTo>
                    <a:pt x="163" y="156"/>
                    <a:pt x="163" y="156"/>
                    <a:pt x="163" y="156"/>
                  </a:cubicBezTo>
                  <a:cubicBezTo>
                    <a:pt x="160" y="153"/>
                    <a:pt x="157" y="151"/>
                    <a:pt x="150" y="149"/>
                  </a:cubicBezTo>
                  <a:cubicBezTo>
                    <a:pt x="150" y="149"/>
                    <a:pt x="150" y="149"/>
                    <a:pt x="150" y="149"/>
                  </a:cubicBezTo>
                  <a:cubicBezTo>
                    <a:pt x="145" y="147"/>
                    <a:pt x="138" y="146"/>
                    <a:pt x="129" y="144"/>
                  </a:cubicBezTo>
                  <a:cubicBezTo>
                    <a:pt x="129" y="144"/>
                    <a:pt x="129" y="144"/>
                    <a:pt x="129" y="144"/>
                  </a:cubicBezTo>
                  <a:cubicBezTo>
                    <a:pt x="121" y="142"/>
                    <a:pt x="113" y="140"/>
                    <a:pt x="105" y="138"/>
                  </a:cubicBezTo>
                  <a:cubicBezTo>
                    <a:pt x="105" y="138"/>
                    <a:pt x="105" y="138"/>
                    <a:pt x="105" y="138"/>
                  </a:cubicBezTo>
                  <a:cubicBezTo>
                    <a:pt x="96" y="136"/>
                    <a:pt x="87" y="134"/>
                    <a:pt x="79" y="131"/>
                  </a:cubicBezTo>
                  <a:cubicBezTo>
                    <a:pt x="79" y="131"/>
                    <a:pt x="79" y="131"/>
                    <a:pt x="79" y="131"/>
                  </a:cubicBezTo>
                  <a:cubicBezTo>
                    <a:pt x="70" y="128"/>
                    <a:pt x="63" y="124"/>
                    <a:pt x="56" y="119"/>
                  </a:cubicBezTo>
                  <a:cubicBezTo>
                    <a:pt x="56" y="119"/>
                    <a:pt x="56" y="119"/>
                    <a:pt x="56" y="119"/>
                  </a:cubicBezTo>
                  <a:cubicBezTo>
                    <a:pt x="49" y="114"/>
                    <a:pt x="43" y="108"/>
                    <a:pt x="39" y="101"/>
                  </a:cubicBezTo>
                  <a:cubicBezTo>
                    <a:pt x="39" y="101"/>
                    <a:pt x="39" y="101"/>
                    <a:pt x="39" y="101"/>
                  </a:cubicBezTo>
                  <a:cubicBezTo>
                    <a:pt x="35" y="94"/>
                    <a:pt x="33" y="8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4"/>
                    <a:pt x="33" y="74"/>
                  </a:cubicBezTo>
                  <a:cubicBezTo>
                    <a:pt x="33" y="74"/>
                    <a:pt x="33" y="74"/>
                    <a:pt x="33" y="74"/>
                  </a:cubicBezTo>
                  <a:cubicBezTo>
                    <a:pt x="33" y="61"/>
                    <a:pt x="37" y="49"/>
                    <a:pt x="44" y="39"/>
                  </a:cubicBezTo>
                  <a:cubicBezTo>
                    <a:pt x="44" y="39"/>
                    <a:pt x="44" y="39"/>
                    <a:pt x="44" y="39"/>
                  </a:cubicBezTo>
                  <a:cubicBezTo>
                    <a:pt x="51" y="30"/>
                    <a:pt x="60" y="22"/>
                    <a:pt x="71" y="16"/>
                  </a:cubicBezTo>
                  <a:cubicBezTo>
                    <a:pt x="71" y="16"/>
                    <a:pt x="71" y="16"/>
                    <a:pt x="71" y="16"/>
                  </a:cubicBezTo>
                  <a:cubicBezTo>
                    <a:pt x="82" y="11"/>
                    <a:pt x="94" y="7"/>
                    <a:pt x="108" y="4"/>
                  </a:cubicBezTo>
                  <a:cubicBezTo>
                    <a:pt x="108" y="4"/>
                    <a:pt x="108" y="4"/>
                    <a:pt x="108" y="4"/>
                  </a:cubicBezTo>
                  <a:cubicBezTo>
                    <a:pt x="121" y="1"/>
                    <a:pt x="132" y="0"/>
                    <a:pt x="145" y="0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46" y="0"/>
                    <a:pt x="146" y="0"/>
                    <a:pt x="146" y="0"/>
                  </a:cubicBezTo>
                  <a:cubicBezTo>
                    <a:pt x="146" y="0"/>
                    <a:pt x="146" y="0"/>
                    <a:pt x="146" y="0"/>
                  </a:cubicBezTo>
                  <a:cubicBezTo>
                    <a:pt x="160" y="0"/>
                    <a:pt x="173" y="1"/>
                    <a:pt x="186" y="4"/>
                  </a:cubicBezTo>
                  <a:cubicBezTo>
                    <a:pt x="186" y="4"/>
                    <a:pt x="186" y="4"/>
                    <a:pt x="186" y="4"/>
                  </a:cubicBezTo>
                  <a:cubicBezTo>
                    <a:pt x="199" y="6"/>
                    <a:pt x="212" y="12"/>
                    <a:pt x="221" y="18"/>
                  </a:cubicBezTo>
                  <a:cubicBezTo>
                    <a:pt x="221" y="18"/>
                    <a:pt x="221" y="18"/>
                    <a:pt x="221" y="18"/>
                  </a:cubicBezTo>
                  <a:cubicBezTo>
                    <a:pt x="232" y="25"/>
                    <a:pt x="239" y="33"/>
                    <a:pt x="244" y="42"/>
                  </a:cubicBezTo>
                  <a:cubicBezTo>
                    <a:pt x="244" y="42"/>
                    <a:pt x="244" y="42"/>
                    <a:pt x="244" y="42"/>
                  </a:cubicBezTo>
                  <a:cubicBezTo>
                    <a:pt x="250" y="51"/>
                    <a:pt x="253" y="59"/>
                    <a:pt x="254" y="72"/>
                  </a:cubicBezTo>
                  <a:cubicBezTo>
                    <a:pt x="254" y="72"/>
                    <a:pt x="254" y="72"/>
                    <a:pt x="254" y="72"/>
                  </a:cubicBezTo>
                  <a:cubicBezTo>
                    <a:pt x="255" y="79"/>
                    <a:pt x="255" y="79"/>
                    <a:pt x="255" y="79"/>
                  </a:cubicBezTo>
                  <a:cubicBezTo>
                    <a:pt x="190" y="79"/>
                    <a:pt x="190" y="79"/>
                    <a:pt x="190" y="79"/>
                  </a:cubicBezTo>
                  <a:cubicBezTo>
                    <a:pt x="189" y="74"/>
                    <a:pt x="189" y="74"/>
                    <a:pt x="189" y="74"/>
                  </a:cubicBezTo>
                  <a:cubicBezTo>
                    <a:pt x="188" y="72"/>
                    <a:pt x="186" y="67"/>
                    <a:pt x="184" y="64"/>
                  </a:cubicBezTo>
                  <a:cubicBezTo>
                    <a:pt x="184" y="64"/>
                    <a:pt x="184" y="64"/>
                    <a:pt x="184" y="64"/>
                  </a:cubicBezTo>
                  <a:cubicBezTo>
                    <a:pt x="181" y="60"/>
                    <a:pt x="177" y="57"/>
                    <a:pt x="175" y="55"/>
                  </a:cubicBezTo>
                  <a:cubicBezTo>
                    <a:pt x="175" y="55"/>
                    <a:pt x="175" y="55"/>
                    <a:pt x="175" y="55"/>
                  </a:cubicBezTo>
                  <a:cubicBezTo>
                    <a:pt x="170" y="53"/>
                    <a:pt x="165" y="52"/>
                    <a:pt x="160" y="51"/>
                  </a:cubicBezTo>
                  <a:cubicBezTo>
                    <a:pt x="160" y="51"/>
                    <a:pt x="160" y="51"/>
                    <a:pt x="160" y="51"/>
                  </a:cubicBezTo>
                  <a:cubicBezTo>
                    <a:pt x="155" y="50"/>
                    <a:pt x="150" y="49"/>
                    <a:pt x="144" y="49"/>
                  </a:cubicBezTo>
                  <a:cubicBezTo>
                    <a:pt x="144" y="49"/>
                    <a:pt x="144" y="49"/>
                    <a:pt x="144" y="49"/>
                  </a:cubicBezTo>
                  <a:cubicBezTo>
                    <a:pt x="144" y="49"/>
                    <a:pt x="144" y="49"/>
                    <a:pt x="144" y="49"/>
                  </a:cubicBezTo>
                  <a:cubicBezTo>
                    <a:pt x="138" y="49"/>
                    <a:pt x="133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2" y="51"/>
                    <a:pt x="118" y="53"/>
                    <a:pt x="114" y="55"/>
                  </a:cubicBezTo>
                  <a:cubicBezTo>
                    <a:pt x="114" y="55"/>
                    <a:pt x="114" y="55"/>
                    <a:pt x="114" y="55"/>
                  </a:cubicBezTo>
                  <a:cubicBezTo>
                    <a:pt x="110" y="56"/>
                    <a:pt x="107" y="59"/>
                    <a:pt x="105" y="61"/>
                  </a:cubicBezTo>
                  <a:cubicBezTo>
                    <a:pt x="105" y="61"/>
                    <a:pt x="105" y="61"/>
                    <a:pt x="105" y="61"/>
                  </a:cubicBezTo>
                  <a:cubicBezTo>
                    <a:pt x="103" y="64"/>
                    <a:pt x="102" y="67"/>
                    <a:pt x="101" y="71"/>
                  </a:cubicBezTo>
                  <a:cubicBezTo>
                    <a:pt x="101" y="71"/>
                    <a:pt x="101" y="71"/>
                    <a:pt x="101" y="71"/>
                  </a:cubicBezTo>
                  <a:cubicBezTo>
                    <a:pt x="101" y="71"/>
                    <a:pt x="101" y="71"/>
                    <a:pt x="101" y="71"/>
                  </a:cubicBezTo>
                  <a:cubicBezTo>
                    <a:pt x="101" y="71"/>
                    <a:pt x="101" y="71"/>
                    <a:pt x="101" y="71"/>
                  </a:cubicBezTo>
                  <a:cubicBezTo>
                    <a:pt x="102" y="75"/>
                    <a:pt x="103" y="77"/>
                    <a:pt x="106" y="80"/>
                  </a:cubicBezTo>
                  <a:cubicBezTo>
                    <a:pt x="106" y="80"/>
                    <a:pt x="106" y="80"/>
                    <a:pt x="106" y="80"/>
                  </a:cubicBezTo>
                  <a:cubicBezTo>
                    <a:pt x="110" y="82"/>
                    <a:pt x="115" y="85"/>
                    <a:pt x="122" y="87"/>
                  </a:cubicBezTo>
                  <a:cubicBezTo>
                    <a:pt x="122" y="87"/>
                    <a:pt x="122" y="87"/>
                    <a:pt x="122" y="87"/>
                  </a:cubicBezTo>
                  <a:cubicBezTo>
                    <a:pt x="129" y="89"/>
                    <a:pt x="134" y="90"/>
                    <a:pt x="143" y="92"/>
                  </a:cubicBezTo>
                  <a:cubicBezTo>
                    <a:pt x="143" y="92"/>
                    <a:pt x="143" y="92"/>
                    <a:pt x="143" y="92"/>
                  </a:cubicBezTo>
                  <a:cubicBezTo>
                    <a:pt x="150" y="93"/>
                    <a:pt x="156" y="94"/>
                    <a:pt x="161" y="95"/>
                  </a:cubicBezTo>
                  <a:cubicBezTo>
                    <a:pt x="161" y="95"/>
                    <a:pt x="161" y="95"/>
                    <a:pt x="161" y="95"/>
                  </a:cubicBezTo>
                  <a:cubicBezTo>
                    <a:pt x="172" y="98"/>
                    <a:pt x="182" y="100"/>
                    <a:pt x="191" y="103"/>
                  </a:cubicBezTo>
                  <a:cubicBezTo>
                    <a:pt x="191" y="103"/>
                    <a:pt x="191" y="103"/>
                    <a:pt x="191" y="103"/>
                  </a:cubicBezTo>
                  <a:cubicBezTo>
                    <a:pt x="200" y="106"/>
                    <a:pt x="208" y="110"/>
                    <a:pt x="215" y="115"/>
                  </a:cubicBezTo>
                  <a:cubicBezTo>
                    <a:pt x="215" y="115"/>
                    <a:pt x="215" y="115"/>
                    <a:pt x="215" y="115"/>
                  </a:cubicBezTo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520"/>
            <p:cNvSpPr/>
            <p:nvPr/>
          </p:nvSpPr>
          <p:spPr bwMode="auto">
            <a:xfrm>
              <a:off x="2349504" y="7164394"/>
              <a:ext cx="157163" cy="142875"/>
            </a:xfrm>
            <a:custGeom>
              <a:avLst/>
              <a:gdLst>
                <a:gd name="T0" fmla="*/ 119743 w 42"/>
                <a:gd name="T1" fmla="*/ 97757 h 38"/>
                <a:gd name="T2" fmla="*/ 104775 w 42"/>
                <a:gd name="T3" fmla="*/ 124076 h 38"/>
                <a:gd name="T4" fmla="*/ 44904 w 42"/>
                <a:gd name="T5" fmla="*/ 142875 h 38"/>
                <a:gd name="T6" fmla="*/ 11226 w 42"/>
                <a:gd name="T7" fmla="*/ 135355 h 38"/>
                <a:gd name="T8" fmla="*/ 7484 w 42"/>
                <a:gd name="T9" fmla="*/ 105276 h 38"/>
                <a:gd name="T10" fmla="*/ 11226 w 42"/>
                <a:gd name="T11" fmla="*/ 93997 h 38"/>
                <a:gd name="T12" fmla="*/ 33678 w 42"/>
                <a:gd name="T13" fmla="*/ 93997 h 38"/>
                <a:gd name="T14" fmla="*/ 29936 w 42"/>
                <a:gd name="T15" fmla="*/ 105276 h 38"/>
                <a:gd name="T16" fmla="*/ 33678 w 42"/>
                <a:gd name="T17" fmla="*/ 120316 h 38"/>
                <a:gd name="T18" fmla="*/ 52388 w 42"/>
                <a:gd name="T19" fmla="*/ 127836 h 38"/>
                <a:gd name="T20" fmla="*/ 82323 w 42"/>
                <a:gd name="T21" fmla="*/ 116556 h 38"/>
                <a:gd name="T22" fmla="*/ 97291 w 42"/>
                <a:gd name="T23" fmla="*/ 93997 h 38"/>
                <a:gd name="T24" fmla="*/ 130969 w 42"/>
                <a:gd name="T25" fmla="*/ 0 h 38"/>
                <a:gd name="T26" fmla="*/ 157163 w 42"/>
                <a:gd name="T27" fmla="*/ 0 h 38"/>
                <a:gd name="T28" fmla="*/ 119743 w 42"/>
                <a:gd name="T29" fmla="*/ 97757 h 3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42"/>
                <a:gd name="T46" fmla="*/ 0 h 38"/>
                <a:gd name="T47" fmla="*/ 42 w 42"/>
                <a:gd name="T48" fmla="*/ 38 h 3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42" h="38">
                  <a:moveTo>
                    <a:pt x="32" y="26"/>
                  </a:moveTo>
                  <a:cubicBezTo>
                    <a:pt x="31" y="29"/>
                    <a:pt x="30" y="32"/>
                    <a:pt x="28" y="33"/>
                  </a:cubicBezTo>
                  <a:cubicBezTo>
                    <a:pt x="24" y="37"/>
                    <a:pt x="19" y="38"/>
                    <a:pt x="12" y="38"/>
                  </a:cubicBezTo>
                  <a:cubicBezTo>
                    <a:pt x="8" y="38"/>
                    <a:pt x="5" y="37"/>
                    <a:pt x="3" y="36"/>
                  </a:cubicBezTo>
                  <a:cubicBezTo>
                    <a:pt x="1" y="34"/>
                    <a:pt x="0" y="32"/>
                    <a:pt x="2" y="28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8" y="30"/>
                    <a:pt x="8" y="31"/>
                    <a:pt x="9" y="32"/>
                  </a:cubicBezTo>
                  <a:cubicBezTo>
                    <a:pt x="9" y="33"/>
                    <a:pt x="11" y="34"/>
                    <a:pt x="14" y="34"/>
                  </a:cubicBezTo>
                  <a:cubicBezTo>
                    <a:pt x="18" y="34"/>
                    <a:pt x="20" y="33"/>
                    <a:pt x="22" y="31"/>
                  </a:cubicBezTo>
                  <a:cubicBezTo>
                    <a:pt x="23" y="30"/>
                    <a:pt x="25" y="28"/>
                    <a:pt x="26" y="25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42" y="0"/>
                    <a:pt x="42" y="0"/>
                    <a:pt x="42" y="0"/>
                  </a:cubicBezTo>
                  <a:lnTo>
                    <a:pt x="32" y="26"/>
                  </a:ln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521"/>
            <p:cNvSpPr/>
            <p:nvPr/>
          </p:nvSpPr>
          <p:spPr bwMode="auto">
            <a:xfrm>
              <a:off x="2484441" y="7164394"/>
              <a:ext cx="236538" cy="138113"/>
            </a:xfrm>
            <a:custGeom>
              <a:avLst/>
              <a:gdLst>
                <a:gd name="T0" fmla="*/ 48809 w 63"/>
                <a:gd name="T1" fmla="*/ 0 h 37"/>
                <a:gd name="T2" fmla="*/ 86355 w 63"/>
                <a:gd name="T3" fmla="*/ 0 h 37"/>
                <a:gd name="T4" fmla="*/ 101373 w 63"/>
                <a:gd name="T5" fmla="*/ 115716 h 37"/>
                <a:gd name="T6" fmla="*/ 198992 w 63"/>
                <a:gd name="T7" fmla="*/ 0 h 37"/>
                <a:gd name="T8" fmla="*/ 236538 w 63"/>
                <a:gd name="T9" fmla="*/ 0 h 37"/>
                <a:gd name="T10" fmla="*/ 187729 w 63"/>
                <a:gd name="T11" fmla="*/ 138113 h 37"/>
                <a:gd name="T12" fmla="*/ 161447 w 63"/>
                <a:gd name="T13" fmla="*/ 138113 h 37"/>
                <a:gd name="T14" fmla="*/ 191483 w 63"/>
                <a:gd name="T15" fmla="*/ 55992 h 37"/>
                <a:gd name="T16" fmla="*/ 195238 w 63"/>
                <a:gd name="T17" fmla="*/ 41061 h 37"/>
                <a:gd name="T18" fmla="*/ 206501 w 63"/>
                <a:gd name="T19" fmla="*/ 22397 h 37"/>
                <a:gd name="T20" fmla="*/ 105128 w 63"/>
                <a:gd name="T21" fmla="*/ 138113 h 37"/>
                <a:gd name="T22" fmla="*/ 78846 w 63"/>
                <a:gd name="T23" fmla="*/ 138113 h 37"/>
                <a:gd name="T24" fmla="*/ 67582 w 63"/>
                <a:gd name="T25" fmla="*/ 22397 h 37"/>
                <a:gd name="T26" fmla="*/ 63828 w 63"/>
                <a:gd name="T27" fmla="*/ 26129 h 37"/>
                <a:gd name="T28" fmla="*/ 60073 w 63"/>
                <a:gd name="T29" fmla="*/ 41061 h 37"/>
                <a:gd name="T30" fmla="*/ 52564 w 63"/>
                <a:gd name="T31" fmla="*/ 55992 h 37"/>
                <a:gd name="T32" fmla="*/ 22527 w 63"/>
                <a:gd name="T33" fmla="*/ 138113 h 37"/>
                <a:gd name="T34" fmla="*/ 0 w 63"/>
                <a:gd name="T35" fmla="*/ 138113 h 37"/>
                <a:gd name="T36" fmla="*/ 48809 w 63"/>
                <a:gd name="T37" fmla="*/ 0 h 3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63"/>
                <a:gd name="T58" fmla="*/ 0 h 37"/>
                <a:gd name="T59" fmla="*/ 63 w 63"/>
                <a:gd name="T60" fmla="*/ 37 h 3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63" h="37">
                  <a:moveTo>
                    <a:pt x="13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50" y="37"/>
                    <a:pt x="50" y="37"/>
                    <a:pt x="50" y="37"/>
                  </a:cubicBezTo>
                  <a:cubicBezTo>
                    <a:pt x="43" y="37"/>
                    <a:pt x="43" y="37"/>
                    <a:pt x="43" y="37"/>
                  </a:cubicBezTo>
                  <a:cubicBezTo>
                    <a:pt x="51" y="15"/>
                    <a:pt x="51" y="15"/>
                    <a:pt x="51" y="15"/>
                  </a:cubicBezTo>
                  <a:cubicBezTo>
                    <a:pt x="51" y="14"/>
                    <a:pt x="52" y="13"/>
                    <a:pt x="52" y="11"/>
                  </a:cubicBezTo>
                  <a:cubicBezTo>
                    <a:pt x="53" y="10"/>
                    <a:pt x="54" y="8"/>
                    <a:pt x="55" y="6"/>
                  </a:cubicBezTo>
                  <a:cubicBezTo>
                    <a:pt x="28" y="37"/>
                    <a:pt x="28" y="37"/>
                    <a:pt x="28" y="37"/>
                  </a:cubicBezTo>
                  <a:cubicBezTo>
                    <a:pt x="21" y="37"/>
                    <a:pt x="21" y="37"/>
                    <a:pt x="21" y="37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8"/>
                    <a:pt x="16" y="9"/>
                    <a:pt x="16" y="11"/>
                  </a:cubicBezTo>
                  <a:cubicBezTo>
                    <a:pt x="15" y="13"/>
                    <a:pt x="15" y="14"/>
                    <a:pt x="14" y="15"/>
                  </a:cubicBezTo>
                  <a:cubicBezTo>
                    <a:pt x="6" y="37"/>
                    <a:pt x="6" y="37"/>
                    <a:pt x="6" y="37"/>
                  </a:cubicBezTo>
                  <a:cubicBezTo>
                    <a:pt x="0" y="37"/>
                    <a:pt x="0" y="37"/>
                    <a:pt x="0" y="37"/>
                  </a:cubicBezTo>
                  <a:lnTo>
                    <a:pt x="13" y="0"/>
                  </a:ln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522"/>
            <p:cNvSpPr>
              <a:spLocks noEditPoints="1"/>
            </p:cNvSpPr>
            <p:nvPr/>
          </p:nvSpPr>
          <p:spPr bwMode="auto">
            <a:xfrm>
              <a:off x="2682879" y="7164394"/>
              <a:ext cx="173038" cy="138113"/>
            </a:xfrm>
            <a:custGeom>
              <a:avLst/>
              <a:gdLst>
                <a:gd name="T0" fmla="*/ 123825 w 109"/>
                <a:gd name="T1" fmla="*/ 0 h 87"/>
                <a:gd name="T2" fmla="*/ 153988 w 109"/>
                <a:gd name="T3" fmla="*/ 0 h 87"/>
                <a:gd name="T4" fmla="*/ 173038 w 109"/>
                <a:gd name="T5" fmla="*/ 138113 h 87"/>
                <a:gd name="T6" fmla="*/ 146050 w 109"/>
                <a:gd name="T7" fmla="*/ 138113 h 87"/>
                <a:gd name="T8" fmla="*/ 139700 w 109"/>
                <a:gd name="T9" fmla="*/ 96838 h 87"/>
                <a:gd name="T10" fmla="*/ 63500 w 109"/>
                <a:gd name="T11" fmla="*/ 96838 h 87"/>
                <a:gd name="T12" fmla="*/ 26988 w 109"/>
                <a:gd name="T13" fmla="*/ 138113 h 87"/>
                <a:gd name="T14" fmla="*/ 0 w 109"/>
                <a:gd name="T15" fmla="*/ 138113 h 87"/>
                <a:gd name="T16" fmla="*/ 123825 w 109"/>
                <a:gd name="T17" fmla="*/ 0 h 87"/>
                <a:gd name="T18" fmla="*/ 139700 w 109"/>
                <a:gd name="T19" fmla="*/ 82550 h 87"/>
                <a:gd name="T20" fmla="*/ 131763 w 109"/>
                <a:gd name="T21" fmla="*/ 19050 h 87"/>
                <a:gd name="T22" fmla="*/ 74613 w 109"/>
                <a:gd name="T23" fmla="*/ 82550 h 87"/>
                <a:gd name="T24" fmla="*/ 139700 w 109"/>
                <a:gd name="T25" fmla="*/ 82550 h 8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09"/>
                <a:gd name="T40" fmla="*/ 0 h 87"/>
                <a:gd name="T41" fmla="*/ 109 w 109"/>
                <a:gd name="T42" fmla="*/ 87 h 8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09" h="87">
                  <a:moveTo>
                    <a:pt x="78" y="0"/>
                  </a:moveTo>
                  <a:lnTo>
                    <a:pt x="97" y="0"/>
                  </a:lnTo>
                  <a:lnTo>
                    <a:pt x="109" y="87"/>
                  </a:lnTo>
                  <a:lnTo>
                    <a:pt x="92" y="87"/>
                  </a:lnTo>
                  <a:lnTo>
                    <a:pt x="88" y="61"/>
                  </a:lnTo>
                  <a:lnTo>
                    <a:pt x="40" y="61"/>
                  </a:lnTo>
                  <a:lnTo>
                    <a:pt x="17" y="87"/>
                  </a:lnTo>
                  <a:lnTo>
                    <a:pt x="0" y="87"/>
                  </a:lnTo>
                  <a:lnTo>
                    <a:pt x="78" y="0"/>
                  </a:lnTo>
                  <a:close/>
                  <a:moveTo>
                    <a:pt x="88" y="52"/>
                  </a:moveTo>
                  <a:lnTo>
                    <a:pt x="83" y="12"/>
                  </a:lnTo>
                  <a:lnTo>
                    <a:pt x="47" y="52"/>
                  </a:lnTo>
                  <a:lnTo>
                    <a:pt x="88" y="52"/>
                  </a:ln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523"/>
            <p:cNvSpPr/>
            <p:nvPr/>
          </p:nvSpPr>
          <p:spPr bwMode="auto">
            <a:xfrm>
              <a:off x="2916242" y="7159631"/>
              <a:ext cx="179388" cy="147638"/>
            </a:xfrm>
            <a:custGeom>
              <a:avLst/>
              <a:gdLst>
                <a:gd name="T0" fmla="*/ 29898 w 48"/>
                <a:gd name="T1" fmla="*/ 98425 h 39"/>
                <a:gd name="T2" fmla="*/ 29898 w 48"/>
                <a:gd name="T3" fmla="*/ 117353 h 39"/>
                <a:gd name="T4" fmla="*/ 71008 w 48"/>
                <a:gd name="T5" fmla="*/ 132496 h 39"/>
                <a:gd name="T6" fmla="*/ 100906 w 48"/>
                <a:gd name="T7" fmla="*/ 128710 h 39"/>
                <a:gd name="T8" fmla="*/ 130804 w 48"/>
                <a:gd name="T9" fmla="*/ 109782 h 39"/>
                <a:gd name="T10" fmla="*/ 127067 w 48"/>
                <a:gd name="T11" fmla="*/ 90854 h 39"/>
                <a:gd name="T12" fmla="*/ 100906 w 48"/>
                <a:gd name="T13" fmla="*/ 83283 h 39"/>
                <a:gd name="T14" fmla="*/ 74745 w 48"/>
                <a:gd name="T15" fmla="*/ 79497 h 39"/>
                <a:gd name="T16" fmla="*/ 41110 w 48"/>
                <a:gd name="T17" fmla="*/ 68141 h 39"/>
                <a:gd name="T18" fmla="*/ 33635 w 48"/>
                <a:gd name="T19" fmla="*/ 41641 h 39"/>
                <a:gd name="T20" fmla="*/ 59796 w 48"/>
                <a:gd name="T21" fmla="*/ 11357 h 39"/>
                <a:gd name="T22" fmla="*/ 115855 w 48"/>
                <a:gd name="T23" fmla="*/ 0 h 39"/>
                <a:gd name="T24" fmla="*/ 164439 w 48"/>
                <a:gd name="T25" fmla="*/ 11357 h 39"/>
                <a:gd name="T26" fmla="*/ 175651 w 48"/>
                <a:gd name="T27" fmla="*/ 45427 h 39"/>
                <a:gd name="T28" fmla="*/ 149490 w 48"/>
                <a:gd name="T29" fmla="*/ 45427 h 39"/>
                <a:gd name="T30" fmla="*/ 149490 w 48"/>
                <a:gd name="T31" fmla="*/ 26499 h 39"/>
                <a:gd name="T32" fmla="*/ 112117 w 48"/>
                <a:gd name="T33" fmla="*/ 15142 h 39"/>
                <a:gd name="T34" fmla="*/ 74745 w 48"/>
                <a:gd name="T35" fmla="*/ 22714 h 39"/>
                <a:gd name="T36" fmla="*/ 59796 w 48"/>
                <a:gd name="T37" fmla="*/ 41641 h 39"/>
                <a:gd name="T38" fmla="*/ 63533 w 48"/>
                <a:gd name="T39" fmla="*/ 56784 h 39"/>
                <a:gd name="T40" fmla="*/ 97168 w 48"/>
                <a:gd name="T41" fmla="*/ 64355 h 39"/>
                <a:gd name="T42" fmla="*/ 123329 w 48"/>
                <a:gd name="T43" fmla="*/ 68141 h 39"/>
                <a:gd name="T44" fmla="*/ 149490 w 48"/>
                <a:gd name="T45" fmla="*/ 75712 h 39"/>
                <a:gd name="T46" fmla="*/ 160702 w 48"/>
                <a:gd name="T47" fmla="*/ 105997 h 39"/>
                <a:gd name="T48" fmla="*/ 123329 w 48"/>
                <a:gd name="T49" fmla="*/ 140067 h 39"/>
                <a:gd name="T50" fmla="*/ 63533 w 48"/>
                <a:gd name="T51" fmla="*/ 147638 h 39"/>
                <a:gd name="T52" fmla="*/ 11212 w 48"/>
                <a:gd name="T53" fmla="*/ 136281 h 39"/>
                <a:gd name="T54" fmla="*/ 3737 w 48"/>
                <a:gd name="T55" fmla="*/ 98425 h 39"/>
                <a:gd name="T56" fmla="*/ 29898 w 48"/>
                <a:gd name="T57" fmla="*/ 98425 h 39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48"/>
                <a:gd name="T88" fmla="*/ 0 h 39"/>
                <a:gd name="T89" fmla="*/ 48 w 48"/>
                <a:gd name="T90" fmla="*/ 39 h 39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48" h="39">
                  <a:moveTo>
                    <a:pt x="8" y="26"/>
                  </a:moveTo>
                  <a:cubicBezTo>
                    <a:pt x="8" y="28"/>
                    <a:pt x="8" y="30"/>
                    <a:pt x="8" y="31"/>
                  </a:cubicBezTo>
                  <a:cubicBezTo>
                    <a:pt x="10" y="34"/>
                    <a:pt x="14" y="35"/>
                    <a:pt x="19" y="35"/>
                  </a:cubicBezTo>
                  <a:cubicBezTo>
                    <a:pt x="22" y="35"/>
                    <a:pt x="25" y="35"/>
                    <a:pt x="27" y="34"/>
                  </a:cubicBezTo>
                  <a:cubicBezTo>
                    <a:pt x="32" y="33"/>
                    <a:pt x="34" y="31"/>
                    <a:pt x="35" y="29"/>
                  </a:cubicBezTo>
                  <a:cubicBezTo>
                    <a:pt x="36" y="27"/>
                    <a:pt x="36" y="25"/>
                    <a:pt x="34" y="24"/>
                  </a:cubicBezTo>
                  <a:cubicBezTo>
                    <a:pt x="33" y="23"/>
                    <a:pt x="30" y="23"/>
                    <a:pt x="27" y="22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16" y="20"/>
                    <a:pt x="13" y="19"/>
                    <a:pt x="11" y="18"/>
                  </a:cubicBezTo>
                  <a:cubicBezTo>
                    <a:pt x="8" y="17"/>
                    <a:pt x="7" y="15"/>
                    <a:pt x="9" y="11"/>
                  </a:cubicBezTo>
                  <a:cubicBezTo>
                    <a:pt x="10" y="8"/>
                    <a:pt x="12" y="5"/>
                    <a:pt x="16" y="3"/>
                  </a:cubicBezTo>
                  <a:cubicBezTo>
                    <a:pt x="20" y="1"/>
                    <a:pt x="25" y="0"/>
                    <a:pt x="31" y="0"/>
                  </a:cubicBezTo>
                  <a:cubicBezTo>
                    <a:pt x="37" y="0"/>
                    <a:pt x="41" y="1"/>
                    <a:pt x="44" y="3"/>
                  </a:cubicBezTo>
                  <a:cubicBezTo>
                    <a:pt x="48" y="5"/>
                    <a:pt x="48" y="8"/>
                    <a:pt x="47" y="12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41" y="10"/>
                    <a:pt x="40" y="8"/>
                    <a:pt x="40" y="7"/>
                  </a:cubicBezTo>
                  <a:cubicBezTo>
                    <a:pt x="38" y="5"/>
                    <a:pt x="35" y="4"/>
                    <a:pt x="30" y="4"/>
                  </a:cubicBezTo>
                  <a:cubicBezTo>
                    <a:pt x="25" y="4"/>
                    <a:pt x="22" y="5"/>
                    <a:pt x="20" y="6"/>
                  </a:cubicBezTo>
                  <a:cubicBezTo>
                    <a:pt x="18" y="7"/>
                    <a:pt x="16" y="9"/>
                    <a:pt x="16" y="11"/>
                  </a:cubicBezTo>
                  <a:cubicBezTo>
                    <a:pt x="15" y="12"/>
                    <a:pt x="16" y="14"/>
                    <a:pt x="17" y="15"/>
                  </a:cubicBezTo>
                  <a:cubicBezTo>
                    <a:pt x="19" y="15"/>
                    <a:pt x="21" y="16"/>
                    <a:pt x="26" y="17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6" y="18"/>
                    <a:pt x="39" y="19"/>
                    <a:pt x="40" y="20"/>
                  </a:cubicBezTo>
                  <a:cubicBezTo>
                    <a:pt x="43" y="22"/>
                    <a:pt x="44" y="24"/>
                    <a:pt x="43" y="28"/>
                  </a:cubicBezTo>
                  <a:cubicBezTo>
                    <a:pt x="41" y="32"/>
                    <a:pt x="38" y="35"/>
                    <a:pt x="33" y="37"/>
                  </a:cubicBezTo>
                  <a:cubicBezTo>
                    <a:pt x="28" y="38"/>
                    <a:pt x="23" y="39"/>
                    <a:pt x="17" y="39"/>
                  </a:cubicBezTo>
                  <a:cubicBezTo>
                    <a:pt x="11" y="39"/>
                    <a:pt x="6" y="38"/>
                    <a:pt x="3" y="36"/>
                  </a:cubicBezTo>
                  <a:cubicBezTo>
                    <a:pt x="1" y="33"/>
                    <a:pt x="0" y="30"/>
                    <a:pt x="1" y="26"/>
                  </a:cubicBezTo>
                  <a:lnTo>
                    <a:pt x="8" y="26"/>
                  </a:ln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524"/>
            <p:cNvSpPr/>
            <p:nvPr/>
          </p:nvSpPr>
          <p:spPr bwMode="auto">
            <a:xfrm>
              <a:off x="3103568" y="7164394"/>
              <a:ext cx="171450" cy="138113"/>
            </a:xfrm>
            <a:custGeom>
              <a:avLst/>
              <a:gdLst>
                <a:gd name="T0" fmla="*/ 0 w 108"/>
                <a:gd name="T1" fmla="*/ 0 h 87"/>
                <a:gd name="T2" fmla="*/ 30163 w 108"/>
                <a:gd name="T3" fmla="*/ 0 h 87"/>
                <a:gd name="T4" fmla="*/ 60325 w 108"/>
                <a:gd name="T5" fmla="*/ 66675 h 87"/>
                <a:gd name="T6" fmla="*/ 141288 w 108"/>
                <a:gd name="T7" fmla="*/ 0 h 87"/>
                <a:gd name="T8" fmla="*/ 171450 w 108"/>
                <a:gd name="T9" fmla="*/ 0 h 87"/>
                <a:gd name="T10" fmla="*/ 66675 w 108"/>
                <a:gd name="T11" fmla="*/ 82550 h 87"/>
                <a:gd name="T12" fmla="*/ 47625 w 108"/>
                <a:gd name="T13" fmla="*/ 138113 h 87"/>
                <a:gd name="T14" fmla="*/ 22225 w 108"/>
                <a:gd name="T15" fmla="*/ 138113 h 87"/>
                <a:gd name="T16" fmla="*/ 41275 w 108"/>
                <a:gd name="T17" fmla="*/ 82550 h 87"/>
                <a:gd name="T18" fmla="*/ 0 w 108"/>
                <a:gd name="T19" fmla="*/ 0 h 8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8"/>
                <a:gd name="T31" fmla="*/ 0 h 87"/>
                <a:gd name="T32" fmla="*/ 108 w 108"/>
                <a:gd name="T33" fmla="*/ 87 h 8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8" h="87">
                  <a:moveTo>
                    <a:pt x="0" y="0"/>
                  </a:moveTo>
                  <a:lnTo>
                    <a:pt x="19" y="0"/>
                  </a:lnTo>
                  <a:lnTo>
                    <a:pt x="38" y="42"/>
                  </a:lnTo>
                  <a:lnTo>
                    <a:pt x="89" y="0"/>
                  </a:lnTo>
                  <a:lnTo>
                    <a:pt x="108" y="0"/>
                  </a:lnTo>
                  <a:lnTo>
                    <a:pt x="42" y="52"/>
                  </a:lnTo>
                  <a:lnTo>
                    <a:pt x="30" y="87"/>
                  </a:lnTo>
                  <a:lnTo>
                    <a:pt x="14" y="87"/>
                  </a:lnTo>
                  <a:lnTo>
                    <a:pt x="26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525"/>
            <p:cNvSpPr/>
            <p:nvPr/>
          </p:nvSpPr>
          <p:spPr bwMode="auto">
            <a:xfrm>
              <a:off x="3233743" y="7159631"/>
              <a:ext cx="180975" cy="147638"/>
            </a:xfrm>
            <a:custGeom>
              <a:avLst/>
              <a:gdLst>
                <a:gd name="T0" fmla="*/ 30163 w 48"/>
                <a:gd name="T1" fmla="*/ 98425 h 39"/>
                <a:gd name="T2" fmla="*/ 30163 w 48"/>
                <a:gd name="T3" fmla="*/ 117353 h 39"/>
                <a:gd name="T4" fmla="*/ 71636 w 48"/>
                <a:gd name="T5" fmla="*/ 132496 h 39"/>
                <a:gd name="T6" fmla="*/ 101798 w 48"/>
                <a:gd name="T7" fmla="*/ 128710 h 39"/>
                <a:gd name="T8" fmla="*/ 131961 w 48"/>
                <a:gd name="T9" fmla="*/ 109782 h 39"/>
                <a:gd name="T10" fmla="*/ 128191 w 48"/>
                <a:gd name="T11" fmla="*/ 90854 h 39"/>
                <a:gd name="T12" fmla="*/ 101798 w 48"/>
                <a:gd name="T13" fmla="*/ 83283 h 39"/>
                <a:gd name="T14" fmla="*/ 75406 w 48"/>
                <a:gd name="T15" fmla="*/ 79497 h 39"/>
                <a:gd name="T16" fmla="*/ 41473 w 48"/>
                <a:gd name="T17" fmla="*/ 68141 h 39"/>
                <a:gd name="T18" fmla="*/ 30163 w 48"/>
                <a:gd name="T19" fmla="*/ 41641 h 39"/>
                <a:gd name="T20" fmla="*/ 60325 w 48"/>
                <a:gd name="T21" fmla="*/ 11357 h 39"/>
                <a:gd name="T22" fmla="*/ 116880 w 48"/>
                <a:gd name="T23" fmla="*/ 0 h 39"/>
                <a:gd name="T24" fmla="*/ 165894 w 48"/>
                <a:gd name="T25" fmla="*/ 11357 h 39"/>
                <a:gd name="T26" fmla="*/ 177205 w 48"/>
                <a:gd name="T27" fmla="*/ 45427 h 39"/>
                <a:gd name="T28" fmla="*/ 150813 w 48"/>
                <a:gd name="T29" fmla="*/ 45427 h 39"/>
                <a:gd name="T30" fmla="*/ 150813 w 48"/>
                <a:gd name="T31" fmla="*/ 26499 h 39"/>
                <a:gd name="T32" fmla="*/ 113109 w 48"/>
                <a:gd name="T33" fmla="*/ 15142 h 39"/>
                <a:gd name="T34" fmla="*/ 75406 w 48"/>
                <a:gd name="T35" fmla="*/ 22714 h 39"/>
                <a:gd name="T36" fmla="*/ 60325 w 48"/>
                <a:gd name="T37" fmla="*/ 41641 h 39"/>
                <a:gd name="T38" fmla="*/ 64095 w 48"/>
                <a:gd name="T39" fmla="*/ 56784 h 39"/>
                <a:gd name="T40" fmla="*/ 98028 w 48"/>
                <a:gd name="T41" fmla="*/ 64355 h 39"/>
                <a:gd name="T42" fmla="*/ 124420 w 48"/>
                <a:gd name="T43" fmla="*/ 68141 h 39"/>
                <a:gd name="T44" fmla="*/ 150813 w 48"/>
                <a:gd name="T45" fmla="*/ 75712 h 39"/>
                <a:gd name="T46" fmla="*/ 162123 w 48"/>
                <a:gd name="T47" fmla="*/ 105997 h 39"/>
                <a:gd name="T48" fmla="*/ 124420 w 48"/>
                <a:gd name="T49" fmla="*/ 140067 h 39"/>
                <a:gd name="T50" fmla="*/ 64095 w 48"/>
                <a:gd name="T51" fmla="*/ 147638 h 39"/>
                <a:gd name="T52" fmla="*/ 11311 w 48"/>
                <a:gd name="T53" fmla="*/ 136281 h 39"/>
                <a:gd name="T54" fmla="*/ 3770 w 48"/>
                <a:gd name="T55" fmla="*/ 98425 h 39"/>
                <a:gd name="T56" fmla="*/ 30163 w 48"/>
                <a:gd name="T57" fmla="*/ 98425 h 39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48"/>
                <a:gd name="T88" fmla="*/ 0 h 39"/>
                <a:gd name="T89" fmla="*/ 48 w 48"/>
                <a:gd name="T90" fmla="*/ 39 h 39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48" h="39">
                  <a:moveTo>
                    <a:pt x="8" y="26"/>
                  </a:moveTo>
                  <a:cubicBezTo>
                    <a:pt x="7" y="28"/>
                    <a:pt x="8" y="30"/>
                    <a:pt x="8" y="31"/>
                  </a:cubicBezTo>
                  <a:cubicBezTo>
                    <a:pt x="10" y="34"/>
                    <a:pt x="13" y="35"/>
                    <a:pt x="19" y="35"/>
                  </a:cubicBezTo>
                  <a:cubicBezTo>
                    <a:pt x="22" y="35"/>
                    <a:pt x="25" y="35"/>
                    <a:pt x="27" y="34"/>
                  </a:cubicBezTo>
                  <a:cubicBezTo>
                    <a:pt x="32" y="33"/>
                    <a:pt x="34" y="31"/>
                    <a:pt x="35" y="29"/>
                  </a:cubicBezTo>
                  <a:cubicBezTo>
                    <a:pt x="36" y="27"/>
                    <a:pt x="36" y="25"/>
                    <a:pt x="34" y="24"/>
                  </a:cubicBezTo>
                  <a:cubicBezTo>
                    <a:pt x="33" y="23"/>
                    <a:pt x="30" y="23"/>
                    <a:pt x="27" y="22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16" y="20"/>
                    <a:pt x="13" y="19"/>
                    <a:pt x="11" y="18"/>
                  </a:cubicBezTo>
                  <a:cubicBezTo>
                    <a:pt x="8" y="17"/>
                    <a:pt x="7" y="15"/>
                    <a:pt x="8" y="11"/>
                  </a:cubicBezTo>
                  <a:cubicBezTo>
                    <a:pt x="10" y="8"/>
                    <a:pt x="12" y="5"/>
                    <a:pt x="16" y="3"/>
                  </a:cubicBezTo>
                  <a:cubicBezTo>
                    <a:pt x="20" y="1"/>
                    <a:pt x="25" y="0"/>
                    <a:pt x="31" y="0"/>
                  </a:cubicBezTo>
                  <a:cubicBezTo>
                    <a:pt x="37" y="0"/>
                    <a:pt x="41" y="1"/>
                    <a:pt x="44" y="3"/>
                  </a:cubicBezTo>
                  <a:cubicBezTo>
                    <a:pt x="47" y="5"/>
                    <a:pt x="48" y="8"/>
                    <a:pt x="47" y="12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40" y="10"/>
                    <a:pt x="40" y="8"/>
                    <a:pt x="40" y="7"/>
                  </a:cubicBezTo>
                  <a:cubicBezTo>
                    <a:pt x="38" y="5"/>
                    <a:pt x="35" y="4"/>
                    <a:pt x="30" y="4"/>
                  </a:cubicBezTo>
                  <a:cubicBezTo>
                    <a:pt x="25" y="4"/>
                    <a:pt x="22" y="5"/>
                    <a:pt x="20" y="6"/>
                  </a:cubicBezTo>
                  <a:cubicBezTo>
                    <a:pt x="18" y="7"/>
                    <a:pt x="16" y="9"/>
                    <a:pt x="16" y="11"/>
                  </a:cubicBezTo>
                  <a:cubicBezTo>
                    <a:pt x="15" y="12"/>
                    <a:pt x="15" y="14"/>
                    <a:pt x="17" y="15"/>
                  </a:cubicBezTo>
                  <a:cubicBezTo>
                    <a:pt x="18" y="15"/>
                    <a:pt x="21" y="16"/>
                    <a:pt x="26" y="17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6" y="18"/>
                    <a:pt x="39" y="19"/>
                    <a:pt x="40" y="20"/>
                  </a:cubicBezTo>
                  <a:cubicBezTo>
                    <a:pt x="43" y="22"/>
                    <a:pt x="44" y="24"/>
                    <a:pt x="43" y="28"/>
                  </a:cubicBezTo>
                  <a:cubicBezTo>
                    <a:pt x="41" y="32"/>
                    <a:pt x="38" y="35"/>
                    <a:pt x="33" y="37"/>
                  </a:cubicBezTo>
                  <a:cubicBezTo>
                    <a:pt x="28" y="38"/>
                    <a:pt x="23" y="39"/>
                    <a:pt x="17" y="39"/>
                  </a:cubicBezTo>
                  <a:cubicBezTo>
                    <a:pt x="11" y="39"/>
                    <a:pt x="6" y="38"/>
                    <a:pt x="3" y="36"/>
                  </a:cubicBezTo>
                  <a:cubicBezTo>
                    <a:pt x="1" y="33"/>
                    <a:pt x="0" y="30"/>
                    <a:pt x="1" y="26"/>
                  </a:cubicBezTo>
                  <a:lnTo>
                    <a:pt x="8" y="26"/>
                  </a:ln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526"/>
            <p:cNvSpPr/>
            <p:nvPr/>
          </p:nvSpPr>
          <p:spPr bwMode="auto">
            <a:xfrm>
              <a:off x="3417893" y="7164394"/>
              <a:ext cx="165100" cy="138113"/>
            </a:xfrm>
            <a:custGeom>
              <a:avLst/>
              <a:gdLst>
                <a:gd name="T0" fmla="*/ 165100 w 104"/>
                <a:gd name="T1" fmla="*/ 0 h 87"/>
                <a:gd name="T2" fmla="*/ 161925 w 104"/>
                <a:gd name="T3" fmla="*/ 14288 h 87"/>
                <a:gd name="T4" fmla="*/ 93662 w 104"/>
                <a:gd name="T5" fmla="*/ 14288 h 87"/>
                <a:gd name="T6" fmla="*/ 49212 w 104"/>
                <a:gd name="T7" fmla="*/ 138113 h 87"/>
                <a:gd name="T8" fmla="*/ 22225 w 104"/>
                <a:gd name="T9" fmla="*/ 138113 h 87"/>
                <a:gd name="T10" fmla="*/ 68263 w 104"/>
                <a:gd name="T11" fmla="*/ 14288 h 87"/>
                <a:gd name="T12" fmla="*/ 0 w 104"/>
                <a:gd name="T13" fmla="*/ 14288 h 87"/>
                <a:gd name="T14" fmla="*/ 7938 w 104"/>
                <a:gd name="T15" fmla="*/ 0 h 87"/>
                <a:gd name="T16" fmla="*/ 165100 w 104"/>
                <a:gd name="T17" fmla="*/ 0 h 8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04"/>
                <a:gd name="T28" fmla="*/ 0 h 87"/>
                <a:gd name="T29" fmla="*/ 104 w 104"/>
                <a:gd name="T30" fmla="*/ 87 h 8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04" h="87">
                  <a:moveTo>
                    <a:pt x="104" y="0"/>
                  </a:moveTo>
                  <a:lnTo>
                    <a:pt x="102" y="9"/>
                  </a:lnTo>
                  <a:lnTo>
                    <a:pt x="59" y="9"/>
                  </a:lnTo>
                  <a:lnTo>
                    <a:pt x="31" y="87"/>
                  </a:lnTo>
                  <a:lnTo>
                    <a:pt x="14" y="87"/>
                  </a:lnTo>
                  <a:lnTo>
                    <a:pt x="43" y="9"/>
                  </a:lnTo>
                  <a:lnTo>
                    <a:pt x="0" y="9"/>
                  </a:lnTo>
                  <a:lnTo>
                    <a:pt x="5" y="0"/>
                  </a:lnTo>
                  <a:lnTo>
                    <a:pt x="104" y="0"/>
                  </a:ln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527"/>
            <p:cNvSpPr/>
            <p:nvPr/>
          </p:nvSpPr>
          <p:spPr bwMode="auto">
            <a:xfrm>
              <a:off x="3552831" y="7164394"/>
              <a:ext cx="195263" cy="138113"/>
            </a:xfrm>
            <a:custGeom>
              <a:avLst/>
              <a:gdLst>
                <a:gd name="T0" fmla="*/ 49213 w 123"/>
                <a:gd name="T1" fmla="*/ 0 h 87"/>
                <a:gd name="T2" fmla="*/ 195263 w 123"/>
                <a:gd name="T3" fmla="*/ 0 h 87"/>
                <a:gd name="T4" fmla="*/ 187325 w 123"/>
                <a:gd name="T5" fmla="*/ 19050 h 87"/>
                <a:gd name="T6" fmla="*/ 71438 w 123"/>
                <a:gd name="T7" fmla="*/ 19050 h 87"/>
                <a:gd name="T8" fmla="*/ 57150 w 123"/>
                <a:gd name="T9" fmla="*/ 60325 h 87"/>
                <a:gd name="T10" fmla="*/ 165100 w 123"/>
                <a:gd name="T11" fmla="*/ 60325 h 87"/>
                <a:gd name="T12" fmla="*/ 157163 w 123"/>
                <a:gd name="T13" fmla="*/ 74613 h 87"/>
                <a:gd name="T14" fmla="*/ 49213 w 123"/>
                <a:gd name="T15" fmla="*/ 74613 h 87"/>
                <a:gd name="T16" fmla="*/ 33338 w 123"/>
                <a:gd name="T17" fmla="*/ 123825 h 87"/>
                <a:gd name="T18" fmla="*/ 150813 w 123"/>
                <a:gd name="T19" fmla="*/ 123825 h 87"/>
                <a:gd name="T20" fmla="*/ 146050 w 123"/>
                <a:gd name="T21" fmla="*/ 138113 h 87"/>
                <a:gd name="T22" fmla="*/ 0 w 123"/>
                <a:gd name="T23" fmla="*/ 138113 h 87"/>
                <a:gd name="T24" fmla="*/ 49213 w 123"/>
                <a:gd name="T25" fmla="*/ 0 h 8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23"/>
                <a:gd name="T40" fmla="*/ 0 h 87"/>
                <a:gd name="T41" fmla="*/ 123 w 123"/>
                <a:gd name="T42" fmla="*/ 87 h 8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23" h="87">
                  <a:moveTo>
                    <a:pt x="31" y="0"/>
                  </a:moveTo>
                  <a:lnTo>
                    <a:pt x="123" y="0"/>
                  </a:lnTo>
                  <a:lnTo>
                    <a:pt x="118" y="12"/>
                  </a:lnTo>
                  <a:lnTo>
                    <a:pt x="45" y="12"/>
                  </a:lnTo>
                  <a:lnTo>
                    <a:pt x="36" y="38"/>
                  </a:lnTo>
                  <a:lnTo>
                    <a:pt x="104" y="38"/>
                  </a:lnTo>
                  <a:lnTo>
                    <a:pt x="99" y="47"/>
                  </a:lnTo>
                  <a:lnTo>
                    <a:pt x="31" y="47"/>
                  </a:lnTo>
                  <a:lnTo>
                    <a:pt x="21" y="78"/>
                  </a:lnTo>
                  <a:lnTo>
                    <a:pt x="95" y="78"/>
                  </a:lnTo>
                  <a:lnTo>
                    <a:pt x="92" y="87"/>
                  </a:lnTo>
                  <a:lnTo>
                    <a:pt x="0" y="87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528"/>
            <p:cNvSpPr/>
            <p:nvPr/>
          </p:nvSpPr>
          <p:spPr bwMode="auto">
            <a:xfrm>
              <a:off x="3721106" y="7164394"/>
              <a:ext cx="236538" cy="138113"/>
            </a:xfrm>
            <a:custGeom>
              <a:avLst/>
              <a:gdLst>
                <a:gd name="T0" fmla="*/ 48809 w 63"/>
                <a:gd name="T1" fmla="*/ 0 h 37"/>
                <a:gd name="T2" fmla="*/ 86355 w 63"/>
                <a:gd name="T3" fmla="*/ 0 h 37"/>
                <a:gd name="T4" fmla="*/ 101373 w 63"/>
                <a:gd name="T5" fmla="*/ 115716 h 37"/>
                <a:gd name="T6" fmla="*/ 198992 w 63"/>
                <a:gd name="T7" fmla="*/ 0 h 37"/>
                <a:gd name="T8" fmla="*/ 236538 w 63"/>
                <a:gd name="T9" fmla="*/ 0 h 37"/>
                <a:gd name="T10" fmla="*/ 187729 w 63"/>
                <a:gd name="T11" fmla="*/ 138113 h 37"/>
                <a:gd name="T12" fmla="*/ 161447 w 63"/>
                <a:gd name="T13" fmla="*/ 138113 h 37"/>
                <a:gd name="T14" fmla="*/ 191483 w 63"/>
                <a:gd name="T15" fmla="*/ 55992 h 37"/>
                <a:gd name="T16" fmla="*/ 195238 w 63"/>
                <a:gd name="T17" fmla="*/ 41061 h 37"/>
                <a:gd name="T18" fmla="*/ 202747 w 63"/>
                <a:gd name="T19" fmla="*/ 22397 h 37"/>
                <a:gd name="T20" fmla="*/ 105128 w 63"/>
                <a:gd name="T21" fmla="*/ 138113 h 37"/>
                <a:gd name="T22" fmla="*/ 78846 w 63"/>
                <a:gd name="T23" fmla="*/ 138113 h 37"/>
                <a:gd name="T24" fmla="*/ 63828 w 63"/>
                <a:gd name="T25" fmla="*/ 22397 h 37"/>
                <a:gd name="T26" fmla="*/ 63828 w 63"/>
                <a:gd name="T27" fmla="*/ 26129 h 37"/>
                <a:gd name="T28" fmla="*/ 60073 w 63"/>
                <a:gd name="T29" fmla="*/ 41061 h 37"/>
                <a:gd name="T30" fmla="*/ 52564 w 63"/>
                <a:gd name="T31" fmla="*/ 55992 h 37"/>
                <a:gd name="T32" fmla="*/ 22527 w 63"/>
                <a:gd name="T33" fmla="*/ 138113 h 37"/>
                <a:gd name="T34" fmla="*/ 0 w 63"/>
                <a:gd name="T35" fmla="*/ 138113 h 37"/>
                <a:gd name="T36" fmla="*/ 48809 w 63"/>
                <a:gd name="T37" fmla="*/ 0 h 3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63"/>
                <a:gd name="T58" fmla="*/ 0 h 37"/>
                <a:gd name="T59" fmla="*/ 63 w 63"/>
                <a:gd name="T60" fmla="*/ 37 h 3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63" h="37">
                  <a:moveTo>
                    <a:pt x="13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50" y="37"/>
                    <a:pt x="50" y="37"/>
                    <a:pt x="50" y="37"/>
                  </a:cubicBezTo>
                  <a:cubicBezTo>
                    <a:pt x="43" y="37"/>
                    <a:pt x="43" y="37"/>
                    <a:pt x="43" y="37"/>
                  </a:cubicBezTo>
                  <a:cubicBezTo>
                    <a:pt x="51" y="15"/>
                    <a:pt x="51" y="15"/>
                    <a:pt x="51" y="15"/>
                  </a:cubicBezTo>
                  <a:cubicBezTo>
                    <a:pt x="51" y="14"/>
                    <a:pt x="52" y="13"/>
                    <a:pt x="52" y="11"/>
                  </a:cubicBezTo>
                  <a:cubicBezTo>
                    <a:pt x="53" y="10"/>
                    <a:pt x="54" y="8"/>
                    <a:pt x="54" y="6"/>
                  </a:cubicBezTo>
                  <a:cubicBezTo>
                    <a:pt x="28" y="37"/>
                    <a:pt x="28" y="37"/>
                    <a:pt x="28" y="37"/>
                  </a:cubicBezTo>
                  <a:cubicBezTo>
                    <a:pt x="21" y="37"/>
                    <a:pt x="21" y="37"/>
                    <a:pt x="21" y="37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8"/>
                    <a:pt x="16" y="9"/>
                    <a:pt x="16" y="11"/>
                  </a:cubicBezTo>
                  <a:cubicBezTo>
                    <a:pt x="15" y="13"/>
                    <a:pt x="15" y="14"/>
                    <a:pt x="14" y="15"/>
                  </a:cubicBezTo>
                  <a:cubicBezTo>
                    <a:pt x="6" y="37"/>
                    <a:pt x="6" y="37"/>
                    <a:pt x="6" y="37"/>
                  </a:cubicBezTo>
                  <a:cubicBezTo>
                    <a:pt x="0" y="37"/>
                    <a:pt x="0" y="37"/>
                    <a:pt x="0" y="37"/>
                  </a:cubicBezTo>
                  <a:lnTo>
                    <a:pt x="13" y="0"/>
                  </a:ln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529"/>
            <p:cNvSpPr/>
            <p:nvPr/>
          </p:nvSpPr>
          <p:spPr bwMode="auto">
            <a:xfrm>
              <a:off x="3938594" y="7159631"/>
              <a:ext cx="180975" cy="147638"/>
            </a:xfrm>
            <a:custGeom>
              <a:avLst/>
              <a:gdLst>
                <a:gd name="T0" fmla="*/ 30163 w 48"/>
                <a:gd name="T1" fmla="*/ 98425 h 39"/>
                <a:gd name="T2" fmla="*/ 30163 w 48"/>
                <a:gd name="T3" fmla="*/ 117353 h 39"/>
                <a:gd name="T4" fmla="*/ 75406 w 48"/>
                <a:gd name="T5" fmla="*/ 132496 h 39"/>
                <a:gd name="T6" fmla="*/ 101798 w 48"/>
                <a:gd name="T7" fmla="*/ 128710 h 39"/>
                <a:gd name="T8" fmla="*/ 131961 w 48"/>
                <a:gd name="T9" fmla="*/ 109782 h 39"/>
                <a:gd name="T10" fmla="*/ 128191 w 48"/>
                <a:gd name="T11" fmla="*/ 90854 h 39"/>
                <a:gd name="T12" fmla="*/ 101798 w 48"/>
                <a:gd name="T13" fmla="*/ 83283 h 39"/>
                <a:gd name="T14" fmla="*/ 75406 w 48"/>
                <a:gd name="T15" fmla="*/ 79497 h 39"/>
                <a:gd name="T16" fmla="*/ 41473 w 48"/>
                <a:gd name="T17" fmla="*/ 68141 h 39"/>
                <a:gd name="T18" fmla="*/ 33933 w 48"/>
                <a:gd name="T19" fmla="*/ 41641 h 39"/>
                <a:gd name="T20" fmla="*/ 60325 w 48"/>
                <a:gd name="T21" fmla="*/ 11357 h 39"/>
                <a:gd name="T22" fmla="*/ 116880 w 48"/>
                <a:gd name="T23" fmla="*/ 0 h 39"/>
                <a:gd name="T24" fmla="*/ 165894 w 48"/>
                <a:gd name="T25" fmla="*/ 11357 h 39"/>
                <a:gd name="T26" fmla="*/ 177205 w 48"/>
                <a:gd name="T27" fmla="*/ 45427 h 39"/>
                <a:gd name="T28" fmla="*/ 150813 w 48"/>
                <a:gd name="T29" fmla="*/ 45427 h 39"/>
                <a:gd name="T30" fmla="*/ 150813 w 48"/>
                <a:gd name="T31" fmla="*/ 26499 h 39"/>
                <a:gd name="T32" fmla="*/ 113109 w 48"/>
                <a:gd name="T33" fmla="*/ 15142 h 39"/>
                <a:gd name="T34" fmla="*/ 75406 w 48"/>
                <a:gd name="T35" fmla="*/ 22714 h 39"/>
                <a:gd name="T36" fmla="*/ 60325 w 48"/>
                <a:gd name="T37" fmla="*/ 41641 h 39"/>
                <a:gd name="T38" fmla="*/ 64095 w 48"/>
                <a:gd name="T39" fmla="*/ 56784 h 39"/>
                <a:gd name="T40" fmla="*/ 98028 w 48"/>
                <a:gd name="T41" fmla="*/ 64355 h 39"/>
                <a:gd name="T42" fmla="*/ 124420 w 48"/>
                <a:gd name="T43" fmla="*/ 68141 h 39"/>
                <a:gd name="T44" fmla="*/ 150813 w 48"/>
                <a:gd name="T45" fmla="*/ 75712 h 39"/>
                <a:gd name="T46" fmla="*/ 162123 w 48"/>
                <a:gd name="T47" fmla="*/ 105997 h 39"/>
                <a:gd name="T48" fmla="*/ 124420 w 48"/>
                <a:gd name="T49" fmla="*/ 140067 h 39"/>
                <a:gd name="T50" fmla="*/ 64095 w 48"/>
                <a:gd name="T51" fmla="*/ 147638 h 39"/>
                <a:gd name="T52" fmla="*/ 11311 w 48"/>
                <a:gd name="T53" fmla="*/ 136281 h 39"/>
                <a:gd name="T54" fmla="*/ 7541 w 48"/>
                <a:gd name="T55" fmla="*/ 98425 h 39"/>
                <a:gd name="T56" fmla="*/ 30163 w 48"/>
                <a:gd name="T57" fmla="*/ 98425 h 39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48"/>
                <a:gd name="T88" fmla="*/ 0 h 39"/>
                <a:gd name="T89" fmla="*/ 48 w 48"/>
                <a:gd name="T90" fmla="*/ 39 h 39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48" h="39">
                  <a:moveTo>
                    <a:pt x="8" y="26"/>
                  </a:moveTo>
                  <a:cubicBezTo>
                    <a:pt x="8" y="28"/>
                    <a:pt x="8" y="30"/>
                    <a:pt x="8" y="31"/>
                  </a:cubicBezTo>
                  <a:cubicBezTo>
                    <a:pt x="10" y="34"/>
                    <a:pt x="14" y="35"/>
                    <a:pt x="20" y="35"/>
                  </a:cubicBezTo>
                  <a:cubicBezTo>
                    <a:pt x="22" y="35"/>
                    <a:pt x="25" y="35"/>
                    <a:pt x="27" y="34"/>
                  </a:cubicBezTo>
                  <a:cubicBezTo>
                    <a:pt x="32" y="33"/>
                    <a:pt x="34" y="31"/>
                    <a:pt x="35" y="29"/>
                  </a:cubicBezTo>
                  <a:cubicBezTo>
                    <a:pt x="36" y="27"/>
                    <a:pt x="36" y="25"/>
                    <a:pt x="34" y="24"/>
                  </a:cubicBezTo>
                  <a:cubicBezTo>
                    <a:pt x="33" y="23"/>
                    <a:pt x="30" y="23"/>
                    <a:pt x="27" y="22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16" y="20"/>
                    <a:pt x="13" y="19"/>
                    <a:pt x="11" y="18"/>
                  </a:cubicBezTo>
                  <a:cubicBezTo>
                    <a:pt x="8" y="17"/>
                    <a:pt x="7" y="15"/>
                    <a:pt x="9" y="11"/>
                  </a:cubicBezTo>
                  <a:cubicBezTo>
                    <a:pt x="10" y="8"/>
                    <a:pt x="12" y="5"/>
                    <a:pt x="16" y="3"/>
                  </a:cubicBezTo>
                  <a:cubicBezTo>
                    <a:pt x="20" y="1"/>
                    <a:pt x="25" y="0"/>
                    <a:pt x="31" y="0"/>
                  </a:cubicBezTo>
                  <a:cubicBezTo>
                    <a:pt x="37" y="0"/>
                    <a:pt x="41" y="1"/>
                    <a:pt x="44" y="3"/>
                  </a:cubicBezTo>
                  <a:cubicBezTo>
                    <a:pt x="48" y="5"/>
                    <a:pt x="48" y="8"/>
                    <a:pt x="47" y="12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41" y="10"/>
                    <a:pt x="40" y="8"/>
                    <a:pt x="40" y="7"/>
                  </a:cubicBezTo>
                  <a:cubicBezTo>
                    <a:pt x="38" y="5"/>
                    <a:pt x="35" y="4"/>
                    <a:pt x="30" y="4"/>
                  </a:cubicBezTo>
                  <a:cubicBezTo>
                    <a:pt x="25" y="4"/>
                    <a:pt x="22" y="5"/>
                    <a:pt x="20" y="6"/>
                  </a:cubicBezTo>
                  <a:cubicBezTo>
                    <a:pt x="18" y="7"/>
                    <a:pt x="16" y="9"/>
                    <a:pt x="16" y="11"/>
                  </a:cubicBezTo>
                  <a:cubicBezTo>
                    <a:pt x="15" y="12"/>
                    <a:pt x="16" y="14"/>
                    <a:pt x="17" y="15"/>
                  </a:cubicBezTo>
                  <a:cubicBezTo>
                    <a:pt x="19" y="15"/>
                    <a:pt x="22" y="16"/>
                    <a:pt x="26" y="17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6" y="18"/>
                    <a:pt x="39" y="19"/>
                    <a:pt x="40" y="20"/>
                  </a:cubicBezTo>
                  <a:cubicBezTo>
                    <a:pt x="43" y="22"/>
                    <a:pt x="44" y="24"/>
                    <a:pt x="43" y="28"/>
                  </a:cubicBezTo>
                  <a:cubicBezTo>
                    <a:pt x="41" y="32"/>
                    <a:pt x="38" y="35"/>
                    <a:pt x="33" y="37"/>
                  </a:cubicBezTo>
                  <a:cubicBezTo>
                    <a:pt x="28" y="38"/>
                    <a:pt x="23" y="39"/>
                    <a:pt x="17" y="39"/>
                  </a:cubicBezTo>
                  <a:cubicBezTo>
                    <a:pt x="11" y="39"/>
                    <a:pt x="6" y="38"/>
                    <a:pt x="3" y="36"/>
                  </a:cubicBezTo>
                  <a:cubicBezTo>
                    <a:pt x="1" y="33"/>
                    <a:pt x="0" y="30"/>
                    <a:pt x="2" y="26"/>
                  </a:cubicBezTo>
                  <a:lnTo>
                    <a:pt x="8" y="26"/>
                  </a:ln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530"/>
            <p:cNvSpPr/>
            <p:nvPr/>
          </p:nvSpPr>
          <p:spPr bwMode="auto">
            <a:xfrm>
              <a:off x="4160845" y="7159631"/>
              <a:ext cx="195263" cy="147638"/>
            </a:xfrm>
            <a:custGeom>
              <a:avLst/>
              <a:gdLst>
                <a:gd name="T0" fmla="*/ 191508 w 52"/>
                <a:gd name="T1" fmla="*/ 45427 h 39"/>
                <a:gd name="T2" fmla="*/ 165223 w 52"/>
                <a:gd name="T3" fmla="*/ 45427 h 39"/>
                <a:gd name="T4" fmla="*/ 157712 w 52"/>
                <a:gd name="T5" fmla="*/ 22714 h 39"/>
                <a:gd name="T6" fmla="*/ 123917 w 52"/>
                <a:gd name="T7" fmla="*/ 15142 h 39"/>
                <a:gd name="T8" fmla="*/ 71346 w 52"/>
                <a:gd name="T9" fmla="*/ 30285 h 39"/>
                <a:gd name="T10" fmla="*/ 37551 w 52"/>
                <a:gd name="T11" fmla="*/ 75712 h 39"/>
                <a:gd name="T12" fmla="*/ 37551 w 52"/>
                <a:gd name="T13" fmla="*/ 117353 h 39"/>
                <a:gd name="T14" fmla="*/ 78856 w 52"/>
                <a:gd name="T15" fmla="*/ 132496 h 39"/>
                <a:gd name="T16" fmla="*/ 131427 w 52"/>
                <a:gd name="T17" fmla="*/ 113568 h 39"/>
                <a:gd name="T18" fmla="*/ 150202 w 52"/>
                <a:gd name="T19" fmla="*/ 90854 h 39"/>
                <a:gd name="T20" fmla="*/ 176488 w 52"/>
                <a:gd name="T21" fmla="*/ 90854 h 39"/>
                <a:gd name="T22" fmla="*/ 142692 w 52"/>
                <a:gd name="T23" fmla="*/ 128710 h 39"/>
                <a:gd name="T24" fmla="*/ 71346 w 52"/>
                <a:gd name="T25" fmla="*/ 147638 h 39"/>
                <a:gd name="T26" fmla="*/ 18775 w 52"/>
                <a:gd name="T27" fmla="*/ 132496 h 39"/>
                <a:gd name="T28" fmla="*/ 11265 w 52"/>
                <a:gd name="T29" fmla="*/ 71926 h 39"/>
                <a:gd name="T30" fmla="*/ 52571 w 52"/>
                <a:gd name="T31" fmla="*/ 22714 h 39"/>
                <a:gd name="T32" fmla="*/ 127672 w 52"/>
                <a:gd name="T33" fmla="*/ 0 h 39"/>
                <a:gd name="T34" fmla="*/ 180243 w 52"/>
                <a:gd name="T35" fmla="*/ 15142 h 39"/>
                <a:gd name="T36" fmla="*/ 191508 w 52"/>
                <a:gd name="T37" fmla="*/ 45427 h 39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52"/>
                <a:gd name="T58" fmla="*/ 0 h 39"/>
                <a:gd name="T59" fmla="*/ 52 w 52"/>
                <a:gd name="T60" fmla="*/ 39 h 39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52" h="39">
                  <a:moveTo>
                    <a:pt x="51" y="12"/>
                  </a:moveTo>
                  <a:cubicBezTo>
                    <a:pt x="44" y="12"/>
                    <a:pt x="44" y="12"/>
                    <a:pt x="44" y="12"/>
                  </a:cubicBezTo>
                  <a:cubicBezTo>
                    <a:pt x="44" y="10"/>
                    <a:pt x="43" y="8"/>
                    <a:pt x="42" y="6"/>
                  </a:cubicBezTo>
                  <a:cubicBezTo>
                    <a:pt x="40" y="5"/>
                    <a:pt x="37" y="4"/>
                    <a:pt x="33" y="4"/>
                  </a:cubicBezTo>
                  <a:cubicBezTo>
                    <a:pt x="27" y="4"/>
                    <a:pt x="23" y="6"/>
                    <a:pt x="19" y="8"/>
                  </a:cubicBezTo>
                  <a:cubicBezTo>
                    <a:pt x="15" y="11"/>
                    <a:pt x="12" y="15"/>
                    <a:pt x="10" y="20"/>
                  </a:cubicBezTo>
                  <a:cubicBezTo>
                    <a:pt x="8" y="24"/>
                    <a:pt x="8" y="28"/>
                    <a:pt x="10" y="31"/>
                  </a:cubicBezTo>
                  <a:cubicBezTo>
                    <a:pt x="12" y="33"/>
                    <a:pt x="16" y="35"/>
                    <a:pt x="21" y="35"/>
                  </a:cubicBezTo>
                  <a:cubicBezTo>
                    <a:pt x="27" y="35"/>
                    <a:pt x="31" y="33"/>
                    <a:pt x="35" y="30"/>
                  </a:cubicBezTo>
                  <a:cubicBezTo>
                    <a:pt x="37" y="29"/>
                    <a:pt x="39" y="27"/>
                    <a:pt x="40" y="24"/>
                  </a:cubicBezTo>
                  <a:cubicBezTo>
                    <a:pt x="47" y="24"/>
                    <a:pt x="47" y="24"/>
                    <a:pt x="47" y="24"/>
                  </a:cubicBezTo>
                  <a:cubicBezTo>
                    <a:pt x="45" y="28"/>
                    <a:pt x="42" y="32"/>
                    <a:pt x="38" y="34"/>
                  </a:cubicBezTo>
                  <a:cubicBezTo>
                    <a:pt x="32" y="38"/>
                    <a:pt x="26" y="39"/>
                    <a:pt x="19" y="39"/>
                  </a:cubicBezTo>
                  <a:cubicBezTo>
                    <a:pt x="13" y="39"/>
                    <a:pt x="8" y="38"/>
                    <a:pt x="5" y="35"/>
                  </a:cubicBezTo>
                  <a:cubicBezTo>
                    <a:pt x="1" y="32"/>
                    <a:pt x="0" y="26"/>
                    <a:pt x="3" y="19"/>
                  </a:cubicBezTo>
                  <a:cubicBezTo>
                    <a:pt x="5" y="14"/>
                    <a:pt x="8" y="9"/>
                    <a:pt x="14" y="6"/>
                  </a:cubicBezTo>
                  <a:cubicBezTo>
                    <a:pt x="20" y="2"/>
                    <a:pt x="26" y="0"/>
                    <a:pt x="34" y="0"/>
                  </a:cubicBezTo>
                  <a:cubicBezTo>
                    <a:pt x="41" y="0"/>
                    <a:pt x="45" y="1"/>
                    <a:pt x="48" y="4"/>
                  </a:cubicBezTo>
                  <a:cubicBezTo>
                    <a:pt x="51" y="6"/>
                    <a:pt x="52" y="9"/>
                    <a:pt x="51" y="12"/>
                  </a:cubicBez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531"/>
            <p:cNvSpPr>
              <a:spLocks noEditPoints="1"/>
            </p:cNvSpPr>
            <p:nvPr/>
          </p:nvSpPr>
          <p:spPr bwMode="auto">
            <a:xfrm>
              <a:off x="4348170" y="7197731"/>
              <a:ext cx="146050" cy="109538"/>
            </a:xfrm>
            <a:custGeom>
              <a:avLst/>
              <a:gdLst>
                <a:gd name="T0" fmla="*/ 142305 w 39"/>
                <a:gd name="T1" fmla="*/ 52880 h 29"/>
                <a:gd name="T2" fmla="*/ 108601 w 39"/>
                <a:gd name="T3" fmla="*/ 94429 h 29"/>
                <a:gd name="T4" fmla="*/ 52428 w 39"/>
                <a:gd name="T5" fmla="*/ 109538 h 29"/>
                <a:gd name="T6" fmla="*/ 11235 w 39"/>
                <a:gd name="T7" fmla="*/ 94429 h 29"/>
                <a:gd name="T8" fmla="*/ 7490 w 39"/>
                <a:gd name="T9" fmla="*/ 56658 h 29"/>
                <a:gd name="T10" fmla="*/ 41194 w 39"/>
                <a:gd name="T11" fmla="*/ 15109 h 29"/>
                <a:gd name="T12" fmla="*/ 93622 w 39"/>
                <a:gd name="T13" fmla="*/ 0 h 29"/>
                <a:gd name="T14" fmla="*/ 134815 w 39"/>
                <a:gd name="T15" fmla="*/ 15109 h 29"/>
                <a:gd name="T16" fmla="*/ 142305 w 39"/>
                <a:gd name="T17" fmla="*/ 52880 h 29"/>
                <a:gd name="T18" fmla="*/ 116091 w 39"/>
                <a:gd name="T19" fmla="*/ 52880 h 29"/>
                <a:gd name="T20" fmla="*/ 119836 w 39"/>
                <a:gd name="T21" fmla="*/ 30217 h 29"/>
                <a:gd name="T22" fmla="*/ 89877 w 39"/>
                <a:gd name="T23" fmla="*/ 15109 h 29"/>
                <a:gd name="T24" fmla="*/ 52428 w 39"/>
                <a:gd name="T25" fmla="*/ 26440 h 29"/>
                <a:gd name="T26" fmla="*/ 29959 w 39"/>
                <a:gd name="T27" fmla="*/ 56658 h 29"/>
                <a:gd name="T28" fmla="*/ 29959 w 39"/>
                <a:gd name="T29" fmla="*/ 83098 h 29"/>
                <a:gd name="T30" fmla="*/ 59918 w 39"/>
                <a:gd name="T31" fmla="*/ 94429 h 29"/>
                <a:gd name="T32" fmla="*/ 97367 w 39"/>
                <a:gd name="T33" fmla="*/ 83098 h 29"/>
                <a:gd name="T34" fmla="*/ 116091 w 39"/>
                <a:gd name="T35" fmla="*/ 52880 h 29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9"/>
                <a:gd name="T55" fmla="*/ 0 h 29"/>
                <a:gd name="T56" fmla="*/ 39 w 39"/>
                <a:gd name="T57" fmla="*/ 29 h 29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9" h="29">
                  <a:moveTo>
                    <a:pt x="38" y="14"/>
                  </a:moveTo>
                  <a:cubicBezTo>
                    <a:pt x="36" y="18"/>
                    <a:pt x="33" y="22"/>
                    <a:pt x="29" y="25"/>
                  </a:cubicBezTo>
                  <a:cubicBezTo>
                    <a:pt x="25" y="28"/>
                    <a:pt x="20" y="29"/>
                    <a:pt x="14" y="29"/>
                  </a:cubicBezTo>
                  <a:cubicBezTo>
                    <a:pt x="9" y="29"/>
                    <a:pt x="5" y="28"/>
                    <a:pt x="3" y="25"/>
                  </a:cubicBezTo>
                  <a:cubicBezTo>
                    <a:pt x="1" y="23"/>
                    <a:pt x="0" y="19"/>
                    <a:pt x="2" y="15"/>
                  </a:cubicBezTo>
                  <a:cubicBezTo>
                    <a:pt x="3" y="11"/>
                    <a:pt x="6" y="7"/>
                    <a:pt x="11" y="4"/>
                  </a:cubicBezTo>
                  <a:cubicBezTo>
                    <a:pt x="15" y="2"/>
                    <a:pt x="20" y="0"/>
                    <a:pt x="25" y="0"/>
                  </a:cubicBezTo>
                  <a:cubicBezTo>
                    <a:pt x="30" y="0"/>
                    <a:pt x="34" y="1"/>
                    <a:pt x="36" y="4"/>
                  </a:cubicBezTo>
                  <a:cubicBezTo>
                    <a:pt x="39" y="6"/>
                    <a:pt x="39" y="9"/>
                    <a:pt x="38" y="14"/>
                  </a:cubicBezTo>
                  <a:close/>
                  <a:moveTo>
                    <a:pt x="31" y="14"/>
                  </a:moveTo>
                  <a:cubicBezTo>
                    <a:pt x="32" y="12"/>
                    <a:pt x="32" y="10"/>
                    <a:pt x="32" y="8"/>
                  </a:cubicBezTo>
                  <a:cubicBezTo>
                    <a:pt x="31" y="5"/>
                    <a:pt x="28" y="4"/>
                    <a:pt x="24" y="4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1" y="10"/>
                    <a:pt x="9" y="12"/>
                    <a:pt x="8" y="15"/>
                  </a:cubicBezTo>
                  <a:cubicBezTo>
                    <a:pt x="7" y="18"/>
                    <a:pt x="7" y="20"/>
                    <a:pt x="8" y="22"/>
                  </a:cubicBezTo>
                  <a:cubicBezTo>
                    <a:pt x="10" y="24"/>
                    <a:pt x="12" y="25"/>
                    <a:pt x="16" y="25"/>
                  </a:cubicBezTo>
                  <a:cubicBezTo>
                    <a:pt x="20" y="25"/>
                    <a:pt x="23" y="24"/>
                    <a:pt x="26" y="22"/>
                  </a:cubicBezTo>
                  <a:cubicBezTo>
                    <a:pt x="28" y="20"/>
                    <a:pt x="30" y="17"/>
                    <a:pt x="31" y="14"/>
                  </a:cubicBez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532"/>
            <p:cNvSpPr/>
            <p:nvPr/>
          </p:nvSpPr>
          <p:spPr bwMode="auto">
            <a:xfrm>
              <a:off x="4494220" y="7197731"/>
              <a:ext cx="104775" cy="104775"/>
            </a:xfrm>
            <a:custGeom>
              <a:avLst/>
              <a:gdLst>
                <a:gd name="T0" fmla="*/ 33678 w 28"/>
                <a:gd name="T1" fmla="*/ 3742 h 28"/>
                <a:gd name="T2" fmla="*/ 59871 w 28"/>
                <a:gd name="T3" fmla="*/ 3742 h 28"/>
                <a:gd name="T4" fmla="*/ 52388 w 28"/>
                <a:gd name="T5" fmla="*/ 22452 h 28"/>
                <a:gd name="T6" fmla="*/ 71097 w 28"/>
                <a:gd name="T7" fmla="*/ 7484 h 28"/>
                <a:gd name="T8" fmla="*/ 97291 w 28"/>
                <a:gd name="T9" fmla="*/ 0 h 28"/>
                <a:gd name="T10" fmla="*/ 101033 w 28"/>
                <a:gd name="T11" fmla="*/ 0 h 28"/>
                <a:gd name="T12" fmla="*/ 104775 w 28"/>
                <a:gd name="T13" fmla="*/ 3742 h 28"/>
                <a:gd name="T14" fmla="*/ 97291 w 28"/>
                <a:gd name="T15" fmla="*/ 18710 h 28"/>
                <a:gd name="T16" fmla="*/ 93549 w 28"/>
                <a:gd name="T17" fmla="*/ 18710 h 28"/>
                <a:gd name="T18" fmla="*/ 89807 w 28"/>
                <a:gd name="T19" fmla="*/ 18710 h 28"/>
                <a:gd name="T20" fmla="*/ 59871 w 28"/>
                <a:gd name="T21" fmla="*/ 26194 h 28"/>
                <a:gd name="T22" fmla="*/ 44904 w 28"/>
                <a:gd name="T23" fmla="*/ 48646 h 28"/>
                <a:gd name="T24" fmla="*/ 22452 w 28"/>
                <a:gd name="T25" fmla="*/ 104775 h 28"/>
                <a:gd name="T26" fmla="*/ 0 w 28"/>
                <a:gd name="T27" fmla="*/ 104775 h 28"/>
                <a:gd name="T28" fmla="*/ 33678 w 28"/>
                <a:gd name="T29" fmla="*/ 3742 h 2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8"/>
                <a:gd name="T46" fmla="*/ 0 h 28"/>
                <a:gd name="T47" fmla="*/ 28 w 28"/>
                <a:gd name="T48" fmla="*/ 28 h 2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8" h="28">
                  <a:moveTo>
                    <a:pt x="9" y="1"/>
                  </a:moveTo>
                  <a:cubicBezTo>
                    <a:pt x="16" y="1"/>
                    <a:pt x="16" y="1"/>
                    <a:pt x="16" y="1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5" y="5"/>
                    <a:pt x="16" y="4"/>
                    <a:pt x="19" y="2"/>
                  </a:cubicBezTo>
                  <a:cubicBezTo>
                    <a:pt x="21" y="1"/>
                    <a:pt x="24" y="0"/>
                    <a:pt x="26" y="0"/>
                  </a:cubicBezTo>
                  <a:cubicBezTo>
                    <a:pt x="26" y="0"/>
                    <a:pt x="26" y="0"/>
                    <a:pt x="27" y="0"/>
                  </a:cubicBezTo>
                  <a:cubicBezTo>
                    <a:pt x="27" y="0"/>
                    <a:pt x="27" y="0"/>
                    <a:pt x="28" y="1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6" y="5"/>
                    <a:pt x="26" y="5"/>
                    <a:pt x="25" y="5"/>
                  </a:cubicBezTo>
                  <a:cubicBezTo>
                    <a:pt x="25" y="5"/>
                    <a:pt x="25" y="5"/>
                    <a:pt x="24" y="5"/>
                  </a:cubicBezTo>
                  <a:cubicBezTo>
                    <a:pt x="21" y="5"/>
                    <a:pt x="18" y="6"/>
                    <a:pt x="16" y="7"/>
                  </a:cubicBezTo>
                  <a:cubicBezTo>
                    <a:pt x="14" y="9"/>
                    <a:pt x="12" y="11"/>
                    <a:pt x="12" y="13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9" y="1"/>
                  </a:ln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 533"/>
            <p:cNvSpPr>
              <a:spLocks noEditPoints="1"/>
            </p:cNvSpPr>
            <p:nvPr/>
          </p:nvSpPr>
          <p:spPr bwMode="auto">
            <a:xfrm>
              <a:off x="4565658" y="7197731"/>
              <a:ext cx="165100" cy="146050"/>
            </a:xfrm>
            <a:custGeom>
              <a:avLst/>
              <a:gdLst>
                <a:gd name="T0" fmla="*/ 52532 w 44"/>
                <a:gd name="T1" fmla="*/ 3745 h 39"/>
                <a:gd name="T2" fmla="*/ 75045 w 44"/>
                <a:gd name="T3" fmla="*/ 3745 h 39"/>
                <a:gd name="T4" fmla="*/ 71293 w 44"/>
                <a:gd name="T5" fmla="*/ 18724 h 39"/>
                <a:gd name="T6" fmla="*/ 90055 w 44"/>
                <a:gd name="T7" fmla="*/ 7490 h 39"/>
                <a:gd name="T8" fmla="*/ 120073 w 44"/>
                <a:gd name="T9" fmla="*/ 0 h 39"/>
                <a:gd name="T10" fmla="*/ 157595 w 44"/>
                <a:gd name="T11" fmla="*/ 14979 h 39"/>
                <a:gd name="T12" fmla="*/ 161348 w 44"/>
                <a:gd name="T13" fmla="*/ 52428 h 39"/>
                <a:gd name="T14" fmla="*/ 116320 w 44"/>
                <a:gd name="T15" fmla="*/ 101112 h 39"/>
                <a:gd name="T16" fmla="*/ 78798 w 44"/>
                <a:gd name="T17" fmla="*/ 108601 h 39"/>
                <a:gd name="T18" fmla="*/ 52532 w 44"/>
                <a:gd name="T19" fmla="*/ 104856 h 39"/>
                <a:gd name="T20" fmla="*/ 41275 w 44"/>
                <a:gd name="T21" fmla="*/ 93622 h 39"/>
                <a:gd name="T22" fmla="*/ 22514 w 44"/>
                <a:gd name="T23" fmla="*/ 146050 h 39"/>
                <a:gd name="T24" fmla="*/ 0 w 44"/>
                <a:gd name="T25" fmla="*/ 146050 h 39"/>
                <a:gd name="T26" fmla="*/ 52532 w 44"/>
                <a:gd name="T27" fmla="*/ 3745 h 39"/>
                <a:gd name="T28" fmla="*/ 135082 w 44"/>
                <a:gd name="T29" fmla="*/ 52428 h 39"/>
                <a:gd name="T30" fmla="*/ 138834 w 44"/>
                <a:gd name="T31" fmla="*/ 33704 h 39"/>
                <a:gd name="T32" fmla="*/ 108816 w 44"/>
                <a:gd name="T33" fmla="*/ 14979 h 39"/>
                <a:gd name="T34" fmla="*/ 67541 w 44"/>
                <a:gd name="T35" fmla="*/ 33704 h 39"/>
                <a:gd name="T36" fmla="*/ 56284 w 44"/>
                <a:gd name="T37" fmla="*/ 59918 h 39"/>
                <a:gd name="T38" fmla="*/ 52532 w 44"/>
                <a:gd name="T39" fmla="*/ 78642 h 39"/>
                <a:gd name="T40" fmla="*/ 82550 w 44"/>
                <a:gd name="T41" fmla="*/ 93622 h 39"/>
                <a:gd name="T42" fmla="*/ 112568 w 44"/>
                <a:gd name="T43" fmla="*/ 82387 h 39"/>
                <a:gd name="T44" fmla="*/ 135082 w 44"/>
                <a:gd name="T45" fmla="*/ 52428 h 39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44"/>
                <a:gd name="T70" fmla="*/ 0 h 39"/>
                <a:gd name="T71" fmla="*/ 44 w 44"/>
                <a:gd name="T72" fmla="*/ 39 h 39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44" h="39">
                  <a:moveTo>
                    <a:pt x="14" y="1"/>
                  </a:moveTo>
                  <a:cubicBezTo>
                    <a:pt x="20" y="1"/>
                    <a:pt x="20" y="1"/>
                    <a:pt x="20" y="1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20" y="4"/>
                    <a:pt x="22" y="3"/>
                    <a:pt x="24" y="2"/>
                  </a:cubicBezTo>
                  <a:cubicBezTo>
                    <a:pt x="26" y="1"/>
                    <a:pt x="29" y="0"/>
                    <a:pt x="32" y="0"/>
                  </a:cubicBezTo>
                  <a:cubicBezTo>
                    <a:pt x="36" y="0"/>
                    <a:pt x="40" y="2"/>
                    <a:pt x="42" y="4"/>
                  </a:cubicBezTo>
                  <a:cubicBezTo>
                    <a:pt x="44" y="6"/>
                    <a:pt x="44" y="10"/>
                    <a:pt x="43" y="14"/>
                  </a:cubicBezTo>
                  <a:cubicBezTo>
                    <a:pt x="40" y="20"/>
                    <a:pt x="37" y="24"/>
                    <a:pt x="31" y="27"/>
                  </a:cubicBezTo>
                  <a:cubicBezTo>
                    <a:pt x="28" y="28"/>
                    <a:pt x="25" y="29"/>
                    <a:pt x="21" y="29"/>
                  </a:cubicBezTo>
                  <a:cubicBezTo>
                    <a:pt x="18" y="29"/>
                    <a:pt x="16" y="29"/>
                    <a:pt x="14" y="28"/>
                  </a:cubicBezTo>
                  <a:cubicBezTo>
                    <a:pt x="13" y="27"/>
                    <a:pt x="12" y="26"/>
                    <a:pt x="11" y="25"/>
                  </a:cubicBezTo>
                  <a:cubicBezTo>
                    <a:pt x="6" y="39"/>
                    <a:pt x="6" y="39"/>
                    <a:pt x="6" y="39"/>
                  </a:cubicBezTo>
                  <a:cubicBezTo>
                    <a:pt x="0" y="39"/>
                    <a:pt x="0" y="39"/>
                    <a:pt x="0" y="39"/>
                  </a:cubicBezTo>
                  <a:lnTo>
                    <a:pt x="14" y="1"/>
                  </a:lnTo>
                  <a:close/>
                  <a:moveTo>
                    <a:pt x="36" y="14"/>
                  </a:moveTo>
                  <a:cubicBezTo>
                    <a:pt x="37" y="12"/>
                    <a:pt x="37" y="10"/>
                    <a:pt x="37" y="9"/>
                  </a:cubicBezTo>
                  <a:cubicBezTo>
                    <a:pt x="36" y="6"/>
                    <a:pt x="33" y="4"/>
                    <a:pt x="29" y="4"/>
                  </a:cubicBezTo>
                  <a:cubicBezTo>
                    <a:pt x="25" y="4"/>
                    <a:pt x="21" y="6"/>
                    <a:pt x="18" y="9"/>
                  </a:cubicBezTo>
                  <a:cubicBezTo>
                    <a:pt x="17" y="11"/>
                    <a:pt x="16" y="13"/>
                    <a:pt x="15" y="16"/>
                  </a:cubicBezTo>
                  <a:cubicBezTo>
                    <a:pt x="14" y="18"/>
                    <a:pt x="14" y="19"/>
                    <a:pt x="14" y="21"/>
                  </a:cubicBezTo>
                  <a:cubicBezTo>
                    <a:pt x="15" y="24"/>
                    <a:pt x="17" y="25"/>
                    <a:pt x="22" y="25"/>
                  </a:cubicBezTo>
                  <a:cubicBezTo>
                    <a:pt x="25" y="25"/>
                    <a:pt x="27" y="24"/>
                    <a:pt x="30" y="22"/>
                  </a:cubicBezTo>
                  <a:cubicBezTo>
                    <a:pt x="33" y="21"/>
                    <a:pt x="35" y="18"/>
                    <a:pt x="36" y="14"/>
                  </a:cubicBez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534"/>
            <p:cNvSpPr>
              <a:spLocks noEditPoints="1"/>
            </p:cNvSpPr>
            <p:nvPr/>
          </p:nvSpPr>
          <p:spPr bwMode="auto">
            <a:xfrm>
              <a:off x="4733933" y="7197731"/>
              <a:ext cx="146050" cy="109538"/>
            </a:xfrm>
            <a:custGeom>
              <a:avLst/>
              <a:gdLst>
                <a:gd name="T0" fmla="*/ 142305 w 39"/>
                <a:gd name="T1" fmla="*/ 52880 h 29"/>
                <a:gd name="T2" fmla="*/ 108601 w 39"/>
                <a:gd name="T3" fmla="*/ 94429 h 29"/>
                <a:gd name="T4" fmla="*/ 52428 w 39"/>
                <a:gd name="T5" fmla="*/ 109538 h 29"/>
                <a:gd name="T6" fmla="*/ 11235 w 39"/>
                <a:gd name="T7" fmla="*/ 94429 h 29"/>
                <a:gd name="T8" fmla="*/ 7490 w 39"/>
                <a:gd name="T9" fmla="*/ 56658 h 29"/>
                <a:gd name="T10" fmla="*/ 37449 w 39"/>
                <a:gd name="T11" fmla="*/ 15109 h 29"/>
                <a:gd name="T12" fmla="*/ 93622 w 39"/>
                <a:gd name="T13" fmla="*/ 0 h 29"/>
                <a:gd name="T14" fmla="*/ 134815 w 39"/>
                <a:gd name="T15" fmla="*/ 15109 h 29"/>
                <a:gd name="T16" fmla="*/ 142305 w 39"/>
                <a:gd name="T17" fmla="*/ 52880 h 29"/>
                <a:gd name="T18" fmla="*/ 116091 w 39"/>
                <a:gd name="T19" fmla="*/ 52880 h 29"/>
                <a:gd name="T20" fmla="*/ 116091 w 39"/>
                <a:gd name="T21" fmla="*/ 30217 h 29"/>
                <a:gd name="T22" fmla="*/ 86132 w 39"/>
                <a:gd name="T23" fmla="*/ 15109 h 29"/>
                <a:gd name="T24" fmla="*/ 52428 w 39"/>
                <a:gd name="T25" fmla="*/ 26440 h 29"/>
                <a:gd name="T26" fmla="*/ 29959 w 39"/>
                <a:gd name="T27" fmla="*/ 56658 h 29"/>
                <a:gd name="T28" fmla="*/ 29959 w 39"/>
                <a:gd name="T29" fmla="*/ 83098 h 29"/>
                <a:gd name="T30" fmla="*/ 59918 w 39"/>
                <a:gd name="T31" fmla="*/ 94429 h 29"/>
                <a:gd name="T32" fmla="*/ 97367 w 39"/>
                <a:gd name="T33" fmla="*/ 83098 h 29"/>
                <a:gd name="T34" fmla="*/ 116091 w 39"/>
                <a:gd name="T35" fmla="*/ 52880 h 29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9"/>
                <a:gd name="T55" fmla="*/ 0 h 29"/>
                <a:gd name="T56" fmla="*/ 39 w 39"/>
                <a:gd name="T57" fmla="*/ 29 h 29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9" h="29">
                  <a:moveTo>
                    <a:pt x="38" y="14"/>
                  </a:moveTo>
                  <a:cubicBezTo>
                    <a:pt x="36" y="18"/>
                    <a:pt x="33" y="22"/>
                    <a:pt x="29" y="25"/>
                  </a:cubicBezTo>
                  <a:cubicBezTo>
                    <a:pt x="25" y="28"/>
                    <a:pt x="20" y="29"/>
                    <a:pt x="14" y="29"/>
                  </a:cubicBezTo>
                  <a:cubicBezTo>
                    <a:pt x="8" y="29"/>
                    <a:pt x="5" y="28"/>
                    <a:pt x="3" y="25"/>
                  </a:cubicBezTo>
                  <a:cubicBezTo>
                    <a:pt x="0" y="23"/>
                    <a:pt x="0" y="19"/>
                    <a:pt x="2" y="15"/>
                  </a:cubicBezTo>
                  <a:cubicBezTo>
                    <a:pt x="3" y="11"/>
                    <a:pt x="6" y="7"/>
                    <a:pt x="10" y="4"/>
                  </a:cubicBezTo>
                  <a:cubicBezTo>
                    <a:pt x="15" y="2"/>
                    <a:pt x="20" y="0"/>
                    <a:pt x="25" y="0"/>
                  </a:cubicBezTo>
                  <a:cubicBezTo>
                    <a:pt x="30" y="0"/>
                    <a:pt x="34" y="1"/>
                    <a:pt x="36" y="4"/>
                  </a:cubicBezTo>
                  <a:cubicBezTo>
                    <a:pt x="39" y="6"/>
                    <a:pt x="39" y="9"/>
                    <a:pt x="38" y="14"/>
                  </a:cubicBezTo>
                  <a:close/>
                  <a:moveTo>
                    <a:pt x="31" y="14"/>
                  </a:moveTo>
                  <a:cubicBezTo>
                    <a:pt x="32" y="12"/>
                    <a:pt x="32" y="10"/>
                    <a:pt x="31" y="8"/>
                  </a:cubicBezTo>
                  <a:cubicBezTo>
                    <a:pt x="31" y="5"/>
                    <a:pt x="28" y="4"/>
                    <a:pt x="23" y="4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1" y="10"/>
                    <a:pt x="9" y="12"/>
                    <a:pt x="8" y="15"/>
                  </a:cubicBezTo>
                  <a:cubicBezTo>
                    <a:pt x="7" y="18"/>
                    <a:pt x="7" y="20"/>
                    <a:pt x="8" y="22"/>
                  </a:cubicBezTo>
                  <a:cubicBezTo>
                    <a:pt x="9" y="24"/>
                    <a:pt x="12" y="25"/>
                    <a:pt x="16" y="25"/>
                  </a:cubicBezTo>
                  <a:cubicBezTo>
                    <a:pt x="20" y="25"/>
                    <a:pt x="23" y="24"/>
                    <a:pt x="26" y="22"/>
                  </a:cubicBezTo>
                  <a:cubicBezTo>
                    <a:pt x="28" y="20"/>
                    <a:pt x="30" y="17"/>
                    <a:pt x="31" y="14"/>
                  </a:cubicBez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31" name="Freeform 535"/>
            <p:cNvSpPr/>
            <p:nvPr/>
          </p:nvSpPr>
          <p:spPr bwMode="auto">
            <a:xfrm>
              <a:off x="4873633" y="7197731"/>
              <a:ext cx="107950" cy="104775"/>
            </a:xfrm>
            <a:custGeom>
              <a:avLst/>
              <a:gdLst>
                <a:gd name="T0" fmla="*/ 37224 w 29"/>
                <a:gd name="T1" fmla="*/ 3742 h 28"/>
                <a:gd name="T2" fmla="*/ 59559 w 29"/>
                <a:gd name="T3" fmla="*/ 3742 h 28"/>
                <a:gd name="T4" fmla="*/ 52114 w 29"/>
                <a:gd name="T5" fmla="*/ 22452 h 28"/>
                <a:gd name="T6" fmla="*/ 70726 w 29"/>
                <a:gd name="T7" fmla="*/ 7484 h 28"/>
                <a:gd name="T8" fmla="*/ 100505 w 29"/>
                <a:gd name="T9" fmla="*/ 0 h 28"/>
                <a:gd name="T10" fmla="*/ 100505 w 29"/>
                <a:gd name="T11" fmla="*/ 0 h 28"/>
                <a:gd name="T12" fmla="*/ 107950 w 29"/>
                <a:gd name="T13" fmla="*/ 3742 h 28"/>
                <a:gd name="T14" fmla="*/ 100505 w 29"/>
                <a:gd name="T15" fmla="*/ 18710 h 28"/>
                <a:gd name="T16" fmla="*/ 96783 w 29"/>
                <a:gd name="T17" fmla="*/ 18710 h 28"/>
                <a:gd name="T18" fmla="*/ 93060 w 29"/>
                <a:gd name="T19" fmla="*/ 18710 h 28"/>
                <a:gd name="T20" fmla="*/ 63281 w 29"/>
                <a:gd name="T21" fmla="*/ 26194 h 28"/>
                <a:gd name="T22" fmla="*/ 44669 w 29"/>
                <a:gd name="T23" fmla="*/ 48646 h 28"/>
                <a:gd name="T24" fmla="*/ 22334 w 29"/>
                <a:gd name="T25" fmla="*/ 104775 h 28"/>
                <a:gd name="T26" fmla="*/ 0 w 29"/>
                <a:gd name="T27" fmla="*/ 104775 h 28"/>
                <a:gd name="T28" fmla="*/ 37224 w 29"/>
                <a:gd name="T29" fmla="*/ 3742 h 2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9"/>
                <a:gd name="T46" fmla="*/ 0 h 28"/>
                <a:gd name="T47" fmla="*/ 29 w 29"/>
                <a:gd name="T48" fmla="*/ 28 h 2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9" h="28">
                  <a:moveTo>
                    <a:pt x="10" y="1"/>
                  </a:moveTo>
                  <a:cubicBezTo>
                    <a:pt x="16" y="1"/>
                    <a:pt x="16" y="1"/>
                    <a:pt x="16" y="1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5" y="5"/>
                    <a:pt x="17" y="4"/>
                    <a:pt x="19" y="2"/>
                  </a:cubicBezTo>
                  <a:cubicBezTo>
                    <a:pt x="22" y="1"/>
                    <a:pt x="24" y="0"/>
                    <a:pt x="27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0"/>
                    <a:pt x="28" y="0"/>
                    <a:pt x="29" y="1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6" y="5"/>
                    <a:pt x="25" y="5"/>
                    <a:pt x="25" y="5"/>
                  </a:cubicBezTo>
                  <a:cubicBezTo>
                    <a:pt x="22" y="5"/>
                    <a:pt x="19" y="6"/>
                    <a:pt x="17" y="7"/>
                  </a:cubicBezTo>
                  <a:cubicBezTo>
                    <a:pt x="14" y="9"/>
                    <a:pt x="13" y="11"/>
                    <a:pt x="12" y="13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10" y="1"/>
                  </a:ln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32" name="Freeform 536"/>
            <p:cNvSpPr>
              <a:spLocks noEditPoints="1"/>
            </p:cNvSpPr>
            <p:nvPr/>
          </p:nvSpPr>
          <p:spPr bwMode="auto">
            <a:xfrm>
              <a:off x="4956184" y="7197731"/>
              <a:ext cx="146050" cy="109538"/>
            </a:xfrm>
            <a:custGeom>
              <a:avLst/>
              <a:gdLst>
                <a:gd name="T0" fmla="*/ 101112 w 39"/>
                <a:gd name="T1" fmla="*/ 45326 h 29"/>
                <a:gd name="T2" fmla="*/ 112346 w 39"/>
                <a:gd name="T3" fmla="*/ 37772 h 29"/>
                <a:gd name="T4" fmla="*/ 116091 w 39"/>
                <a:gd name="T5" fmla="*/ 33995 h 29"/>
                <a:gd name="T6" fmla="*/ 112346 w 39"/>
                <a:gd name="T7" fmla="*/ 18886 h 29"/>
                <a:gd name="T8" fmla="*/ 89877 w 39"/>
                <a:gd name="T9" fmla="*/ 15109 h 29"/>
                <a:gd name="T10" fmla="*/ 59918 w 39"/>
                <a:gd name="T11" fmla="*/ 22663 h 29"/>
                <a:gd name="T12" fmla="*/ 48683 w 39"/>
                <a:gd name="T13" fmla="*/ 33995 h 29"/>
                <a:gd name="T14" fmla="*/ 26214 w 39"/>
                <a:gd name="T15" fmla="*/ 33995 h 29"/>
                <a:gd name="T16" fmla="*/ 52428 w 39"/>
                <a:gd name="T17" fmla="*/ 7554 h 29"/>
                <a:gd name="T18" fmla="*/ 93622 w 39"/>
                <a:gd name="T19" fmla="*/ 0 h 29"/>
                <a:gd name="T20" fmla="*/ 134815 w 39"/>
                <a:gd name="T21" fmla="*/ 7554 h 29"/>
                <a:gd name="T22" fmla="*/ 142305 w 39"/>
                <a:gd name="T23" fmla="*/ 30217 h 29"/>
                <a:gd name="T24" fmla="*/ 119836 w 39"/>
                <a:gd name="T25" fmla="*/ 90652 h 29"/>
                <a:gd name="T26" fmla="*/ 119836 w 39"/>
                <a:gd name="T27" fmla="*/ 94429 h 29"/>
                <a:gd name="T28" fmla="*/ 127326 w 39"/>
                <a:gd name="T29" fmla="*/ 94429 h 29"/>
                <a:gd name="T30" fmla="*/ 131071 w 39"/>
                <a:gd name="T31" fmla="*/ 94429 h 29"/>
                <a:gd name="T32" fmla="*/ 134815 w 39"/>
                <a:gd name="T33" fmla="*/ 94429 h 29"/>
                <a:gd name="T34" fmla="*/ 131071 w 39"/>
                <a:gd name="T35" fmla="*/ 105761 h 29"/>
                <a:gd name="T36" fmla="*/ 119836 w 39"/>
                <a:gd name="T37" fmla="*/ 109538 h 29"/>
                <a:gd name="T38" fmla="*/ 112346 w 39"/>
                <a:gd name="T39" fmla="*/ 109538 h 29"/>
                <a:gd name="T40" fmla="*/ 97367 w 39"/>
                <a:gd name="T41" fmla="*/ 101984 h 29"/>
                <a:gd name="T42" fmla="*/ 97367 w 39"/>
                <a:gd name="T43" fmla="*/ 94429 h 29"/>
                <a:gd name="T44" fmla="*/ 71153 w 39"/>
                <a:gd name="T45" fmla="*/ 105761 h 29"/>
                <a:gd name="T46" fmla="*/ 37449 w 39"/>
                <a:gd name="T47" fmla="*/ 109538 h 29"/>
                <a:gd name="T48" fmla="*/ 7490 w 39"/>
                <a:gd name="T49" fmla="*/ 101984 h 29"/>
                <a:gd name="T50" fmla="*/ 3745 w 39"/>
                <a:gd name="T51" fmla="*/ 79321 h 29"/>
                <a:gd name="T52" fmla="*/ 26214 w 39"/>
                <a:gd name="T53" fmla="*/ 56658 h 29"/>
                <a:gd name="T54" fmla="*/ 59918 w 39"/>
                <a:gd name="T55" fmla="*/ 49103 h 29"/>
                <a:gd name="T56" fmla="*/ 101112 w 39"/>
                <a:gd name="T57" fmla="*/ 45326 h 29"/>
                <a:gd name="T58" fmla="*/ 48683 w 39"/>
                <a:gd name="T59" fmla="*/ 94429 h 29"/>
                <a:gd name="T60" fmla="*/ 74897 w 39"/>
                <a:gd name="T61" fmla="*/ 90652 h 29"/>
                <a:gd name="T62" fmla="*/ 104856 w 39"/>
                <a:gd name="T63" fmla="*/ 67989 h 29"/>
                <a:gd name="T64" fmla="*/ 108601 w 39"/>
                <a:gd name="T65" fmla="*/ 52880 h 29"/>
                <a:gd name="T66" fmla="*/ 97367 w 39"/>
                <a:gd name="T67" fmla="*/ 56658 h 29"/>
                <a:gd name="T68" fmla="*/ 82387 w 39"/>
                <a:gd name="T69" fmla="*/ 60435 h 29"/>
                <a:gd name="T70" fmla="*/ 67408 w 39"/>
                <a:gd name="T71" fmla="*/ 60435 h 29"/>
                <a:gd name="T72" fmla="*/ 44938 w 39"/>
                <a:gd name="T73" fmla="*/ 64212 h 29"/>
                <a:gd name="T74" fmla="*/ 29959 w 39"/>
                <a:gd name="T75" fmla="*/ 79321 h 29"/>
                <a:gd name="T76" fmla="*/ 33704 w 39"/>
                <a:gd name="T77" fmla="*/ 90652 h 29"/>
                <a:gd name="T78" fmla="*/ 48683 w 39"/>
                <a:gd name="T79" fmla="*/ 94429 h 29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39"/>
                <a:gd name="T121" fmla="*/ 0 h 29"/>
                <a:gd name="T122" fmla="*/ 39 w 39"/>
                <a:gd name="T123" fmla="*/ 29 h 29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39" h="29">
                  <a:moveTo>
                    <a:pt x="27" y="12"/>
                  </a:moveTo>
                  <a:cubicBezTo>
                    <a:pt x="28" y="12"/>
                    <a:pt x="29" y="11"/>
                    <a:pt x="30" y="10"/>
                  </a:cubicBezTo>
                  <a:cubicBezTo>
                    <a:pt x="31" y="10"/>
                    <a:pt x="31" y="9"/>
                    <a:pt x="31" y="9"/>
                  </a:cubicBezTo>
                  <a:cubicBezTo>
                    <a:pt x="32" y="7"/>
                    <a:pt x="31" y="6"/>
                    <a:pt x="30" y="5"/>
                  </a:cubicBezTo>
                  <a:cubicBezTo>
                    <a:pt x="29" y="5"/>
                    <a:pt x="27" y="4"/>
                    <a:pt x="24" y="4"/>
                  </a:cubicBezTo>
                  <a:cubicBezTo>
                    <a:pt x="20" y="4"/>
                    <a:pt x="18" y="5"/>
                    <a:pt x="16" y="6"/>
                  </a:cubicBezTo>
                  <a:cubicBezTo>
                    <a:pt x="15" y="7"/>
                    <a:pt x="14" y="8"/>
                    <a:pt x="13" y="9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9" y="6"/>
                    <a:pt x="11" y="4"/>
                    <a:pt x="14" y="2"/>
                  </a:cubicBezTo>
                  <a:cubicBezTo>
                    <a:pt x="18" y="1"/>
                    <a:pt x="22" y="0"/>
                    <a:pt x="25" y="0"/>
                  </a:cubicBezTo>
                  <a:cubicBezTo>
                    <a:pt x="30" y="0"/>
                    <a:pt x="33" y="1"/>
                    <a:pt x="36" y="2"/>
                  </a:cubicBezTo>
                  <a:cubicBezTo>
                    <a:pt x="38" y="3"/>
                    <a:pt x="39" y="5"/>
                    <a:pt x="38" y="8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2" y="24"/>
                    <a:pt x="32" y="24"/>
                    <a:pt x="32" y="25"/>
                  </a:cubicBezTo>
                  <a:cubicBezTo>
                    <a:pt x="32" y="25"/>
                    <a:pt x="33" y="25"/>
                    <a:pt x="34" y="25"/>
                  </a:cubicBezTo>
                  <a:cubicBezTo>
                    <a:pt x="34" y="25"/>
                    <a:pt x="34" y="25"/>
                    <a:pt x="35" y="25"/>
                  </a:cubicBezTo>
                  <a:cubicBezTo>
                    <a:pt x="35" y="25"/>
                    <a:pt x="35" y="25"/>
                    <a:pt x="36" y="25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4" y="28"/>
                    <a:pt x="33" y="29"/>
                    <a:pt x="32" y="29"/>
                  </a:cubicBezTo>
                  <a:cubicBezTo>
                    <a:pt x="32" y="29"/>
                    <a:pt x="31" y="29"/>
                    <a:pt x="30" y="29"/>
                  </a:cubicBezTo>
                  <a:cubicBezTo>
                    <a:pt x="28" y="29"/>
                    <a:pt x="26" y="28"/>
                    <a:pt x="26" y="27"/>
                  </a:cubicBezTo>
                  <a:cubicBezTo>
                    <a:pt x="26" y="26"/>
                    <a:pt x="25" y="26"/>
                    <a:pt x="26" y="25"/>
                  </a:cubicBezTo>
                  <a:cubicBezTo>
                    <a:pt x="24" y="26"/>
                    <a:pt x="22" y="27"/>
                    <a:pt x="19" y="28"/>
                  </a:cubicBezTo>
                  <a:cubicBezTo>
                    <a:pt x="16" y="29"/>
                    <a:pt x="13" y="29"/>
                    <a:pt x="10" y="29"/>
                  </a:cubicBezTo>
                  <a:cubicBezTo>
                    <a:pt x="7" y="29"/>
                    <a:pt x="4" y="28"/>
                    <a:pt x="2" y="27"/>
                  </a:cubicBezTo>
                  <a:cubicBezTo>
                    <a:pt x="1" y="25"/>
                    <a:pt x="0" y="23"/>
                    <a:pt x="1" y="21"/>
                  </a:cubicBezTo>
                  <a:cubicBezTo>
                    <a:pt x="2" y="19"/>
                    <a:pt x="4" y="17"/>
                    <a:pt x="7" y="15"/>
                  </a:cubicBezTo>
                  <a:cubicBezTo>
                    <a:pt x="9" y="14"/>
                    <a:pt x="12" y="13"/>
                    <a:pt x="16" y="13"/>
                  </a:cubicBezTo>
                  <a:lnTo>
                    <a:pt x="27" y="12"/>
                  </a:lnTo>
                  <a:close/>
                  <a:moveTo>
                    <a:pt x="13" y="25"/>
                  </a:moveTo>
                  <a:cubicBezTo>
                    <a:pt x="15" y="25"/>
                    <a:pt x="18" y="25"/>
                    <a:pt x="20" y="24"/>
                  </a:cubicBezTo>
                  <a:cubicBezTo>
                    <a:pt x="24" y="23"/>
                    <a:pt x="27" y="21"/>
                    <a:pt x="28" y="18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28" y="15"/>
                    <a:pt x="27" y="15"/>
                    <a:pt x="26" y="15"/>
                  </a:cubicBezTo>
                  <a:cubicBezTo>
                    <a:pt x="24" y="15"/>
                    <a:pt x="23" y="16"/>
                    <a:pt x="22" y="16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15" y="16"/>
                    <a:pt x="14" y="17"/>
                    <a:pt x="12" y="17"/>
                  </a:cubicBezTo>
                  <a:cubicBezTo>
                    <a:pt x="10" y="18"/>
                    <a:pt x="9" y="19"/>
                    <a:pt x="8" y="21"/>
                  </a:cubicBezTo>
                  <a:cubicBezTo>
                    <a:pt x="7" y="22"/>
                    <a:pt x="8" y="23"/>
                    <a:pt x="9" y="24"/>
                  </a:cubicBezTo>
                  <a:cubicBezTo>
                    <a:pt x="10" y="25"/>
                    <a:pt x="11" y="25"/>
                    <a:pt x="13" y="25"/>
                  </a:cubicBez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33" name="Freeform 537"/>
            <p:cNvSpPr/>
            <p:nvPr/>
          </p:nvSpPr>
          <p:spPr bwMode="auto">
            <a:xfrm>
              <a:off x="5113346" y="7172331"/>
              <a:ext cx="77788" cy="134938"/>
            </a:xfrm>
            <a:custGeom>
              <a:avLst/>
              <a:gdLst>
                <a:gd name="T0" fmla="*/ 40746 w 21"/>
                <a:gd name="T1" fmla="*/ 0 h 36"/>
                <a:gd name="T2" fmla="*/ 62971 w 21"/>
                <a:gd name="T3" fmla="*/ 0 h 36"/>
                <a:gd name="T4" fmla="*/ 55563 w 21"/>
                <a:gd name="T5" fmla="*/ 29986 h 36"/>
                <a:gd name="T6" fmla="*/ 77788 w 21"/>
                <a:gd name="T7" fmla="*/ 29986 h 36"/>
                <a:gd name="T8" fmla="*/ 70380 w 21"/>
                <a:gd name="T9" fmla="*/ 44979 h 36"/>
                <a:gd name="T10" fmla="*/ 48154 w 21"/>
                <a:gd name="T11" fmla="*/ 44979 h 36"/>
                <a:gd name="T12" fmla="*/ 25929 w 21"/>
                <a:gd name="T13" fmla="*/ 108700 h 36"/>
                <a:gd name="T14" fmla="*/ 29634 w 21"/>
                <a:gd name="T15" fmla="*/ 116197 h 36"/>
                <a:gd name="T16" fmla="*/ 37042 w 21"/>
                <a:gd name="T17" fmla="*/ 119945 h 36"/>
                <a:gd name="T18" fmla="*/ 40746 w 21"/>
                <a:gd name="T19" fmla="*/ 119945 h 36"/>
                <a:gd name="T20" fmla="*/ 44450 w 21"/>
                <a:gd name="T21" fmla="*/ 119945 h 36"/>
                <a:gd name="T22" fmla="*/ 40746 w 21"/>
                <a:gd name="T23" fmla="*/ 131190 h 36"/>
                <a:gd name="T24" fmla="*/ 33338 w 21"/>
                <a:gd name="T25" fmla="*/ 131190 h 36"/>
                <a:gd name="T26" fmla="*/ 22225 w 21"/>
                <a:gd name="T27" fmla="*/ 134938 h 36"/>
                <a:gd name="T28" fmla="*/ 0 w 21"/>
                <a:gd name="T29" fmla="*/ 127441 h 36"/>
                <a:gd name="T30" fmla="*/ 0 w 21"/>
                <a:gd name="T31" fmla="*/ 112448 h 36"/>
                <a:gd name="T32" fmla="*/ 25929 w 21"/>
                <a:gd name="T33" fmla="*/ 44979 h 36"/>
                <a:gd name="T34" fmla="*/ 7408 w 21"/>
                <a:gd name="T35" fmla="*/ 44979 h 36"/>
                <a:gd name="T36" fmla="*/ 11113 w 21"/>
                <a:gd name="T37" fmla="*/ 29986 h 36"/>
                <a:gd name="T38" fmla="*/ 29634 w 21"/>
                <a:gd name="T39" fmla="*/ 29986 h 36"/>
                <a:gd name="T40" fmla="*/ 40746 w 21"/>
                <a:gd name="T41" fmla="*/ 0 h 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21"/>
                <a:gd name="T64" fmla="*/ 0 h 36"/>
                <a:gd name="T65" fmla="*/ 21 w 21"/>
                <a:gd name="T66" fmla="*/ 36 h 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21" h="36">
                  <a:moveTo>
                    <a:pt x="11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7" y="30"/>
                    <a:pt x="7" y="31"/>
                    <a:pt x="8" y="31"/>
                  </a:cubicBezTo>
                  <a:cubicBezTo>
                    <a:pt x="8" y="32"/>
                    <a:pt x="9" y="32"/>
                    <a:pt x="10" y="32"/>
                  </a:cubicBezTo>
                  <a:cubicBezTo>
                    <a:pt x="10" y="32"/>
                    <a:pt x="11" y="32"/>
                    <a:pt x="11" y="32"/>
                  </a:cubicBezTo>
                  <a:cubicBezTo>
                    <a:pt x="11" y="32"/>
                    <a:pt x="12" y="32"/>
                    <a:pt x="12" y="32"/>
                  </a:cubicBezTo>
                  <a:cubicBezTo>
                    <a:pt x="11" y="35"/>
                    <a:pt x="11" y="35"/>
                    <a:pt x="11" y="35"/>
                  </a:cubicBezTo>
                  <a:cubicBezTo>
                    <a:pt x="10" y="35"/>
                    <a:pt x="9" y="35"/>
                    <a:pt x="9" y="35"/>
                  </a:cubicBezTo>
                  <a:cubicBezTo>
                    <a:pt x="8" y="36"/>
                    <a:pt x="7" y="36"/>
                    <a:pt x="6" y="36"/>
                  </a:cubicBezTo>
                  <a:cubicBezTo>
                    <a:pt x="3" y="36"/>
                    <a:pt x="1" y="35"/>
                    <a:pt x="0" y="34"/>
                  </a:cubicBezTo>
                  <a:cubicBezTo>
                    <a:pt x="0" y="33"/>
                    <a:pt x="0" y="31"/>
                    <a:pt x="0" y="30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11" y="0"/>
                  </a:ln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Freeform 538"/>
            <p:cNvSpPr>
              <a:spLocks noEditPoints="1"/>
            </p:cNvSpPr>
            <p:nvPr/>
          </p:nvSpPr>
          <p:spPr bwMode="auto">
            <a:xfrm>
              <a:off x="5176846" y="7164394"/>
              <a:ext cx="74613" cy="138113"/>
            </a:xfrm>
            <a:custGeom>
              <a:avLst/>
              <a:gdLst>
                <a:gd name="T0" fmla="*/ 38100 w 47"/>
                <a:gd name="T1" fmla="*/ 36513 h 87"/>
                <a:gd name="T2" fmla="*/ 60325 w 47"/>
                <a:gd name="T3" fmla="*/ 36513 h 87"/>
                <a:gd name="T4" fmla="*/ 26988 w 47"/>
                <a:gd name="T5" fmla="*/ 138113 h 87"/>
                <a:gd name="T6" fmla="*/ 0 w 47"/>
                <a:gd name="T7" fmla="*/ 138113 h 87"/>
                <a:gd name="T8" fmla="*/ 38100 w 47"/>
                <a:gd name="T9" fmla="*/ 36513 h 87"/>
                <a:gd name="T10" fmla="*/ 49213 w 47"/>
                <a:gd name="T11" fmla="*/ 0 h 87"/>
                <a:gd name="T12" fmla="*/ 74613 w 47"/>
                <a:gd name="T13" fmla="*/ 0 h 87"/>
                <a:gd name="T14" fmla="*/ 68263 w 47"/>
                <a:gd name="T15" fmla="*/ 19050 h 87"/>
                <a:gd name="T16" fmla="*/ 44450 w 47"/>
                <a:gd name="T17" fmla="*/ 19050 h 87"/>
                <a:gd name="T18" fmla="*/ 49213 w 47"/>
                <a:gd name="T19" fmla="*/ 0 h 8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7"/>
                <a:gd name="T31" fmla="*/ 0 h 87"/>
                <a:gd name="T32" fmla="*/ 47 w 47"/>
                <a:gd name="T33" fmla="*/ 87 h 8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7" h="87">
                  <a:moveTo>
                    <a:pt x="24" y="23"/>
                  </a:moveTo>
                  <a:lnTo>
                    <a:pt x="38" y="23"/>
                  </a:lnTo>
                  <a:lnTo>
                    <a:pt x="17" y="87"/>
                  </a:lnTo>
                  <a:lnTo>
                    <a:pt x="0" y="87"/>
                  </a:lnTo>
                  <a:lnTo>
                    <a:pt x="24" y="23"/>
                  </a:lnTo>
                  <a:close/>
                  <a:moveTo>
                    <a:pt x="31" y="0"/>
                  </a:moveTo>
                  <a:lnTo>
                    <a:pt x="47" y="0"/>
                  </a:lnTo>
                  <a:lnTo>
                    <a:pt x="43" y="12"/>
                  </a:lnTo>
                  <a:lnTo>
                    <a:pt x="28" y="12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35" name="Freeform 539"/>
            <p:cNvSpPr>
              <a:spLocks noEditPoints="1"/>
            </p:cNvSpPr>
            <p:nvPr/>
          </p:nvSpPr>
          <p:spPr bwMode="auto">
            <a:xfrm>
              <a:off x="5232409" y="7197731"/>
              <a:ext cx="147638" cy="109538"/>
            </a:xfrm>
            <a:custGeom>
              <a:avLst/>
              <a:gdLst>
                <a:gd name="T0" fmla="*/ 140067 w 39"/>
                <a:gd name="T1" fmla="*/ 52880 h 29"/>
                <a:gd name="T2" fmla="*/ 109782 w 39"/>
                <a:gd name="T3" fmla="*/ 94429 h 29"/>
                <a:gd name="T4" fmla="*/ 52998 w 39"/>
                <a:gd name="T5" fmla="*/ 109538 h 29"/>
                <a:gd name="T6" fmla="*/ 7571 w 39"/>
                <a:gd name="T7" fmla="*/ 94429 h 29"/>
                <a:gd name="T8" fmla="*/ 3786 w 39"/>
                <a:gd name="T9" fmla="*/ 56658 h 29"/>
                <a:gd name="T10" fmla="*/ 37856 w 39"/>
                <a:gd name="T11" fmla="*/ 15109 h 29"/>
                <a:gd name="T12" fmla="*/ 94640 w 39"/>
                <a:gd name="T13" fmla="*/ 0 h 29"/>
                <a:gd name="T14" fmla="*/ 136281 w 39"/>
                <a:gd name="T15" fmla="*/ 15109 h 29"/>
                <a:gd name="T16" fmla="*/ 140067 w 39"/>
                <a:gd name="T17" fmla="*/ 52880 h 29"/>
                <a:gd name="T18" fmla="*/ 117353 w 39"/>
                <a:gd name="T19" fmla="*/ 52880 h 29"/>
                <a:gd name="T20" fmla="*/ 117353 w 39"/>
                <a:gd name="T21" fmla="*/ 30217 h 29"/>
                <a:gd name="T22" fmla="*/ 87069 w 39"/>
                <a:gd name="T23" fmla="*/ 15109 h 29"/>
                <a:gd name="T24" fmla="*/ 52998 w 39"/>
                <a:gd name="T25" fmla="*/ 26440 h 29"/>
                <a:gd name="T26" fmla="*/ 30285 w 39"/>
                <a:gd name="T27" fmla="*/ 56658 h 29"/>
                <a:gd name="T28" fmla="*/ 30285 w 39"/>
                <a:gd name="T29" fmla="*/ 83098 h 29"/>
                <a:gd name="T30" fmla="*/ 60569 w 39"/>
                <a:gd name="T31" fmla="*/ 94429 h 29"/>
                <a:gd name="T32" fmla="*/ 98425 w 39"/>
                <a:gd name="T33" fmla="*/ 83098 h 29"/>
                <a:gd name="T34" fmla="*/ 117353 w 39"/>
                <a:gd name="T35" fmla="*/ 52880 h 29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9"/>
                <a:gd name="T55" fmla="*/ 0 h 29"/>
                <a:gd name="T56" fmla="*/ 39 w 39"/>
                <a:gd name="T57" fmla="*/ 29 h 29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9" h="29">
                  <a:moveTo>
                    <a:pt x="37" y="14"/>
                  </a:moveTo>
                  <a:cubicBezTo>
                    <a:pt x="36" y="18"/>
                    <a:pt x="33" y="22"/>
                    <a:pt x="29" y="25"/>
                  </a:cubicBezTo>
                  <a:cubicBezTo>
                    <a:pt x="25" y="28"/>
                    <a:pt x="20" y="29"/>
                    <a:pt x="14" y="29"/>
                  </a:cubicBezTo>
                  <a:cubicBezTo>
                    <a:pt x="8" y="29"/>
                    <a:pt x="5" y="28"/>
                    <a:pt x="2" y="25"/>
                  </a:cubicBezTo>
                  <a:cubicBezTo>
                    <a:pt x="0" y="23"/>
                    <a:pt x="0" y="19"/>
                    <a:pt x="1" y="15"/>
                  </a:cubicBezTo>
                  <a:cubicBezTo>
                    <a:pt x="3" y="11"/>
                    <a:pt x="6" y="7"/>
                    <a:pt x="10" y="4"/>
                  </a:cubicBezTo>
                  <a:cubicBezTo>
                    <a:pt x="15" y="2"/>
                    <a:pt x="19" y="0"/>
                    <a:pt x="25" y="0"/>
                  </a:cubicBezTo>
                  <a:cubicBezTo>
                    <a:pt x="30" y="0"/>
                    <a:pt x="34" y="1"/>
                    <a:pt x="36" y="4"/>
                  </a:cubicBezTo>
                  <a:cubicBezTo>
                    <a:pt x="39" y="6"/>
                    <a:pt x="39" y="9"/>
                    <a:pt x="37" y="14"/>
                  </a:cubicBezTo>
                  <a:close/>
                  <a:moveTo>
                    <a:pt x="31" y="14"/>
                  </a:moveTo>
                  <a:cubicBezTo>
                    <a:pt x="32" y="12"/>
                    <a:pt x="32" y="10"/>
                    <a:pt x="31" y="8"/>
                  </a:cubicBezTo>
                  <a:cubicBezTo>
                    <a:pt x="30" y="5"/>
                    <a:pt x="28" y="4"/>
                    <a:pt x="23" y="4"/>
                  </a:cubicBezTo>
                  <a:cubicBezTo>
                    <a:pt x="19" y="4"/>
                    <a:pt x="16" y="5"/>
                    <a:pt x="14" y="7"/>
                  </a:cubicBezTo>
                  <a:cubicBezTo>
                    <a:pt x="11" y="10"/>
                    <a:pt x="9" y="12"/>
                    <a:pt x="8" y="15"/>
                  </a:cubicBezTo>
                  <a:cubicBezTo>
                    <a:pt x="7" y="18"/>
                    <a:pt x="7" y="20"/>
                    <a:pt x="8" y="22"/>
                  </a:cubicBezTo>
                  <a:cubicBezTo>
                    <a:pt x="9" y="24"/>
                    <a:pt x="12" y="25"/>
                    <a:pt x="16" y="25"/>
                  </a:cubicBezTo>
                  <a:cubicBezTo>
                    <a:pt x="20" y="25"/>
                    <a:pt x="23" y="24"/>
                    <a:pt x="26" y="22"/>
                  </a:cubicBezTo>
                  <a:cubicBezTo>
                    <a:pt x="28" y="20"/>
                    <a:pt x="30" y="17"/>
                    <a:pt x="31" y="14"/>
                  </a:cubicBez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36" name="Freeform 540"/>
            <p:cNvSpPr/>
            <p:nvPr/>
          </p:nvSpPr>
          <p:spPr bwMode="auto">
            <a:xfrm>
              <a:off x="5375284" y="7197731"/>
              <a:ext cx="146050" cy="104775"/>
            </a:xfrm>
            <a:custGeom>
              <a:avLst/>
              <a:gdLst>
                <a:gd name="T0" fmla="*/ 37449 w 39"/>
                <a:gd name="T1" fmla="*/ 3742 h 28"/>
                <a:gd name="T2" fmla="*/ 59918 w 39"/>
                <a:gd name="T3" fmla="*/ 3742 h 28"/>
                <a:gd name="T4" fmla="*/ 56173 w 39"/>
                <a:gd name="T5" fmla="*/ 18710 h 28"/>
                <a:gd name="T6" fmla="*/ 82387 w 39"/>
                <a:gd name="T7" fmla="*/ 3742 h 28"/>
                <a:gd name="T8" fmla="*/ 108601 w 39"/>
                <a:gd name="T9" fmla="*/ 0 h 28"/>
                <a:gd name="T10" fmla="*/ 142305 w 39"/>
                <a:gd name="T11" fmla="*/ 14968 h 28"/>
                <a:gd name="T12" fmla="*/ 142305 w 39"/>
                <a:gd name="T13" fmla="*/ 41162 h 28"/>
                <a:gd name="T14" fmla="*/ 116091 w 39"/>
                <a:gd name="T15" fmla="*/ 104775 h 28"/>
                <a:gd name="T16" fmla="*/ 93622 w 39"/>
                <a:gd name="T17" fmla="*/ 104775 h 28"/>
                <a:gd name="T18" fmla="*/ 116091 w 39"/>
                <a:gd name="T19" fmla="*/ 41162 h 28"/>
                <a:gd name="T20" fmla="*/ 116091 w 39"/>
                <a:gd name="T21" fmla="*/ 26194 h 28"/>
                <a:gd name="T22" fmla="*/ 97367 w 39"/>
                <a:gd name="T23" fmla="*/ 18710 h 28"/>
                <a:gd name="T24" fmla="*/ 82387 w 39"/>
                <a:gd name="T25" fmla="*/ 18710 h 28"/>
                <a:gd name="T26" fmla="*/ 63663 w 39"/>
                <a:gd name="T27" fmla="*/ 26194 h 28"/>
                <a:gd name="T28" fmla="*/ 52428 w 39"/>
                <a:gd name="T29" fmla="*/ 37420 h 28"/>
                <a:gd name="T30" fmla="*/ 44938 w 39"/>
                <a:gd name="T31" fmla="*/ 52388 h 28"/>
                <a:gd name="T32" fmla="*/ 26214 w 39"/>
                <a:gd name="T33" fmla="*/ 104775 h 28"/>
                <a:gd name="T34" fmla="*/ 0 w 39"/>
                <a:gd name="T35" fmla="*/ 104775 h 28"/>
                <a:gd name="T36" fmla="*/ 37449 w 39"/>
                <a:gd name="T37" fmla="*/ 3742 h 2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39"/>
                <a:gd name="T58" fmla="*/ 0 h 28"/>
                <a:gd name="T59" fmla="*/ 39 w 39"/>
                <a:gd name="T60" fmla="*/ 28 h 28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39" h="28">
                  <a:moveTo>
                    <a:pt x="10" y="1"/>
                  </a:moveTo>
                  <a:cubicBezTo>
                    <a:pt x="16" y="1"/>
                    <a:pt x="16" y="1"/>
                    <a:pt x="16" y="1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7" y="3"/>
                    <a:pt x="19" y="2"/>
                    <a:pt x="22" y="1"/>
                  </a:cubicBezTo>
                  <a:cubicBezTo>
                    <a:pt x="24" y="1"/>
                    <a:pt x="26" y="0"/>
                    <a:pt x="29" y="0"/>
                  </a:cubicBezTo>
                  <a:cubicBezTo>
                    <a:pt x="34" y="0"/>
                    <a:pt x="37" y="2"/>
                    <a:pt x="38" y="4"/>
                  </a:cubicBezTo>
                  <a:cubicBezTo>
                    <a:pt x="39" y="6"/>
                    <a:pt x="39" y="8"/>
                    <a:pt x="38" y="11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25" y="28"/>
                    <a:pt x="25" y="28"/>
                    <a:pt x="25" y="28"/>
                  </a:cubicBezTo>
                  <a:cubicBezTo>
                    <a:pt x="31" y="11"/>
                    <a:pt x="31" y="11"/>
                    <a:pt x="31" y="11"/>
                  </a:cubicBezTo>
                  <a:cubicBezTo>
                    <a:pt x="32" y="9"/>
                    <a:pt x="32" y="8"/>
                    <a:pt x="31" y="7"/>
                  </a:cubicBezTo>
                  <a:cubicBezTo>
                    <a:pt x="31" y="5"/>
                    <a:pt x="29" y="5"/>
                    <a:pt x="26" y="5"/>
                  </a:cubicBezTo>
                  <a:cubicBezTo>
                    <a:pt x="25" y="5"/>
                    <a:pt x="23" y="5"/>
                    <a:pt x="22" y="5"/>
                  </a:cubicBezTo>
                  <a:cubicBezTo>
                    <a:pt x="20" y="5"/>
                    <a:pt x="18" y="6"/>
                    <a:pt x="17" y="7"/>
                  </a:cubicBezTo>
                  <a:cubicBezTo>
                    <a:pt x="15" y="8"/>
                    <a:pt x="14" y="9"/>
                    <a:pt x="14" y="10"/>
                  </a:cubicBezTo>
                  <a:cubicBezTo>
                    <a:pt x="13" y="11"/>
                    <a:pt x="12" y="12"/>
                    <a:pt x="12" y="14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10" y="1"/>
                  </a:ln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F4FF9630-A327-8E47-8CD6-EF83B57CFB1D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4416425" y="6526215"/>
            <a:ext cx="729192" cy="365125"/>
          </a:xfrm>
          <a:prstGeom prst="rect">
            <a:avLst/>
          </a:prstGeom>
        </p:spPr>
        <p:txBody>
          <a:bodyPr/>
          <a:lstStyle/>
          <a:p>
            <a:fld id="{F3C18820-6371-BE49-A56B-718E9849F8AB}" type="slidenum">
              <a:rPr lang="ja-JP" altLang="en-US" smtClean="0"/>
            </a:fld>
            <a:endParaRPr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>
            <a:off x="911" y="6583559"/>
            <a:ext cx="9906000" cy="28803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ja-JP" altLang="en-US" dirty="0">
              <a:solidFill>
                <a:prstClr val="white"/>
              </a:solidFill>
            </a:endParaRPr>
          </a:p>
        </p:txBody>
      </p:sp>
      <p:sp>
        <p:nvSpPr>
          <p:cNvPr id="8" name="正方形/長方形 7"/>
          <p:cNvSpPr/>
          <p:nvPr userDrawn="1"/>
        </p:nvSpPr>
        <p:spPr>
          <a:xfrm>
            <a:off x="6631518" y="6623764"/>
            <a:ext cx="327448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457200"/>
            <a:r>
              <a:rPr lang="en-US" altLang="ja-JP" sz="800" dirty="0">
                <a:solidFill>
                  <a:srgbClr val="FFFFFF"/>
                </a:solidFill>
                <a:latin typeface="HGP創英角ｺﾞｼｯｸUB"/>
                <a:ea typeface="HGP創英角ｺﾞｼｯｸUB"/>
                <a:cs typeface="HGP創英角ｺﾞｼｯｸUB"/>
              </a:rPr>
              <a:t>Copyright ©2013 JMA Systems Corp., All Rights Reserved.</a:t>
            </a:r>
            <a:endParaRPr lang="ja-JP" altLang="en-US" sz="800" dirty="0">
              <a:solidFill>
                <a:srgbClr val="FFFFFF"/>
              </a:solidFill>
              <a:latin typeface="HGP創英角ｺﾞｼｯｸUB"/>
              <a:ea typeface="HGP創英角ｺﾞｼｯｸUB"/>
              <a:cs typeface="HGP創英角ｺﾞｼｯｸUB"/>
            </a:endParaRPr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548680"/>
            <a:ext cx="9906000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" name="グループ化 953"/>
          <p:cNvGrpSpPr/>
          <p:nvPr userDrawn="1"/>
        </p:nvGrpSpPr>
        <p:grpSpPr bwMode="auto">
          <a:xfrm>
            <a:off x="8619408" y="80629"/>
            <a:ext cx="1209134" cy="362161"/>
            <a:chOff x="1719265" y="6102355"/>
            <a:chExt cx="3825882" cy="1241427"/>
          </a:xfrm>
        </p:grpSpPr>
        <p:sp>
          <p:nvSpPr>
            <p:cNvPr id="12" name="Freeform 516"/>
            <p:cNvSpPr>
              <a:spLocks noEditPoints="1"/>
            </p:cNvSpPr>
            <p:nvPr/>
          </p:nvSpPr>
          <p:spPr bwMode="auto">
            <a:xfrm>
              <a:off x="1719265" y="6113468"/>
              <a:ext cx="1225552" cy="1230314"/>
            </a:xfrm>
            <a:custGeom>
              <a:avLst/>
              <a:gdLst>
                <a:gd name="T0" fmla="*/ 978193 w 327"/>
                <a:gd name="T1" fmla="*/ 0 h 328"/>
                <a:gd name="T2" fmla="*/ 1225552 w 327"/>
                <a:gd name="T3" fmla="*/ 0 h 328"/>
                <a:gd name="T4" fmla="*/ 1030663 w 327"/>
                <a:gd name="T5" fmla="*/ 517632 h 328"/>
                <a:gd name="T6" fmla="*/ 685859 w 327"/>
                <a:gd name="T7" fmla="*/ 885226 h 328"/>
                <a:gd name="T8" fmla="*/ 0 w 327"/>
                <a:gd name="T9" fmla="*/ 1230314 h 328"/>
                <a:gd name="T10" fmla="*/ 104940 w 327"/>
                <a:gd name="T11" fmla="*/ 922735 h 328"/>
                <a:gd name="T12" fmla="*/ 637137 w 327"/>
                <a:gd name="T13" fmla="*/ 843965 h 328"/>
                <a:gd name="T14" fmla="*/ 787052 w 327"/>
                <a:gd name="T15" fmla="*/ 510130 h 328"/>
                <a:gd name="T16" fmla="*/ 978193 w 327"/>
                <a:gd name="T17" fmla="*/ 0 h 328"/>
                <a:gd name="T18" fmla="*/ 149915 w 327"/>
                <a:gd name="T19" fmla="*/ 982751 h 328"/>
                <a:gd name="T20" fmla="*/ 86201 w 327"/>
                <a:gd name="T21" fmla="*/ 1162797 h 328"/>
                <a:gd name="T22" fmla="*/ 595911 w 327"/>
                <a:gd name="T23" fmla="*/ 915233 h 328"/>
                <a:gd name="T24" fmla="*/ 149915 w 327"/>
                <a:gd name="T25" fmla="*/ 982751 h 32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27"/>
                <a:gd name="T40" fmla="*/ 0 h 328"/>
                <a:gd name="T41" fmla="*/ 327 w 327"/>
                <a:gd name="T42" fmla="*/ 328 h 32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27" h="328">
                  <a:moveTo>
                    <a:pt x="261" y="0"/>
                  </a:moveTo>
                  <a:cubicBezTo>
                    <a:pt x="327" y="0"/>
                    <a:pt x="327" y="0"/>
                    <a:pt x="327" y="0"/>
                  </a:cubicBezTo>
                  <a:cubicBezTo>
                    <a:pt x="275" y="138"/>
                    <a:pt x="275" y="138"/>
                    <a:pt x="275" y="138"/>
                  </a:cubicBezTo>
                  <a:cubicBezTo>
                    <a:pt x="246" y="204"/>
                    <a:pt x="210" y="219"/>
                    <a:pt x="183" y="236"/>
                  </a:cubicBezTo>
                  <a:cubicBezTo>
                    <a:pt x="147" y="302"/>
                    <a:pt x="81" y="326"/>
                    <a:pt x="0" y="328"/>
                  </a:cubicBezTo>
                  <a:cubicBezTo>
                    <a:pt x="28" y="246"/>
                    <a:pt x="28" y="246"/>
                    <a:pt x="28" y="246"/>
                  </a:cubicBezTo>
                  <a:cubicBezTo>
                    <a:pt x="80" y="246"/>
                    <a:pt x="147" y="237"/>
                    <a:pt x="170" y="225"/>
                  </a:cubicBezTo>
                  <a:cubicBezTo>
                    <a:pt x="187" y="197"/>
                    <a:pt x="204" y="154"/>
                    <a:pt x="210" y="136"/>
                  </a:cubicBezTo>
                  <a:lnTo>
                    <a:pt x="261" y="0"/>
                  </a:lnTo>
                  <a:close/>
                  <a:moveTo>
                    <a:pt x="40" y="262"/>
                  </a:moveTo>
                  <a:cubicBezTo>
                    <a:pt x="23" y="310"/>
                    <a:pt x="23" y="310"/>
                    <a:pt x="23" y="310"/>
                  </a:cubicBezTo>
                  <a:cubicBezTo>
                    <a:pt x="82" y="311"/>
                    <a:pt x="136" y="279"/>
                    <a:pt x="159" y="244"/>
                  </a:cubicBezTo>
                  <a:cubicBezTo>
                    <a:pt x="128" y="254"/>
                    <a:pt x="79" y="262"/>
                    <a:pt x="40" y="262"/>
                  </a:cubicBez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517"/>
            <p:cNvSpPr/>
            <p:nvPr/>
          </p:nvSpPr>
          <p:spPr bwMode="auto">
            <a:xfrm>
              <a:off x="2743204" y="6113468"/>
              <a:ext cx="1252540" cy="869951"/>
            </a:xfrm>
            <a:custGeom>
              <a:avLst/>
              <a:gdLst>
                <a:gd name="T0" fmla="*/ 322263 w 789"/>
                <a:gd name="T1" fmla="*/ 0 h 548"/>
                <a:gd name="T2" fmla="*/ 649289 w 789"/>
                <a:gd name="T3" fmla="*/ 0 h 548"/>
                <a:gd name="T4" fmla="*/ 573089 w 789"/>
                <a:gd name="T5" fmla="*/ 522288 h 548"/>
                <a:gd name="T6" fmla="*/ 908052 w 789"/>
                <a:gd name="T7" fmla="*/ 0 h 548"/>
                <a:gd name="T8" fmla="*/ 1252540 w 789"/>
                <a:gd name="T9" fmla="*/ 0 h 548"/>
                <a:gd name="T10" fmla="*/ 933452 w 789"/>
                <a:gd name="T11" fmla="*/ 869951 h 548"/>
                <a:gd name="T12" fmla="*/ 696914 w 789"/>
                <a:gd name="T13" fmla="*/ 869951 h 548"/>
                <a:gd name="T14" fmla="*/ 896939 w 789"/>
                <a:gd name="T15" fmla="*/ 357188 h 548"/>
                <a:gd name="T16" fmla="*/ 566739 w 789"/>
                <a:gd name="T17" fmla="*/ 869951 h 548"/>
                <a:gd name="T18" fmla="*/ 341313 w 789"/>
                <a:gd name="T19" fmla="*/ 869951 h 548"/>
                <a:gd name="T20" fmla="*/ 407988 w 789"/>
                <a:gd name="T21" fmla="*/ 371475 h 548"/>
                <a:gd name="T22" fmla="*/ 225425 w 789"/>
                <a:gd name="T23" fmla="*/ 869951 h 548"/>
                <a:gd name="T24" fmla="*/ 0 w 789"/>
                <a:gd name="T25" fmla="*/ 869951 h 548"/>
                <a:gd name="T26" fmla="*/ 322263 w 789"/>
                <a:gd name="T27" fmla="*/ 0 h 54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789"/>
                <a:gd name="T43" fmla="*/ 0 h 548"/>
                <a:gd name="T44" fmla="*/ 789 w 789"/>
                <a:gd name="T45" fmla="*/ 548 h 54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789" h="548">
                  <a:moveTo>
                    <a:pt x="203" y="0"/>
                  </a:moveTo>
                  <a:lnTo>
                    <a:pt x="409" y="0"/>
                  </a:lnTo>
                  <a:lnTo>
                    <a:pt x="361" y="329"/>
                  </a:lnTo>
                  <a:lnTo>
                    <a:pt x="572" y="0"/>
                  </a:lnTo>
                  <a:lnTo>
                    <a:pt x="789" y="0"/>
                  </a:lnTo>
                  <a:lnTo>
                    <a:pt x="588" y="548"/>
                  </a:lnTo>
                  <a:lnTo>
                    <a:pt x="439" y="548"/>
                  </a:lnTo>
                  <a:lnTo>
                    <a:pt x="565" y="225"/>
                  </a:lnTo>
                  <a:lnTo>
                    <a:pt x="357" y="548"/>
                  </a:lnTo>
                  <a:lnTo>
                    <a:pt x="215" y="548"/>
                  </a:lnTo>
                  <a:lnTo>
                    <a:pt x="257" y="234"/>
                  </a:lnTo>
                  <a:lnTo>
                    <a:pt x="142" y="548"/>
                  </a:lnTo>
                  <a:lnTo>
                    <a:pt x="0" y="548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518"/>
            <p:cNvSpPr>
              <a:spLocks noEditPoints="1"/>
            </p:cNvSpPr>
            <p:nvPr/>
          </p:nvSpPr>
          <p:spPr bwMode="auto">
            <a:xfrm>
              <a:off x="3676656" y="6113468"/>
              <a:ext cx="866777" cy="869951"/>
            </a:xfrm>
            <a:custGeom>
              <a:avLst/>
              <a:gdLst>
                <a:gd name="T0" fmla="*/ 633414 w 546"/>
                <a:gd name="T1" fmla="*/ 0 h 548"/>
                <a:gd name="T2" fmla="*/ 866777 w 546"/>
                <a:gd name="T3" fmla="*/ 0 h 548"/>
                <a:gd name="T4" fmla="*/ 866777 w 546"/>
                <a:gd name="T5" fmla="*/ 869951 h 548"/>
                <a:gd name="T6" fmla="*/ 638176 w 546"/>
                <a:gd name="T7" fmla="*/ 869951 h 548"/>
                <a:gd name="T8" fmla="*/ 638176 w 546"/>
                <a:gd name="T9" fmla="*/ 720726 h 548"/>
                <a:gd name="T10" fmla="*/ 368301 w 546"/>
                <a:gd name="T11" fmla="*/ 720726 h 548"/>
                <a:gd name="T12" fmla="*/ 266701 w 546"/>
                <a:gd name="T13" fmla="*/ 869951 h 548"/>
                <a:gd name="T14" fmla="*/ 0 w 546"/>
                <a:gd name="T15" fmla="*/ 869951 h 548"/>
                <a:gd name="T16" fmla="*/ 633414 w 546"/>
                <a:gd name="T17" fmla="*/ 0 h 548"/>
                <a:gd name="T18" fmla="*/ 487364 w 546"/>
                <a:gd name="T19" fmla="*/ 552451 h 548"/>
                <a:gd name="T20" fmla="*/ 641351 w 546"/>
                <a:gd name="T21" fmla="*/ 552451 h 548"/>
                <a:gd name="T22" fmla="*/ 641351 w 546"/>
                <a:gd name="T23" fmla="*/ 334963 h 548"/>
                <a:gd name="T24" fmla="*/ 487364 w 546"/>
                <a:gd name="T25" fmla="*/ 552451 h 54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546"/>
                <a:gd name="T40" fmla="*/ 0 h 548"/>
                <a:gd name="T41" fmla="*/ 546 w 546"/>
                <a:gd name="T42" fmla="*/ 548 h 54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546" h="548">
                  <a:moveTo>
                    <a:pt x="399" y="0"/>
                  </a:moveTo>
                  <a:lnTo>
                    <a:pt x="546" y="0"/>
                  </a:lnTo>
                  <a:lnTo>
                    <a:pt x="546" y="548"/>
                  </a:lnTo>
                  <a:lnTo>
                    <a:pt x="402" y="548"/>
                  </a:lnTo>
                  <a:lnTo>
                    <a:pt x="402" y="454"/>
                  </a:lnTo>
                  <a:lnTo>
                    <a:pt x="232" y="454"/>
                  </a:lnTo>
                  <a:lnTo>
                    <a:pt x="168" y="548"/>
                  </a:lnTo>
                  <a:lnTo>
                    <a:pt x="0" y="548"/>
                  </a:lnTo>
                  <a:lnTo>
                    <a:pt x="399" y="0"/>
                  </a:lnTo>
                  <a:close/>
                  <a:moveTo>
                    <a:pt x="307" y="348"/>
                  </a:moveTo>
                  <a:lnTo>
                    <a:pt x="404" y="348"/>
                  </a:lnTo>
                  <a:lnTo>
                    <a:pt x="404" y="211"/>
                  </a:lnTo>
                  <a:lnTo>
                    <a:pt x="307" y="348"/>
                  </a:ln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519"/>
            <p:cNvSpPr/>
            <p:nvPr/>
          </p:nvSpPr>
          <p:spPr bwMode="auto">
            <a:xfrm>
              <a:off x="4587883" y="6102355"/>
              <a:ext cx="957264" cy="900113"/>
            </a:xfrm>
            <a:custGeom>
              <a:avLst/>
              <a:gdLst>
                <a:gd name="T0" fmla="*/ 870923 w 255"/>
                <a:gd name="T1" fmla="*/ 506314 h 240"/>
                <a:gd name="T2" fmla="*/ 889692 w 255"/>
                <a:gd name="T3" fmla="*/ 600075 h 240"/>
                <a:gd name="T4" fmla="*/ 889692 w 255"/>
                <a:gd name="T5" fmla="*/ 607576 h 240"/>
                <a:gd name="T6" fmla="*/ 844645 w 255"/>
                <a:gd name="T7" fmla="*/ 746344 h 240"/>
                <a:gd name="T8" fmla="*/ 739533 w 255"/>
                <a:gd name="T9" fmla="*/ 836355 h 240"/>
                <a:gd name="T10" fmla="*/ 596882 w 255"/>
                <a:gd name="T11" fmla="*/ 885111 h 240"/>
                <a:gd name="T12" fmla="*/ 442969 w 255"/>
                <a:gd name="T13" fmla="*/ 900113 h 240"/>
                <a:gd name="T14" fmla="*/ 439215 w 255"/>
                <a:gd name="T15" fmla="*/ 900113 h 240"/>
                <a:gd name="T16" fmla="*/ 131389 w 255"/>
                <a:gd name="T17" fmla="*/ 828854 h 240"/>
                <a:gd name="T18" fmla="*/ 3754 w 255"/>
                <a:gd name="T19" fmla="*/ 577573 h 240"/>
                <a:gd name="T20" fmla="*/ 251516 w 255"/>
                <a:gd name="T21" fmla="*/ 562571 h 240"/>
                <a:gd name="T22" fmla="*/ 274040 w 255"/>
                <a:gd name="T23" fmla="*/ 648832 h 240"/>
                <a:gd name="T24" fmla="*/ 311580 w 255"/>
                <a:gd name="T25" fmla="*/ 686336 h 240"/>
                <a:gd name="T26" fmla="*/ 371644 w 255"/>
                <a:gd name="T27" fmla="*/ 708839 h 240"/>
                <a:gd name="T28" fmla="*/ 454231 w 255"/>
                <a:gd name="T29" fmla="*/ 716340 h 240"/>
                <a:gd name="T30" fmla="*/ 457985 w 255"/>
                <a:gd name="T31" fmla="*/ 716340 h 240"/>
                <a:gd name="T32" fmla="*/ 521803 w 255"/>
                <a:gd name="T33" fmla="*/ 712590 h 240"/>
                <a:gd name="T34" fmla="*/ 578112 w 255"/>
                <a:gd name="T35" fmla="*/ 693837 h 240"/>
                <a:gd name="T36" fmla="*/ 615652 w 255"/>
                <a:gd name="T37" fmla="*/ 663833 h 240"/>
                <a:gd name="T38" fmla="*/ 630668 w 255"/>
                <a:gd name="T39" fmla="*/ 622578 h 240"/>
                <a:gd name="T40" fmla="*/ 630668 w 255"/>
                <a:gd name="T41" fmla="*/ 622578 h 240"/>
                <a:gd name="T42" fmla="*/ 611898 w 255"/>
                <a:gd name="T43" fmla="*/ 585074 h 240"/>
                <a:gd name="T44" fmla="*/ 563097 w 255"/>
                <a:gd name="T45" fmla="*/ 558820 h 240"/>
                <a:gd name="T46" fmla="*/ 484263 w 255"/>
                <a:gd name="T47" fmla="*/ 540068 h 240"/>
                <a:gd name="T48" fmla="*/ 394168 w 255"/>
                <a:gd name="T49" fmla="*/ 517565 h 240"/>
                <a:gd name="T50" fmla="*/ 296564 w 255"/>
                <a:gd name="T51" fmla="*/ 491312 h 240"/>
                <a:gd name="T52" fmla="*/ 210223 w 255"/>
                <a:gd name="T53" fmla="*/ 446306 h 240"/>
                <a:gd name="T54" fmla="*/ 146405 w 255"/>
                <a:gd name="T55" fmla="*/ 378798 h 240"/>
                <a:gd name="T56" fmla="*/ 123881 w 255"/>
                <a:gd name="T57" fmla="*/ 281285 h 240"/>
                <a:gd name="T58" fmla="*/ 123881 w 255"/>
                <a:gd name="T59" fmla="*/ 277535 h 240"/>
                <a:gd name="T60" fmla="*/ 165175 w 255"/>
                <a:gd name="T61" fmla="*/ 146268 h 240"/>
                <a:gd name="T62" fmla="*/ 266532 w 255"/>
                <a:gd name="T63" fmla="*/ 60008 h 240"/>
                <a:gd name="T64" fmla="*/ 405429 w 255"/>
                <a:gd name="T65" fmla="*/ 15002 h 240"/>
                <a:gd name="T66" fmla="*/ 544327 w 255"/>
                <a:gd name="T67" fmla="*/ 0 h 240"/>
                <a:gd name="T68" fmla="*/ 548081 w 255"/>
                <a:gd name="T69" fmla="*/ 0 h 240"/>
                <a:gd name="T70" fmla="*/ 698240 w 255"/>
                <a:gd name="T71" fmla="*/ 15002 h 240"/>
                <a:gd name="T72" fmla="*/ 829629 w 255"/>
                <a:gd name="T73" fmla="*/ 67508 h 240"/>
                <a:gd name="T74" fmla="*/ 915970 w 255"/>
                <a:gd name="T75" fmla="*/ 157520 h 240"/>
                <a:gd name="T76" fmla="*/ 953510 w 255"/>
                <a:gd name="T77" fmla="*/ 270034 h 240"/>
                <a:gd name="T78" fmla="*/ 713256 w 255"/>
                <a:gd name="T79" fmla="*/ 296287 h 240"/>
                <a:gd name="T80" fmla="*/ 690732 w 255"/>
                <a:gd name="T81" fmla="*/ 240030 h 240"/>
                <a:gd name="T82" fmla="*/ 656946 w 255"/>
                <a:gd name="T83" fmla="*/ 206276 h 240"/>
                <a:gd name="T84" fmla="*/ 600636 w 255"/>
                <a:gd name="T85" fmla="*/ 191274 h 240"/>
                <a:gd name="T86" fmla="*/ 540573 w 255"/>
                <a:gd name="T87" fmla="*/ 183773 h 240"/>
                <a:gd name="T88" fmla="*/ 540573 w 255"/>
                <a:gd name="T89" fmla="*/ 183773 h 240"/>
                <a:gd name="T90" fmla="*/ 480509 w 255"/>
                <a:gd name="T91" fmla="*/ 187524 h 240"/>
                <a:gd name="T92" fmla="*/ 427953 w 255"/>
                <a:gd name="T93" fmla="*/ 206276 h 240"/>
                <a:gd name="T94" fmla="*/ 394168 w 255"/>
                <a:gd name="T95" fmla="*/ 228779 h 240"/>
                <a:gd name="T96" fmla="*/ 379152 w 255"/>
                <a:gd name="T97" fmla="*/ 266283 h 240"/>
                <a:gd name="T98" fmla="*/ 379152 w 255"/>
                <a:gd name="T99" fmla="*/ 266283 h 240"/>
                <a:gd name="T100" fmla="*/ 397922 w 255"/>
                <a:gd name="T101" fmla="*/ 300038 h 240"/>
                <a:gd name="T102" fmla="*/ 457985 w 255"/>
                <a:gd name="T103" fmla="*/ 326291 h 240"/>
                <a:gd name="T104" fmla="*/ 536819 w 255"/>
                <a:gd name="T105" fmla="*/ 345043 h 240"/>
                <a:gd name="T106" fmla="*/ 604390 w 255"/>
                <a:gd name="T107" fmla="*/ 356295 h 240"/>
                <a:gd name="T108" fmla="*/ 717010 w 255"/>
                <a:gd name="T109" fmla="*/ 386299 h 240"/>
                <a:gd name="T110" fmla="*/ 807105 w 255"/>
                <a:gd name="T111" fmla="*/ 431304 h 240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255"/>
                <a:gd name="T169" fmla="*/ 0 h 240"/>
                <a:gd name="T170" fmla="*/ 255 w 255"/>
                <a:gd name="T171" fmla="*/ 240 h 240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255" h="240">
                  <a:moveTo>
                    <a:pt x="215" y="115"/>
                  </a:moveTo>
                  <a:cubicBezTo>
                    <a:pt x="222" y="121"/>
                    <a:pt x="228" y="127"/>
                    <a:pt x="232" y="135"/>
                  </a:cubicBezTo>
                  <a:cubicBezTo>
                    <a:pt x="232" y="135"/>
                    <a:pt x="232" y="135"/>
                    <a:pt x="232" y="135"/>
                  </a:cubicBezTo>
                  <a:cubicBezTo>
                    <a:pt x="235" y="142"/>
                    <a:pt x="237" y="151"/>
                    <a:pt x="237" y="160"/>
                  </a:cubicBezTo>
                  <a:cubicBezTo>
                    <a:pt x="237" y="160"/>
                    <a:pt x="237" y="160"/>
                    <a:pt x="237" y="160"/>
                  </a:cubicBezTo>
                  <a:cubicBezTo>
                    <a:pt x="237" y="161"/>
                    <a:pt x="237" y="162"/>
                    <a:pt x="237" y="162"/>
                  </a:cubicBezTo>
                  <a:cubicBezTo>
                    <a:pt x="237" y="162"/>
                    <a:pt x="237" y="162"/>
                    <a:pt x="237" y="162"/>
                  </a:cubicBezTo>
                  <a:cubicBezTo>
                    <a:pt x="237" y="176"/>
                    <a:pt x="233" y="189"/>
                    <a:pt x="225" y="199"/>
                  </a:cubicBezTo>
                  <a:cubicBezTo>
                    <a:pt x="225" y="199"/>
                    <a:pt x="225" y="199"/>
                    <a:pt x="225" y="199"/>
                  </a:cubicBezTo>
                  <a:cubicBezTo>
                    <a:pt x="217" y="209"/>
                    <a:pt x="208" y="217"/>
                    <a:pt x="197" y="223"/>
                  </a:cubicBezTo>
                  <a:cubicBezTo>
                    <a:pt x="197" y="223"/>
                    <a:pt x="197" y="223"/>
                    <a:pt x="197" y="223"/>
                  </a:cubicBezTo>
                  <a:cubicBezTo>
                    <a:pt x="185" y="229"/>
                    <a:pt x="173" y="233"/>
                    <a:pt x="159" y="236"/>
                  </a:cubicBezTo>
                  <a:cubicBezTo>
                    <a:pt x="159" y="236"/>
                    <a:pt x="159" y="236"/>
                    <a:pt x="159" y="236"/>
                  </a:cubicBezTo>
                  <a:cubicBezTo>
                    <a:pt x="145" y="239"/>
                    <a:pt x="132" y="240"/>
                    <a:pt x="118" y="240"/>
                  </a:cubicBezTo>
                  <a:cubicBezTo>
                    <a:pt x="118" y="240"/>
                    <a:pt x="118" y="240"/>
                    <a:pt x="118" y="240"/>
                  </a:cubicBezTo>
                  <a:cubicBezTo>
                    <a:pt x="118" y="240"/>
                    <a:pt x="117" y="240"/>
                    <a:pt x="117" y="240"/>
                  </a:cubicBezTo>
                  <a:cubicBezTo>
                    <a:pt x="79" y="240"/>
                    <a:pt x="55" y="233"/>
                    <a:pt x="35" y="221"/>
                  </a:cubicBezTo>
                  <a:cubicBezTo>
                    <a:pt x="35" y="221"/>
                    <a:pt x="35" y="221"/>
                    <a:pt x="35" y="221"/>
                  </a:cubicBezTo>
                  <a:cubicBezTo>
                    <a:pt x="18" y="211"/>
                    <a:pt x="4" y="188"/>
                    <a:pt x="1" y="154"/>
                  </a:cubicBezTo>
                  <a:cubicBezTo>
                    <a:pt x="1" y="154"/>
                    <a:pt x="1" y="154"/>
                    <a:pt x="1" y="154"/>
                  </a:cubicBezTo>
                  <a:cubicBezTo>
                    <a:pt x="0" y="150"/>
                    <a:pt x="0" y="150"/>
                    <a:pt x="0" y="150"/>
                  </a:cubicBezTo>
                  <a:cubicBezTo>
                    <a:pt x="67" y="150"/>
                    <a:pt x="67" y="150"/>
                    <a:pt x="67" y="150"/>
                  </a:cubicBezTo>
                  <a:cubicBezTo>
                    <a:pt x="67" y="153"/>
                    <a:pt x="67" y="153"/>
                    <a:pt x="67" y="153"/>
                  </a:cubicBezTo>
                  <a:cubicBezTo>
                    <a:pt x="68" y="160"/>
                    <a:pt x="70" y="167"/>
                    <a:pt x="73" y="173"/>
                  </a:cubicBezTo>
                  <a:cubicBezTo>
                    <a:pt x="73" y="173"/>
                    <a:pt x="73" y="173"/>
                    <a:pt x="73" y="173"/>
                  </a:cubicBezTo>
                  <a:cubicBezTo>
                    <a:pt x="75" y="177"/>
                    <a:pt x="79" y="181"/>
                    <a:pt x="83" y="183"/>
                  </a:cubicBezTo>
                  <a:cubicBezTo>
                    <a:pt x="83" y="183"/>
                    <a:pt x="83" y="183"/>
                    <a:pt x="83" y="183"/>
                  </a:cubicBezTo>
                  <a:cubicBezTo>
                    <a:pt x="88" y="186"/>
                    <a:pt x="92" y="188"/>
                    <a:pt x="99" y="189"/>
                  </a:cubicBezTo>
                  <a:cubicBezTo>
                    <a:pt x="99" y="189"/>
                    <a:pt x="99" y="189"/>
                    <a:pt x="99" y="189"/>
                  </a:cubicBezTo>
                  <a:cubicBezTo>
                    <a:pt x="105" y="191"/>
                    <a:pt x="113" y="191"/>
                    <a:pt x="121" y="191"/>
                  </a:cubicBezTo>
                  <a:cubicBezTo>
                    <a:pt x="121" y="191"/>
                    <a:pt x="121" y="191"/>
                    <a:pt x="121" y="191"/>
                  </a:cubicBezTo>
                  <a:cubicBezTo>
                    <a:pt x="121" y="191"/>
                    <a:pt x="121" y="191"/>
                    <a:pt x="122" y="191"/>
                  </a:cubicBezTo>
                  <a:cubicBezTo>
                    <a:pt x="122" y="191"/>
                    <a:pt x="122" y="191"/>
                    <a:pt x="122" y="191"/>
                  </a:cubicBezTo>
                  <a:cubicBezTo>
                    <a:pt x="127" y="191"/>
                    <a:pt x="133" y="191"/>
                    <a:pt x="139" y="190"/>
                  </a:cubicBezTo>
                  <a:cubicBezTo>
                    <a:pt x="139" y="190"/>
                    <a:pt x="139" y="190"/>
                    <a:pt x="139" y="190"/>
                  </a:cubicBezTo>
                  <a:cubicBezTo>
                    <a:pt x="145" y="188"/>
                    <a:pt x="149" y="187"/>
                    <a:pt x="154" y="185"/>
                  </a:cubicBezTo>
                  <a:cubicBezTo>
                    <a:pt x="154" y="185"/>
                    <a:pt x="154" y="185"/>
                    <a:pt x="154" y="185"/>
                  </a:cubicBezTo>
                  <a:cubicBezTo>
                    <a:pt x="158" y="183"/>
                    <a:pt x="162" y="180"/>
                    <a:pt x="164" y="177"/>
                  </a:cubicBezTo>
                  <a:cubicBezTo>
                    <a:pt x="164" y="177"/>
                    <a:pt x="164" y="177"/>
                    <a:pt x="164" y="177"/>
                  </a:cubicBezTo>
                  <a:cubicBezTo>
                    <a:pt x="166" y="175"/>
                    <a:pt x="168" y="170"/>
                    <a:pt x="168" y="166"/>
                  </a:cubicBezTo>
                  <a:cubicBezTo>
                    <a:pt x="168" y="166"/>
                    <a:pt x="168" y="166"/>
                    <a:pt x="168" y="166"/>
                  </a:cubicBezTo>
                  <a:cubicBezTo>
                    <a:pt x="168" y="166"/>
                    <a:pt x="168" y="166"/>
                    <a:pt x="168" y="166"/>
                  </a:cubicBezTo>
                  <a:cubicBezTo>
                    <a:pt x="168" y="163"/>
                    <a:pt x="166" y="158"/>
                    <a:pt x="163" y="156"/>
                  </a:cubicBezTo>
                  <a:cubicBezTo>
                    <a:pt x="163" y="156"/>
                    <a:pt x="163" y="156"/>
                    <a:pt x="163" y="156"/>
                  </a:cubicBezTo>
                  <a:cubicBezTo>
                    <a:pt x="160" y="153"/>
                    <a:pt x="157" y="151"/>
                    <a:pt x="150" y="149"/>
                  </a:cubicBezTo>
                  <a:cubicBezTo>
                    <a:pt x="150" y="149"/>
                    <a:pt x="150" y="149"/>
                    <a:pt x="150" y="149"/>
                  </a:cubicBezTo>
                  <a:cubicBezTo>
                    <a:pt x="145" y="147"/>
                    <a:pt x="138" y="146"/>
                    <a:pt x="129" y="144"/>
                  </a:cubicBezTo>
                  <a:cubicBezTo>
                    <a:pt x="129" y="144"/>
                    <a:pt x="129" y="144"/>
                    <a:pt x="129" y="144"/>
                  </a:cubicBezTo>
                  <a:cubicBezTo>
                    <a:pt x="121" y="142"/>
                    <a:pt x="113" y="140"/>
                    <a:pt x="105" y="138"/>
                  </a:cubicBezTo>
                  <a:cubicBezTo>
                    <a:pt x="105" y="138"/>
                    <a:pt x="105" y="138"/>
                    <a:pt x="105" y="138"/>
                  </a:cubicBezTo>
                  <a:cubicBezTo>
                    <a:pt x="96" y="136"/>
                    <a:pt x="87" y="134"/>
                    <a:pt x="79" y="131"/>
                  </a:cubicBezTo>
                  <a:cubicBezTo>
                    <a:pt x="79" y="131"/>
                    <a:pt x="79" y="131"/>
                    <a:pt x="79" y="131"/>
                  </a:cubicBezTo>
                  <a:cubicBezTo>
                    <a:pt x="70" y="128"/>
                    <a:pt x="63" y="124"/>
                    <a:pt x="56" y="119"/>
                  </a:cubicBezTo>
                  <a:cubicBezTo>
                    <a:pt x="56" y="119"/>
                    <a:pt x="56" y="119"/>
                    <a:pt x="56" y="119"/>
                  </a:cubicBezTo>
                  <a:cubicBezTo>
                    <a:pt x="49" y="114"/>
                    <a:pt x="43" y="108"/>
                    <a:pt x="39" y="101"/>
                  </a:cubicBezTo>
                  <a:cubicBezTo>
                    <a:pt x="39" y="101"/>
                    <a:pt x="39" y="101"/>
                    <a:pt x="39" y="101"/>
                  </a:cubicBezTo>
                  <a:cubicBezTo>
                    <a:pt x="35" y="94"/>
                    <a:pt x="33" y="8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4"/>
                    <a:pt x="33" y="74"/>
                  </a:cubicBezTo>
                  <a:cubicBezTo>
                    <a:pt x="33" y="74"/>
                    <a:pt x="33" y="74"/>
                    <a:pt x="33" y="74"/>
                  </a:cubicBezTo>
                  <a:cubicBezTo>
                    <a:pt x="33" y="61"/>
                    <a:pt x="37" y="49"/>
                    <a:pt x="44" y="39"/>
                  </a:cubicBezTo>
                  <a:cubicBezTo>
                    <a:pt x="44" y="39"/>
                    <a:pt x="44" y="39"/>
                    <a:pt x="44" y="39"/>
                  </a:cubicBezTo>
                  <a:cubicBezTo>
                    <a:pt x="51" y="30"/>
                    <a:pt x="60" y="22"/>
                    <a:pt x="71" y="16"/>
                  </a:cubicBezTo>
                  <a:cubicBezTo>
                    <a:pt x="71" y="16"/>
                    <a:pt x="71" y="16"/>
                    <a:pt x="71" y="16"/>
                  </a:cubicBezTo>
                  <a:cubicBezTo>
                    <a:pt x="82" y="11"/>
                    <a:pt x="94" y="7"/>
                    <a:pt x="108" y="4"/>
                  </a:cubicBezTo>
                  <a:cubicBezTo>
                    <a:pt x="108" y="4"/>
                    <a:pt x="108" y="4"/>
                    <a:pt x="108" y="4"/>
                  </a:cubicBezTo>
                  <a:cubicBezTo>
                    <a:pt x="121" y="1"/>
                    <a:pt x="132" y="0"/>
                    <a:pt x="145" y="0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46" y="0"/>
                    <a:pt x="146" y="0"/>
                    <a:pt x="146" y="0"/>
                  </a:cubicBezTo>
                  <a:cubicBezTo>
                    <a:pt x="146" y="0"/>
                    <a:pt x="146" y="0"/>
                    <a:pt x="146" y="0"/>
                  </a:cubicBezTo>
                  <a:cubicBezTo>
                    <a:pt x="160" y="0"/>
                    <a:pt x="173" y="1"/>
                    <a:pt x="186" y="4"/>
                  </a:cubicBezTo>
                  <a:cubicBezTo>
                    <a:pt x="186" y="4"/>
                    <a:pt x="186" y="4"/>
                    <a:pt x="186" y="4"/>
                  </a:cubicBezTo>
                  <a:cubicBezTo>
                    <a:pt x="199" y="6"/>
                    <a:pt x="212" y="12"/>
                    <a:pt x="221" y="18"/>
                  </a:cubicBezTo>
                  <a:cubicBezTo>
                    <a:pt x="221" y="18"/>
                    <a:pt x="221" y="18"/>
                    <a:pt x="221" y="18"/>
                  </a:cubicBezTo>
                  <a:cubicBezTo>
                    <a:pt x="232" y="25"/>
                    <a:pt x="239" y="33"/>
                    <a:pt x="244" y="42"/>
                  </a:cubicBezTo>
                  <a:cubicBezTo>
                    <a:pt x="244" y="42"/>
                    <a:pt x="244" y="42"/>
                    <a:pt x="244" y="42"/>
                  </a:cubicBezTo>
                  <a:cubicBezTo>
                    <a:pt x="250" y="51"/>
                    <a:pt x="253" y="59"/>
                    <a:pt x="254" y="72"/>
                  </a:cubicBezTo>
                  <a:cubicBezTo>
                    <a:pt x="254" y="72"/>
                    <a:pt x="254" y="72"/>
                    <a:pt x="254" y="72"/>
                  </a:cubicBezTo>
                  <a:cubicBezTo>
                    <a:pt x="255" y="79"/>
                    <a:pt x="255" y="79"/>
                    <a:pt x="255" y="79"/>
                  </a:cubicBezTo>
                  <a:cubicBezTo>
                    <a:pt x="190" y="79"/>
                    <a:pt x="190" y="79"/>
                    <a:pt x="190" y="79"/>
                  </a:cubicBezTo>
                  <a:cubicBezTo>
                    <a:pt x="189" y="74"/>
                    <a:pt x="189" y="74"/>
                    <a:pt x="189" y="74"/>
                  </a:cubicBezTo>
                  <a:cubicBezTo>
                    <a:pt x="188" y="72"/>
                    <a:pt x="186" y="67"/>
                    <a:pt x="184" y="64"/>
                  </a:cubicBezTo>
                  <a:cubicBezTo>
                    <a:pt x="184" y="64"/>
                    <a:pt x="184" y="64"/>
                    <a:pt x="184" y="64"/>
                  </a:cubicBezTo>
                  <a:cubicBezTo>
                    <a:pt x="181" y="60"/>
                    <a:pt x="177" y="57"/>
                    <a:pt x="175" y="55"/>
                  </a:cubicBezTo>
                  <a:cubicBezTo>
                    <a:pt x="175" y="55"/>
                    <a:pt x="175" y="55"/>
                    <a:pt x="175" y="55"/>
                  </a:cubicBezTo>
                  <a:cubicBezTo>
                    <a:pt x="170" y="53"/>
                    <a:pt x="165" y="52"/>
                    <a:pt x="160" y="51"/>
                  </a:cubicBezTo>
                  <a:cubicBezTo>
                    <a:pt x="160" y="51"/>
                    <a:pt x="160" y="51"/>
                    <a:pt x="160" y="51"/>
                  </a:cubicBezTo>
                  <a:cubicBezTo>
                    <a:pt x="155" y="50"/>
                    <a:pt x="150" y="49"/>
                    <a:pt x="144" y="49"/>
                  </a:cubicBezTo>
                  <a:cubicBezTo>
                    <a:pt x="144" y="49"/>
                    <a:pt x="144" y="49"/>
                    <a:pt x="144" y="49"/>
                  </a:cubicBezTo>
                  <a:cubicBezTo>
                    <a:pt x="144" y="49"/>
                    <a:pt x="144" y="49"/>
                    <a:pt x="144" y="49"/>
                  </a:cubicBezTo>
                  <a:cubicBezTo>
                    <a:pt x="138" y="49"/>
                    <a:pt x="133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2" y="51"/>
                    <a:pt x="118" y="53"/>
                    <a:pt x="114" y="55"/>
                  </a:cubicBezTo>
                  <a:cubicBezTo>
                    <a:pt x="114" y="55"/>
                    <a:pt x="114" y="55"/>
                    <a:pt x="114" y="55"/>
                  </a:cubicBezTo>
                  <a:cubicBezTo>
                    <a:pt x="110" y="56"/>
                    <a:pt x="107" y="59"/>
                    <a:pt x="105" y="61"/>
                  </a:cubicBezTo>
                  <a:cubicBezTo>
                    <a:pt x="105" y="61"/>
                    <a:pt x="105" y="61"/>
                    <a:pt x="105" y="61"/>
                  </a:cubicBezTo>
                  <a:cubicBezTo>
                    <a:pt x="103" y="64"/>
                    <a:pt x="102" y="67"/>
                    <a:pt x="101" y="71"/>
                  </a:cubicBezTo>
                  <a:cubicBezTo>
                    <a:pt x="101" y="71"/>
                    <a:pt x="101" y="71"/>
                    <a:pt x="101" y="71"/>
                  </a:cubicBezTo>
                  <a:cubicBezTo>
                    <a:pt x="101" y="71"/>
                    <a:pt x="101" y="71"/>
                    <a:pt x="101" y="71"/>
                  </a:cubicBezTo>
                  <a:cubicBezTo>
                    <a:pt x="101" y="71"/>
                    <a:pt x="101" y="71"/>
                    <a:pt x="101" y="71"/>
                  </a:cubicBezTo>
                  <a:cubicBezTo>
                    <a:pt x="102" y="75"/>
                    <a:pt x="103" y="77"/>
                    <a:pt x="106" y="80"/>
                  </a:cubicBezTo>
                  <a:cubicBezTo>
                    <a:pt x="106" y="80"/>
                    <a:pt x="106" y="80"/>
                    <a:pt x="106" y="80"/>
                  </a:cubicBezTo>
                  <a:cubicBezTo>
                    <a:pt x="110" y="82"/>
                    <a:pt x="115" y="85"/>
                    <a:pt x="122" y="87"/>
                  </a:cubicBezTo>
                  <a:cubicBezTo>
                    <a:pt x="122" y="87"/>
                    <a:pt x="122" y="87"/>
                    <a:pt x="122" y="87"/>
                  </a:cubicBezTo>
                  <a:cubicBezTo>
                    <a:pt x="129" y="89"/>
                    <a:pt x="134" y="90"/>
                    <a:pt x="143" y="92"/>
                  </a:cubicBezTo>
                  <a:cubicBezTo>
                    <a:pt x="143" y="92"/>
                    <a:pt x="143" y="92"/>
                    <a:pt x="143" y="92"/>
                  </a:cubicBezTo>
                  <a:cubicBezTo>
                    <a:pt x="150" y="93"/>
                    <a:pt x="156" y="94"/>
                    <a:pt x="161" y="95"/>
                  </a:cubicBezTo>
                  <a:cubicBezTo>
                    <a:pt x="161" y="95"/>
                    <a:pt x="161" y="95"/>
                    <a:pt x="161" y="95"/>
                  </a:cubicBezTo>
                  <a:cubicBezTo>
                    <a:pt x="172" y="98"/>
                    <a:pt x="182" y="100"/>
                    <a:pt x="191" y="103"/>
                  </a:cubicBezTo>
                  <a:cubicBezTo>
                    <a:pt x="191" y="103"/>
                    <a:pt x="191" y="103"/>
                    <a:pt x="191" y="103"/>
                  </a:cubicBezTo>
                  <a:cubicBezTo>
                    <a:pt x="200" y="106"/>
                    <a:pt x="208" y="110"/>
                    <a:pt x="215" y="115"/>
                  </a:cubicBezTo>
                  <a:cubicBezTo>
                    <a:pt x="215" y="115"/>
                    <a:pt x="215" y="115"/>
                    <a:pt x="215" y="115"/>
                  </a:cubicBezTo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520"/>
            <p:cNvSpPr/>
            <p:nvPr/>
          </p:nvSpPr>
          <p:spPr bwMode="auto">
            <a:xfrm>
              <a:off x="2349504" y="7164394"/>
              <a:ext cx="157163" cy="142875"/>
            </a:xfrm>
            <a:custGeom>
              <a:avLst/>
              <a:gdLst>
                <a:gd name="T0" fmla="*/ 119743 w 42"/>
                <a:gd name="T1" fmla="*/ 97757 h 38"/>
                <a:gd name="T2" fmla="*/ 104775 w 42"/>
                <a:gd name="T3" fmla="*/ 124076 h 38"/>
                <a:gd name="T4" fmla="*/ 44904 w 42"/>
                <a:gd name="T5" fmla="*/ 142875 h 38"/>
                <a:gd name="T6" fmla="*/ 11226 w 42"/>
                <a:gd name="T7" fmla="*/ 135355 h 38"/>
                <a:gd name="T8" fmla="*/ 7484 w 42"/>
                <a:gd name="T9" fmla="*/ 105276 h 38"/>
                <a:gd name="T10" fmla="*/ 11226 w 42"/>
                <a:gd name="T11" fmla="*/ 93997 h 38"/>
                <a:gd name="T12" fmla="*/ 33678 w 42"/>
                <a:gd name="T13" fmla="*/ 93997 h 38"/>
                <a:gd name="T14" fmla="*/ 29936 w 42"/>
                <a:gd name="T15" fmla="*/ 105276 h 38"/>
                <a:gd name="T16" fmla="*/ 33678 w 42"/>
                <a:gd name="T17" fmla="*/ 120316 h 38"/>
                <a:gd name="T18" fmla="*/ 52388 w 42"/>
                <a:gd name="T19" fmla="*/ 127836 h 38"/>
                <a:gd name="T20" fmla="*/ 82323 w 42"/>
                <a:gd name="T21" fmla="*/ 116556 h 38"/>
                <a:gd name="T22" fmla="*/ 97291 w 42"/>
                <a:gd name="T23" fmla="*/ 93997 h 38"/>
                <a:gd name="T24" fmla="*/ 130969 w 42"/>
                <a:gd name="T25" fmla="*/ 0 h 38"/>
                <a:gd name="T26" fmla="*/ 157163 w 42"/>
                <a:gd name="T27" fmla="*/ 0 h 38"/>
                <a:gd name="T28" fmla="*/ 119743 w 42"/>
                <a:gd name="T29" fmla="*/ 97757 h 3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42"/>
                <a:gd name="T46" fmla="*/ 0 h 38"/>
                <a:gd name="T47" fmla="*/ 42 w 42"/>
                <a:gd name="T48" fmla="*/ 38 h 3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42" h="38">
                  <a:moveTo>
                    <a:pt x="32" y="26"/>
                  </a:moveTo>
                  <a:cubicBezTo>
                    <a:pt x="31" y="29"/>
                    <a:pt x="30" y="32"/>
                    <a:pt x="28" y="33"/>
                  </a:cubicBezTo>
                  <a:cubicBezTo>
                    <a:pt x="24" y="37"/>
                    <a:pt x="19" y="38"/>
                    <a:pt x="12" y="38"/>
                  </a:cubicBezTo>
                  <a:cubicBezTo>
                    <a:pt x="8" y="38"/>
                    <a:pt x="5" y="37"/>
                    <a:pt x="3" y="36"/>
                  </a:cubicBezTo>
                  <a:cubicBezTo>
                    <a:pt x="1" y="34"/>
                    <a:pt x="0" y="32"/>
                    <a:pt x="2" y="28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8" y="30"/>
                    <a:pt x="8" y="31"/>
                    <a:pt x="9" y="32"/>
                  </a:cubicBezTo>
                  <a:cubicBezTo>
                    <a:pt x="9" y="33"/>
                    <a:pt x="11" y="34"/>
                    <a:pt x="14" y="34"/>
                  </a:cubicBezTo>
                  <a:cubicBezTo>
                    <a:pt x="18" y="34"/>
                    <a:pt x="20" y="33"/>
                    <a:pt x="22" y="31"/>
                  </a:cubicBezTo>
                  <a:cubicBezTo>
                    <a:pt x="23" y="30"/>
                    <a:pt x="25" y="28"/>
                    <a:pt x="26" y="25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42" y="0"/>
                    <a:pt x="42" y="0"/>
                    <a:pt x="42" y="0"/>
                  </a:cubicBezTo>
                  <a:lnTo>
                    <a:pt x="32" y="26"/>
                  </a:ln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521"/>
            <p:cNvSpPr/>
            <p:nvPr/>
          </p:nvSpPr>
          <p:spPr bwMode="auto">
            <a:xfrm>
              <a:off x="2484441" y="7164394"/>
              <a:ext cx="236538" cy="138113"/>
            </a:xfrm>
            <a:custGeom>
              <a:avLst/>
              <a:gdLst>
                <a:gd name="T0" fmla="*/ 48809 w 63"/>
                <a:gd name="T1" fmla="*/ 0 h 37"/>
                <a:gd name="T2" fmla="*/ 86355 w 63"/>
                <a:gd name="T3" fmla="*/ 0 h 37"/>
                <a:gd name="T4" fmla="*/ 101373 w 63"/>
                <a:gd name="T5" fmla="*/ 115716 h 37"/>
                <a:gd name="T6" fmla="*/ 198992 w 63"/>
                <a:gd name="T7" fmla="*/ 0 h 37"/>
                <a:gd name="T8" fmla="*/ 236538 w 63"/>
                <a:gd name="T9" fmla="*/ 0 h 37"/>
                <a:gd name="T10" fmla="*/ 187729 w 63"/>
                <a:gd name="T11" fmla="*/ 138113 h 37"/>
                <a:gd name="T12" fmla="*/ 161447 w 63"/>
                <a:gd name="T13" fmla="*/ 138113 h 37"/>
                <a:gd name="T14" fmla="*/ 191483 w 63"/>
                <a:gd name="T15" fmla="*/ 55992 h 37"/>
                <a:gd name="T16" fmla="*/ 195238 w 63"/>
                <a:gd name="T17" fmla="*/ 41061 h 37"/>
                <a:gd name="T18" fmla="*/ 206501 w 63"/>
                <a:gd name="T19" fmla="*/ 22397 h 37"/>
                <a:gd name="T20" fmla="*/ 105128 w 63"/>
                <a:gd name="T21" fmla="*/ 138113 h 37"/>
                <a:gd name="T22" fmla="*/ 78846 w 63"/>
                <a:gd name="T23" fmla="*/ 138113 h 37"/>
                <a:gd name="T24" fmla="*/ 67582 w 63"/>
                <a:gd name="T25" fmla="*/ 22397 h 37"/>
                <a:gd name="T26" fmla="*/ 63828 w 63"/>
                <a:gd name="T27" fmla="*/ 26129 h 37"/>
                <a:gd name="T28" fmla="*/ 60073 w 63"/>
                <a:gd name="T29" fmla="*/ 41061 h 37"/>
                <a:gd name="T30" fmla="*/ 52564 w 63"/>
                <a:gd name="T31" fmla="*/ 55992 h 37"/>
                <a:gd name="T32" fmla="*/ 22527 w 63"/>
                <a:gd name="T33" fmla="*/ 138113 h 37"/>
                <a:gd name="T34" fmla="*/ 0 w 63"/>
                <a:gd name="T35" fmla="*/ 138113 h 37"/>
                <a:gd name="T36" fmla="*/ 48809 w 63"/>
                <a:gd name="T37" fmla="*/ 0 h 3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63"/>
                <a:gd name="T58" fmla="*/ 0 h 37"/>
                <a:gd name="T59" fmla="*/ 63 w 63"/>
                <a:gd name="T60" fmla="*/ 37 h 3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63" h="37">
                  <a:moveTo>
                    <a:pt x="13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50" y="37"/>
                    <a:pt x="50" y="37"/>
                    <a:pt x="50" y="37"/>
                  </a:cubicBezTo>
                  <a:cubicBezTo>
                    <a:pt x="43" y="37"/>
                    <a:pt x="43" y="37"/>
                    <a:pt x="43" y="37"/>
                  </a:cubicBezTo>
                  <a:cubicBezTo>
                    <a:pt x="51" y="15"/>
                    <a:pt x="51" y="15"/>
                    <a:pt x="51" y="15"/>
                  </a:cubicBezTo>
                  <a:cubicBezTo>
                    <a:pt x="51" y="14"/>
                    <a:pt x="52" y="13"/>
                    <a:pt x="52" y="11"/>
                  </a:cubicBezTo>
                  <a:cubicBezTo>
                    <a:pt x="53" y="10"/>
                    <a:pt x="54" y="8"/>
                    <a:pt x="55" y="6"/>
                  </a:cubicBezTo>
                  <a:cubicBezTo>
                    <a:pt x="28" y="37"/>
                    <a:pt x="28" y="37"/>
                    <a:pt x="28" y="37"/>
                  </a:cubicBezTo>
                  <a:cubicBezTo>
                    <a:pt x="21" y="37"/>
                    <a:pt x="21" y="37"/>
                    <a:pt x="21" y="37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8"/>
                    <a:pt x="16" y="9"/>
                    <a:pt x="16" y="11"/>
                  </a:cubicBezTo>
                  <a:cubicBezTo>
                    <a:pt x="15" y="13"/>
                    <a:pt x="15" y="14"/>
                    <a:pt x="14" y="15"/>
                  </a:cubicBezTo>
                  <a:cubicBezTo>
                    <a:pt x="6" y="37"/>
                    <a:pt x="6" y="37"/>
                    <a:pt x="6" y="37"/>
                  </a:cubicBezTo>
                  <a:cubicBezTo>
                    <a:pt x="0" y="37"/>
                    <a:pt x="0" y="37"/>
                    <a:pt x="0" y="37"/>
                  </a:cubicBezTo>
                  <a:lnTo>
                    <a:pt x="13" y="0"/>
                  </a:ln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522"/>
            <p:cNvSpPr>
              <a:spLocks noEditPoints="1"/>
            </p:cNvSpPr>
            <p:nvPr/>
          </p:nvSpPr>
          <p:spPr bwMode="auto">
            <a:xfrm>
              <a:off x="2682879" y="7164394"/>
              <a:ext cx="173038" cy="138113"/>
            </a:xfrm>
            <a:custGeom>
              <a:avLst/>
              <a:gdLst>
                <a:gd name="T0" fmla="*/ 123825 w 109"/>
                <a:gd name="T1" fmla="*/ 0 h 87"/>
                <a:gd name="T2" fmla="*/ 153988 w 109"/>
                <a:gd name="T3" fmla="*/ 0 h 87"/>
                <a:gd name="T4" fmla="*/ 173038 w 109"/>
                <a:gd name="T5" fmla="*/ 138113 h 87"/>
                <a:gd name="T6" fmla="*/ 146050 w 109"/>
                <a:gd name="T7" fmla="*/ 138113 h 87"/>
                <a:gd name="T8" fmla="*/ 139700 w 109"/>
                <a:gd name="T9" fmla="*/ 96838 h 87"/>
                <a:gd name="T10" fmla="*/ 63500 w 109"/>
                <a:gd name="T11" fmla="*/ 96838 h 87"/>
                <a:gd name="T12" fmla="*/ 26988 w 109"/>
                <a:gd name="T13" fmla="*/ 138113 h 87"/>
                <a:gd name="T14" fmla="*/ 0 w 109"/>
                <a:gd name="T15" fmla="*/ 138113 h 87"/>
                <a:gd name="T16" fmla="*/ 123825 w 109"/>
                <a:gd name="T17" fmla="*/ 0 h 87"/>
                <a:gd name="T18" fmla="*/ 139700 w 109"/>
                <a:gd name="T19" fmla="*/ 82550 h 87"/>
                <a:gd name="T20" fmla="*/ 131763 w 109"/>
                <a:gd name="T21" fmla="*/ 19050 h 87"/>
                <a:gd name="T22" fmla="*/ 74613 w 109"/>
                <a:gd name="T23" fmla="*/ 82550 h 87"/>
                <a:gd name="T24" fmla="*/ 139700 w 109"/>
                <a:gd name="T25" fmla="*/ 82550 h 8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09"/>
                <a:gd name="T40" fmla="*/ 0 h 87"/>
                <a:gd name="T41" fmla="*/ 109 w 109"/>
                <a:gd name="T42" fmla="*/ 87 h 8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09" h="87">
                  <a:moveTo>
                    <a:pt x="78" y="0"/>
                  </a:moveTo>
                  <a:lnTo>
                    <a:pt x="97" y="0"/>
                  </a:lnTo>
                  <a:lnTo>
                    <a:pt x="109" y="87"/>
                  </a:lnTo>
                  <a:lnTo>
                    <a:pt x="92" y="87"/>
                  </a:lnTo>
                  <a:lnTo>
                    <a:pt x="88" y="61"/>
                  </a:lnTo>
                  <a:lnTo>
                    <a:pt x="40" y="61"/>
                  </a:lnTo>
                  <a:lnTo>
                    <a:pt x="17" y="87"/>
                  </a:lnTo>
                  <a:lnTo>
                    <a:pt x="0" y="87"/>
                  </a:lnTo>
                  <a:lnTo>
                    <a:pt x="78" y="0"/>
                  </a:lnTo>
                  <a:close/>
                  <a:moveTo>
                    <a:pt x="88" y="52"/>
                  </a:moveTo>
                  <a:lnTo>
                    <a:pt x="83" y="12"/>
                  </a:lnTo>
                  <a:lnTo>
                    <a:pt x="47" y="52"/>
                  </a:lnTo>
                  <a:lnTo>
                    <a:pt x="88" y="52"/>
                  </a:ln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523"/>
            <p:cNvSpPr/>
            <p:nvPr/>
          </p:nvSpPr>
          <p:spPr bwMode="auto">
            <a:xfrm>
              <a:off x="2916242" y="7159631"/>
              <a:ext cx="179388" cy="147638"/>
            </a:xfrm>
            <a:custGeom>
              <a:avLst/>
              <a:gdLst>
                <a:gd name="T0" fmla="*/ 29898 w 48"/>
                <a:gd name="T1" fmla="*/ 98425 h 39"/>
                <a:gd name="T2" fmla="*/ 29898 w 48"/>
                <a:gd name="T3" fmla="*/ 117353 h 39"/>
                <a:gd name="T4" fmla="*/ 71008 w 48"/>
                <a:gd name="T5" fmla="*/ 132496 h 39"/>
                <a:gd name="T6" fmla="*/ 100906 w 48"/>
                <a:gd name="T7" fmla="*/ 128710 h 39"/>
                <a:gd name="T8" fmla="*/ 130804 w 48"/>
                <a:gd name="T9" fmla="*/ 109782 h 39"/>
                <a:gd name="T10" fmla="*/ 127067 w 48"/>
                <a:gd name="T11" fmla="*/ 90854 h 39"/>
                <a:gd name="T12" fmla="*/ 100906 w 48"/>
                <a:gd name="T13" fmla="*/ 83283 h 39"/>
                <a:gd name="T14" fmla="*/ 74745 w 48"/>
                <a:gd name="T15" fmla="*/ 79497 h 39"/>
                <a:gd name="T16" fmla="*/ 41110 w 48"/>
                <a:gd name="T17" fmla="*/ 68141 h 39"/>
                <a:gd name="T18" fmla="*/ 33635 w 48"/>
                <a:gd name="T19" fmla="*/ 41641 h 39"/>
                <a:gd name="T20" fmla="*/ 59796 w 48"/>
                <a:gd name="T21" fmla="*/ 11357 h 39"/>
                <a:gd name="T22" fmla="*/ 115855 w 48"/>
                <a:gd name="T23" fmla="*/ 0 h 39"/>
                <a:gd name="T24" fmla="*/ 164439 w 48"/>
                <a:gd name="T25" fmla="*/ 11357 h 39"/>
                <a:gd name="T26" fmla="*/ 175651 w 48"/>
                <a:gd name="T27" fmla="*/ 45427 h 39"/>
                <a:gd name="T28" fmla="*/ 149490 w 48"/>
                <a:gd name="T29" fmla="*/ 45427 h 39"/>
                <a:gd name="T30" fmla="*/ 149490 w 48"/>
                <a:gd name="T31" fmla="*/ 26499 h 39"/>
                <a:gd name="T32" fmla="*/ 112117 w 48"/>
                <a:gd name="T33" fmla="*/ 15142 h 39"/>
                <a:gd name="T34" fmla="*/ 74745 w 48"/>
                <a:gd name="T35" fmla="*/ 22714 h 39"/>
                <a:gd name="T36" fmla="*/ 59796 w 48"/>
                <a:gd name="T37" fmla="*/ 41641 h 39"/>
                <a:gd name="T38" fmla="*/ 63533 w 48"/>
                <a:gd name="T39" fmla="*/ 56784 h 39"/>
                <a:gd name="T40" fmla="*/ 97168 w 48"/>
                <a:gd name="T41" fmla="*/ 64355 h 39"/>
                <a:gd name="T42" fmla="*/ 123329 w 48"/>
                <a:gd name="T43" fmla="*/ 68141 h 39"/>
                <a:gd name="T44" fmla="*/ 149490 w 48"/>
                <a:gd name="T45" fmla="*/ 75712 h 39"/>
                <a:gd name="T46" fmla="*/ 160702 w 48"/>
                <a:gd name="T47" fmla="*/ 105997 h 39"/>
                <a:gd name="T48" fmla="*/ 123329 w 48"/>
                <a:gd name="T49" fmla="*/ 140067 h 39"/>
                <a:gd name="T50" fmla="*/ 63533 w 48"/>
                <a:gd name="T51" fmla="*/ 147638 h 39"/>
                <a:gd name="T52" fmla="*/ 11212 w 48"/>
                <a:gd name="T53" fmla="*/ 136281 h 39"/>
                <a:gd name="T54" fmla="*/ 3737 w 48"/>
                <a:gd name="T55" fmla="*/ 98425 h 39"/>
                <a:gd name="T56" fmla="*/ 29898 w 48"/>
                <a:gd name="T57" fmla="*/ 98425 h 39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48"/>
                <a:gd name="T88" fmla="*/ 0 h 39"/>
                <a:gd name="T89" fmla="*/ 48 w 48"/>
                <a:gd name="T90" fmla="*/ 39 h 39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48" h="39">
                  <a:moveTo>
                    <a:pt x="8" y="26"/>
                  </a:moveTo>
                  <a:cubicBezTo>
                    <a:pt x="8" y="28"/>
                    <a:pt x="8" y="30"/>
                    <a:pt x="8" y="31"/>
                  </a:cubicBezTo>
                  <a:cubicBezTo>
                    <a:pt x="10" y="34"/>
                    <a:pt x="14" y="35"/>
                    <a:pt x="19" y="35"/>
                  </a:cubicBezTo>
                  <a:cubicBezTo>
                    <a:pt x="22" y="35"/>
                    <a:pt x="25" y="35"/>
                    <a:pt x="27" y="34"/>
                  </a:cubicBezTo>
                  <a:cubicBezTo>
                    <a:pt x="32" y="33"/>
                    <a:pt x="34" y="31"/>
                    <a:pt x="35" y="29"/>
                  </a:cubicBezTo>
                  <a:cubicBezTo>
                    <a:pt x="36" y="27"/>
                    <a:pt x="36" y="25"/>
                    <a:pt x="34" y="24"/>
                  </a:cubicBezTo>
                  <a:cubicBezTo>
                    <a:pt x="33" y="23"/>
                    <a:pt x="30" y="23"/>
                    <a:pt x="27" y="22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16" y="20"/>
                    <a:pt x="13" y="19"/>
                    <a:pt x="11" y="18"/>
                  </a:cubicBezTo>
                  <a:cubicBezTo>
                    <a:pt x="8" y="17"/>
                    <a:pt x="7" y="15"/>
                    <a:pt x="9" y="11"/>
                  </a:cubicBezTo>
                  <a:cubicBezTo>
                    <a:pt x="10" y="8"/>
                    <a:pt x="12" y="5"/>
                    <a:pt x="16" y="3"/>
                  </a:cubicBezTo>
                  <a:cubicBezTo>
                    <a:pt x="20" y="1"/>
                    <a:pt x="25" y="0"/>
                    <a:pt x="31" y="0"/>
                  </a:cubicBezTo>
                  <a:cubicBezTo>
                    <a:pt x="37" y="0"/>
                    <a:pt x="41" y="1"/>
                    <a:pt x="44" y="3"/>
                  </a:cubicBezTo>
                  <a:cubicBezTo>
                    <a:pt x="48" y="5"/>
                    <a:pt x="48" y="8"/>
                    <a:pt x="47" y="12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41" y="10"/>
                    <a:pt x="40" y="8"/>
                    <a:pt x="40" y="7"/>
                  </a:cubicBezTo>
                  <a:cubicBezTo>
                    <a:pt x="38" y="5"/>
                    <a:pt x="35" y="4"/>
                    <a:pt x="30" y="4"/>
                  </a:cubicBezTo>
                  <a:cubicBezTo>
                    <a:pt x="25" y="4"/>
                    <a:pt x="22" y="5"/>
                    <a:pt x="20" y="6"/>
                  </a:cubicBezTo>
                  <a:cubicBezTo>
                    <a:pt x="18" y="7"/>
                    <a:pt x="16" y="9"/>
                    <a:pt x="16" y="11"/>
                  </a:cubicBezTo>
                  <a:cubicBezTo>
                    <a:pt x="15" y="12"/>
                    <a:pt x="16" y="14"/>
                    <a:pt x="17" y="15"/>
                  </a:cubicBezTo>
                  <a:cubicBezTo>
                    <a:pt x="19" y="15"/>
                    <a:pt x="21" y="16"/>
                    <a:pt x="26" y="17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6" y="18"/>
                    <a:pt x="39" y="19"/>
                    <a:pt x="40" y="20"/>
                  </a:cubicBezTo>
                  <a:cubicBezTo>
                    <a:pt x="43" y="22"/>
                    <a:pt x="44" y="24"/>
                    <a:pt x="43" y="28"/>
                  </a:cubicBezTo>
                  <a:cubicBezTo>
                    <a:pt x="41" y="32"/>
                    <a:pt x="38" y="35"/>
                    <a:pt x="33" y="37"/>
                  </a:cubicBezTo>
                  <a:cubicBezTo>
                    <a:pt x="28" y="38"/>
                    <a:pt x="23" y="39"/>
                    <a:pt x="17" y="39"/>
                  </a:cubicBezTo>
                  <a:cubicBezTo>
                    <a:pt x="11" y="39"/>
                    <a:pt x="6" y="38"/>
                    <a:pt x="3" y="36"/>
                  </a:cubicBezTo>
                  <a:cubicBezTo>
                    <a:pt x="1" y="33"/>
                    <a:pt x="0" y="30"/>
                    <a:pt x="1" y="26"/>
                  </a:cubicBezTo>
                  <a:lnTo>
                    <a:pt x="8" y="26"/>
                  </a:ln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524"/>
            <p:cNvSpPr/>
            <p:nvPr/>
          </p:nvSpPr>
          <p:spPr bwMode="auto">
            <a:xfrm>
              <a:off x="3103568" y="7164394"/>
              <a:ext cx="171450" cy="138113"/>
            </a:xfrm>
            <a:custGeom>
              <a:avLst/>
              <a:gdLst>
                <a:gd name="T0" fmla="*/ 0 w 108"/>
                <a:gd name="T1" fmla="*/ 0 h 87"/>
                <a:gd name="T2" fmla="*/ 30163 w 108"/>
                <a:gd name="T3" fmla="*/ 0 h 87"/>
                <a:gd name="T4" fmla="*/ 60325 w 108"/>
                <a:gd name="T5" fmla="*/ 66675 h 87"/>
                <a:gd name="T6" fmla="*/ 141288 w 108"/>
                <a:gd name="T7" fmla="*/ 0 h 87"/>
                <a:gd name="T8" fmla="*/ 171450 w 108"/>
                <a:gd name="T9" fmla="*/ 0 h 87"/>
                <a:gd name="T10" fmla="*/ 66675 w 108"/>
                <a:gd name="T11" fmla="*/ 82550 h 87"/>
                <a:gd name="T12" fmla="*/ 47625 w 108"/>
                <a:gd name="T13" fmla="*/ 138113 h 87"/>
                <a:gd name="T14" fmla="*/ 22225 w 108"/>
                <a:gd name="T15" fmla="*/ 138113 h 87"/>
                <a:gd name="T16" fmla="*/ 41275 w 108"/>
                <a:gd name="T17" fmla="*/ 82550 h 87"/>
                <a:gd name="T18" fmla="*/ 0 w 108"/>
                <a:gd name="T19" fmla="*/ 0 h 8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8"/>
                <a:gd name="T31" fmla="*/ 0 h 87"/>
                <a:gd name="T32" fmla="*/ 108 w 108"/>
                <a:gd name="T33" fmla="*/ 87 h 8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8" h="87">
                  <a:moveTo>
                    <a:pt x="0" y="0"/>
                  </a:moveTo>
                  <a:lnTo>
                    <a:pt x="19" y="0"/>
                  </a:lnTo>
                  <a:lnTo>
                    <a:pt x="38" y="42"/>
                  </a:lnTo>
                  <a:lnTo>
                    <a:pt x="89" y="0"/>
                  </a:lnTo>
                  <a:lnTo>
                    <a:pt x="108" y="0"/>
                  </a:lnTo>
                  <a:lnTo>
                    <a:pt x="42" y="52"/>
                  </a:lnTo>
                  <a:lnTo>
                    <a:pt x="30" y="87"/>
                  </a:lnTo>
                  <a:lnTo>
                    <a:pt x="14" y="87"/>
                  </a:lnTo>
                  <a:lnTo>
                    <a:pt x="26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525"/>
            <p:cNvSpPr/>
            <p:nvPr/>
          </p:nvSpPr>
          <p:spPr bwMode="auto">
            <a:xfrm>
              <a:off x="3233743" y="7159631"/>
              <a:ext cx="180975" cy="147638"/>
            </a:xfrm>
            <a:custGeom>
              <a:avLst/>
              <a:gdLst>
                <a:gd name="T0" fmla="*/ 30163 w 48"/>
                <a:gd name="T1" fmla="*/ 98425 h 39"/>
                <a:gd name="T2" fmla="*/ 30163 w 48"/>
                <a:gd name="T3" fmla="*/ 117353 h 39"/>
                <a:gd name="T4" fmla="*/ 71636 w 48"/>
                <a:gd name="T5" fmla="*/ 132496 h 39"/>
                <a:gd name="T6" fmla="*/ 101798 w 48"/>
                <a:gd name="T7" fmla="*/ 128710 h 39"/>
                <a:gd name="T8" fmla="*/ 131961 w 48"/>
                <a:gd name="T9" fmla="*/ 109782 h 39"/>
                <a:gd name="T10" fmla="*/ 128191 w 48"/>
                <a:gd name="T11" fmla="*/ 90854 h 39"/>
                <a:gd name="T12" fmla="*/ 101798 w 48"/>
                <a:gd name="T13" fmla="*/ 83283 h 39"/>
                <a:gd name="T14" fmla="*/ 75406 w 48"/>
                <a:gd name="T15" fmla="*/ 79497 h 39"/>
                <a:gd name="T16" fmla="*/ 41473 w 48"/>
                <a:gd name="T17" fmla="*/ 68141 h 39"/>
                <a:gd name="T18" fmla="*/ 30163 w 48"/>
                <a:gd name="T19" fmla="*/ 41641 h 39"/>
                <a:gd name="T20" fmla="*/ 60325 w 48"/>
                <a:gd name="T21" fmla="*/ 11357 h 39"/>
                <a:gd name="T22" fmla="*/ 116880 w 48"/>
                <a:gd name="T23" fmla="*/ 0 h 39"/>
                <a:gd name="T24" fmla="*/ 165894 w 48"/>
                <a:gd name="T25" fmla="*/ 11357 h 39"/>
                <a:gd name="T26" fmla="*/ 177205 w 48"/>
                <a:gd name="T27" fmla="*/ 45427 h 39"/>
                <a:gd name="T28" fmla="*/ 150813 w 48"/>
                <a:gd name="T29" fmla="*/ 45427 h 39"/>
                <a:gd name="T30" fmla="*/ 150813 w 48"/>
                <a:gd name="T31" fmla="*/ 26499 h 39"/>
                <a:gd name="T32" fmla="*/ 113109 w 48"/>
                <a:gd name="T33" fmla="*/ 15142 h 39"/>
                <a:gd name="T34" fmla="*/ 75406 w 48"/>
                <a:gd name="T35" fmla="*/ 22714 h 39"/>
                <a:gd name="T36" fmla="*/ 60325 w 48"/>
                <a:gd name="T37" fmla="*/ 41641 h 39"/>
                <a:gd name="T38" fmla="*/ 64095 w 48"/>
                <a:gd name="T39" fmla="*/ 56784 h 39"/>
                <a:gd name="T40" fmla="*/ 98028 w 48"/>
                <a:gd name="T41" fmla="*/ 64355 h 39"/>
                <a:gd name="T42" fmla="*/ 124420 w 48"/>
                <a:gd name="T43" fmla="*/ 68141 h 39"/>
                <a:gd name="T44" fmla="*/ 150813 w 48"/>
                <a:gd name="T45" fmla="*/ 75712 h 39"/>
                <a:gd name="T46" fmla="*/ 162123 w 48"/>
                <a:gd name="T47" fmla="*/ 105997 h 39"/>
                <a:gd name="T48" fmla="*/ 124420 w 48"/>
                <a:gd name="T49" fmla="*/ 140067 h 39"/>
                <a:gd name="T50" fmla="*/ 64095 w 48"/>
                <a:gd name="T51" fmla="*/ 147638 h 39"/>
                <a:gd name="T52" fmla="*/ 11311 w 48"/>
                <a:gd name="T53" fmla="*/ 136281 h 39"/>
                <a:gd name="T54" fmla="*/ 3770 w 48"/>
                <a:gd name="T55" fmla="*/ 98425 h 39"/>
                <a:gd name="T56" fmla="*/ 30163 w 48"/>
                <a:gd name="T57" fmla="*/ 98425 h 39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48"/>
                <a:gd name="T88" fmla="*/ 0 h 39"/>
                <a:gd name="T89" fmla="*/ 48 w 48"/>
                <a:gd name="T90" fmla="*/ 39 h 39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48" h="39">
                  <a:moveTo>
                    <a:pt x="8" y="26"/>
                  </a:moveTo>
                  <a:cubicBezTo>
                    <a:pt x="7" y="28"/>
                    <a:pt x="8" y="30"/>
                    <a:pt x="8" y="31"/>
                  </a:cubicBezTo>
                  <a:cubicBezTo>
                    <a:pt x="10" y="34"/>
                    <a:pt x="13" y="35"/>
                    <a:pt x="19" y="35"/>
                  </a:cubicBezTo>
                  <a:cubicBezTo>
                    <a:pt x="22" y="35"/>
                    <a:pt x="25" y="35"/>
                    <a:pt x="27" y="34"/>
                  </a:cubicBezTo>
                  <a:cubicBezTo>
                    <a:pt x="32" y="33"/>
                    <a:pt x="34" y="31"/>
                    <a:pt x="35" y="29"/>
                  </a:cubicBezTo>
                  <a:cubicBezTo>
                    <a:pt x="36" y="27"/>
                    <a:pt x="36" y="25"/>
                    <a:pt x="34" y="24"/>
                  </a:cubicBezTo>
                  <a:cubicBezTo>
                    <a:pt x="33" y="23"/>
                    <a:pt x="30" y="23"/>
                    <a:pt x="27" y="22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16" y="20"/>
                    <a:pt x="13" y="19"/>
                    <a:pt x="11" y="18"/>
                  </a:cubicBezTo>
                  <a:cubicBezTo>
                    <a:pt x="8" y="17"/>
                    <a:pt x="7" y="15"/>
                    <a:pt x="8" y="11"/>
                  </a:cubicBezTo>
                  <a:cubicBezTo>
                    <a:pt x="10" y="8"/>
                    <a:pt x="12" y="5"/>
                    <a:pt x="16" y="3"/>
                  </a:cubicBezTo>
                  <a:cubicBezTo>
                    <a:pt x="20" y="1"/>
                    <a:pt x="25" y="0"/>
                    <a:pt x="31" y="0"/>
                  </a:cubicBezTo>
                  <a:cubicBezTo>
                    <a:pt x="37" y="0"/>
                    <a:pt x="41" y="1"/>
                    <a:pt x="44" y="3"/>
                  </a:cubicBezTo>
                  <a:cubicBezTo>
                    <a:pt x="47" y="5"/>
                    <a:pt x="48" y="8"/>
                    <a:pt x="47" y="12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40" y="10"/>
                    <a:pt x="40" y="8"/>
                    <a:pt x="40" y="7"/>
                  </a:cubicBezTo>
                  <a:cubicBezTo>
                    <a:pt x="38" y="5"/>
                    <a:pt x="35" y="4"/>
                    <a:pt x="30" y="4"/>
                  </a:cubicBezTo>
                  <a:cubicBezTo>
                    <a:pt x="25" y="4"/>
                    <a:pt x="22" y="5"/>
                    <a:pt x="20" y="6"/>
                  </a:cubicBezTo>
                  <a:cubicBezTo>
                    <a:pt x="18" y="7"/>
                    <a:pt x="16" y="9"/>
                    <a:pt x="16" y="11"/>
                  </a:cubicBezTo>
                  <a:cubicBezTo>
                    <a:pt x="15" y="12"/>
                    <a:pt x="15" y="14"/>
                    <a:pt x="17" y="15"/>
                  </a:cubicBezTo>
                  <a:cubicBezTo>
                    <a:pt x="18" y="15"/>
                    <a:pt x="21" y="16"/>
                    <a:pt x="26" y="17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6" y="18"/>
                    <a:pt x="39" y="19"/>
                    <a:pt x="40" y="20"/>
                  </a:cubicBezTo>
                  <a:cubicBezTo>
                    <a:pt x="43" y="22"/>
                    <a:pt x="44" y="24"/>
                    <a:pt x="43" y="28"/>
                  </a:cubicBezTo>
                  <a:cubicBezTo>
                    <a:pt x="41" y="32"/>
                    <a:pt x="38" y="35"/>
                    <a:pt x="33" y="37"/>
                  </a:cubicBezTo>
                  <a:cubicBezTo>
                    <a:pt x="28" y="38"/>
                    <a:pt x="23" y="39"/>
                    <a:pt x="17" y="39"/>
                  </a:cubicBezTo>
                  <a:cubicBezTo>
                    <a:pt x="11" y="39"/>
                    <a:pt x="6" y="38"/>
                    <a:pt x="3" y="36"/>
                  </a:cubicBezTo>
                  <a:cubicBezTo>
                    <a:pt x="1" y="33"/>
                    <a:pt x="0" y="30"/>
                    <a:pt x="1" y="26"/>
                  </a:cubicBezTo>
                  <a:lnTo>
                    <a:pt x="8" y="26"/>
                  </a:ln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526"/>
            <p:cNvSpPr/>
            <p:nvPr/>
          </p:nvSpPr>
          <p:spPr bwMode="auto">
            <a:xfrm>
              <a:off x="3417893" y="7164394"/>
              <a:ext cx="165100" cy="138113"/>
            </a:xfrm>
            <a:custGeom>
              <a:avLst/>
              <a:gdLst>
                <a:gd name="T0" fmla="*/ 165100 w 104"/>
                <a:gd name="T1" fmla="*/ 0 h 87"/>
                <a:gd name="T2" fmla="*/ 161925 w 104"/>
                <a:gd name="T3" fmla="*/ 14288 h 87"/>
                <a:gd name="T4" fmla="*/ 93662 w 104"/>
                <a:gd name="T5" fmla="*/ 14288 h 87"/>
                <a:gd name="T6" fmla="*/ 49212 w 104"/>
                <a:gd name="T7" fmla="*/ 138113 h 87"/>
                <a:gd name="T8" fmla="*/ 22225 w 104"/>
                <a:gd name="T9" fmla="*/ 138113 h 87"/>
                <a:gd name="T10" fmla="*/ 68263 w 104"/>
                <a:gd name="T11" fmla="*/ 14288 h 87"/>
                <a:gd name="T12" fmla="*/ 0 w 104"/>
                <a:gd name="T13" fmla="*/ 14288 h 87"/>
                <a:gd name="T14" fmla="*/ 7938 w 104"/>
                <a:gd name="T15" fmla="*/ 0 h 87"/>
                <a:gd name="T16" fmla="*/ 165100 w 104"/>
                <a:gd name="T17" fmla="*/ 0 h 8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04"/>
                <a:gd name="T28" fmla="*/ 0 h 87"/>
                <a:gd name="T29" fmla="*/ 104 w 104"/>
                <a:gd name="T30" fmla="*/ 87 h 8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04" h="87">
                  <a:moveTo>
                    <a:pt x="104" y="0"/>
                  </a:moveTo>
                  <a:lnTo>
                    <a:pt x="102" y="9"/>
                  </a:lnTo>
                  <a:lnTo>
                    <a:pt x="59" y="9"/>
                  </a:lnTo>
                  <a:lnTo>
                    <a:pt x="31" y="87"/>
                  </a:lnTo>
                  <a:lnTo>
                    <a:pt x="14" y="87"/>
                  </a:lnTo>
                  <a:lnTo>
                    <a:pt x="43" y="9"/>
                  </a:lnTo>
                  <a:lnTo>
                    <a:pt x="0" y="9"/>
                  </a:lnTo>
                  <a:lnTo>
                    <a:pt x="5" y="0"/>
                  </a:lnTo>
                  <a:lnTo>
                    <a:pt x="104" y="0"/>
                  </a:ln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527"/>
            <p:cNvSpPr/>
            <p:nvPr/>
          </p:nvSpPr>
          <p:spPr bwMode="auto">
            <a:xfrm>
              <a:off x="3552831" y="7164394"/>
              <a:ext cx="195263" cy="138113"/>
            </a:xfrm>
            <a:custGeom>
              <a:avLst/>
              <a:gdLst>
                <a:gd name="T0" fmla="*/ 49213 w 123"/>
                <a:gd name="T1" fmla="*/ 0 h 87"/>
                <a:gd name="T2" fmla="*/ 195263 w 123"/>
                <a:gd name="T3" fmla="*/ 0 h 87"/>
                <a:gd name="T4" fmla="*/ 187325 w 123"/>
                <a:gd name="T5" fmla="*/ 19050 h 87"/>
                <a:gd name="T6" fmla="*/ 71438 w 123"/>
                <a:gd name="T7" fmla="*/ 19050 h 87"/>
                <a:gd name="T8" fmla="*/ 57150 w 123"/>
                <a:gd name="T9" fmla="*/ 60325 h 87"/>
                <a:gd name="T10" fmla="*/ 165100 w 123"/>
                <a:gd name="T11" fmla="*/ 60325 h 87"/>
                <a:gd name="T12" fmla="*/ 157163 w 123"/>
                <a:gd name="T13" fmla="*/ 74613 h 87"/>
                <a:gd name="T14" fmla="*/ 49213 w 123"/>
                <a:gd name="T15" fmla="*/ 74613 h 87"/>
                <a:gd name="T16" fmla="*/ 33338 w 123"/>
                <a:gd name="T17" fmla="*/ 123825 h 87"/>
                <a:gd name="T18" fmla="*/ 150813 w 123"/>
                <a:gd name="T19" fmla="*/ 123825 h 87"/>
                <a:gd name="T20" fmla="*/ 146050 w 123"/>
                <a:gd name="T21" fmla="*/ 138113 h 87"/>
                <a:gd name="T22" fmla="*/ 0 w 123"/>
                <a:gd name="T23" fmla="*/ 138113 h 87"/>
                <a:gd name="T24" fmla="*/ 49213 w 123"/>
                <a:gd name="T25" fmla="*/ 0 h 8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23"/>
                <a:gd name="T40" fmla="*/ 0 h 87"/>
                <a:gd name="T41" fmla="*/ 123 w 123"/>
                <a:gd name="T42" fmla="*/ 87 h 8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23" h="87">
                  <a:moveTo>
                    <a:pt x="31" y="0"/>
                  </a:moveTo>
                  <a:lnTo>
                    <a:pt x="123" y="0"/>
                  </a:lnTo>
                  <a:lnTo>
                    <a:pt x="118" y="12"/>
                  </a:lnTo>
                  <a:lnTo>
                    <a:pt x="45" y="12"/>
                  </a:lnTo>
                  <a:lnTo>
                    <a:pt x="36" y="38"/>
                  </a:lnTo>
                  <a:lnTo>
                    <a:pt x="104" y="38"/>
                  </a:lnTo>
                  <a:lnTo>
                    <a:pt x="99" y="47"/>
                  </a:lnTo>
                  <a:lnTo>
                    <a:pt x="31" y="47"/>
                  </a:lnTo>
                  <a:lnTo>
                    <a:pt x="21" y="78"/>
                  </a:lnTo>
                  <a:lnTo>
                    <a:pt x="95" y="78"/>
                  </a:lnTo>
                  <a:lnTo>
                    <a:pt x="92" y="87"/>
                  </a:lnTo>
                  <a:lnTo>
                    <a:pt x="0" y="87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528"/>
            <p:cNvSpPr/>
            <p:nvPr/>
          </p:nvSpPr>
          <p:spPr bwMode="auto">
            <a:xfrm>
              <a:off x="3721106" y="7164394"/>
              <a:ext cx="236538" cy="138113"/>
            </a:xfrm>
            <a:custGeom>
              <a:avLst/>
              <a:gdLst>
                <a:gd name="T0" fmla="*/ 48809 w 63"/>
                <a:gd name="T1" fmla="*/ 0 h 37"/>
                <a:gd name="T2" fmla="*/ 86355 w 63"/>
                <a:gd name="T3" fmla="*/ 0 h 37"/>
                <a:gd name="T4" fmla="*/ 101373 w 63"/>
                <a:gd name="T5" fmla="*/ 115716 h 37"/>
                <a:gd name="T6" fmla="*/ 198992 w 63"/>
                <a:gd name="T7" fmla="*/ 0 h 37"/>
                <a:gd name="T8" fmla="*/ 236538 w 63"/>
                <a:gd name="T9" fmla="*/ 0 h 37"/>
                <a:gd name="T10" fmla="*/ 187729 w 63"/>
                <a:gd name="T11" fmla="*/ 138113 h 37"/>
                <a:gd name="T12" fmla="*/ 161447 w 63"/>
                <a:gd name="T13" fmla="*/ 138113 h 37"/>
                <a:gd name="T14" fmla="*/ 191483 w 63"/>
                <a:gd name="T15" fmla="*/ 55992 h 37"/>
                <a:gd name="T16" fmla="*/ 195238 w 63"/>
                <a:gd name="T17" fmla="*/ 41061 h 37"/>
                <a:gd name="T18" fmla="*/ 202747 w 63"/>
                <a:gd name="T19" fmla="*/ 22397 h 37"/>
                <a:gd name="T20" fmla="*/ 105128 w 63"/>
                <a:gd name="T21" fmla="*/ 138113 h 37"/>
                <a:gd name="T22" fmla="*/ 78846 w 63"/>
                <a:gd name="T23" fmla="*/ 138113 h 37"/>
                <a:gd name="T24" fmla="*/ 63828 w 63"/>
                <a:gd name="T25" fmla="*/ 22397 h 37"/>
                <a:gd name="T26" fmla="*/ 63828 w 63"/>
                <a:gd name="T27" fmla="*/ 26129 h 37"/>
                <a:gd name="T28" fmla="*/ 60073 w 63"/>
                <a:gd name="T29" fmla="*/ 41061 h 37"/>
                <a:gd name="T30" fmla="*/ 52564 w 63"/>
                <a:gd name="T31" fmla="*/ 55992 h 37"/>
                <a:gd name="T32" fmla="*/ 22527 w 63"/>
                <a:gd name="T33" fmla="*/ 138113 h 37"/>
                <a:gd name="T34" fmla="*/ 0 w 63"/>
                <a:gd name="T35" fmla="*/ 138113 h 37"/>
                <a:gd name="T36" fmla="*/ 48809 w 63"/>
                <a:gd name="T37" fmla="*/ 0 h 3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63"/>
                <a:gd name="T58" fmla="*/ 0 h 37"/>
                <a:gd name="T59" fmla="*/ 63 w 63"/>
                <a:gd name="T60" fmla="*/ 37 h 3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63" h="37">
                  <a:moveTo>
                    <a:pt x="13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50" y="37"/>
                    <a:pt x="50" y="37"/>
                    <a:pt x="50" y="37"/>
                  </a:cubicBezTo>
                  <a:cubicBezTo>
                    <a:pt x="43" y="37"/>
                    <a:pt x="43" y="37"/>
                    <a:pt x="43" y="37"/>
                  </a:cubicBezTo>
                  <a:cubicBezTo>
                    <a:pt x="51" y="15"/>
                    <a:pt x="51" y="15"/>
                    <a:pt x="51" y="15"/>
                  </a:cubicBezTo>
                  <a:cubicBezTo>
                    <a:pt x="51" y="14"/>
                    <a:pt x="52" y="13"/>
                    <a:pt x="52" y="11"/>
                  </a:cubicBezTo>
                  <a:cubicBezTo>
                    <a:pt x="53" y="10"/>
                    <a:pt x="54" y="8"/>
                    <a:pt x="54" y="6"/>
                  </a:cubicBezTo>
                  <a:cubicBezTo>
                    <a:pt x="28" y="37"/>
                    <a:pt x="28" y="37"/>
                    <a:pt x="28" y="37"/>
                  </a:cubicBezTo>
                  <a:cubicBezTo>
                    <a:pt x="21" y="37"/>
                    <a:pt x="21" y="37"/>
                    <a:pt x="21" y="37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8"/>
                    <a:pt x="16" y="9"/>
                    <a:pt x="16" y="11"/>
                  </a:cubicBezTo>
                  <a:cubicBezTo>
                    <a:pt x="15" y="13"/>
                    <a:pt x="15" y="14"/>
                    <a:pt x="14" y="15"/>
                  </a:cubicBezTo>
                  <a:cubicBezTo>
                    <a:pt x="6" y="37"/>
                    <a:pt x="6" y="37"/>
                    <a:pt x="6" y="37"/>
                  </a:cubicBezTo>
                  <a:cubicBezTo>
                    <a:pt x="0" y="37"/>
                    <a:pt x="0" y="37"/>
                    <a:pt x="0" y="37"/>
                  </a:cubicBezTo>
                  <a:lnTo>
                    <a:pt x="13" y="0"/>
                  </a:ln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529"/>
            <p:cNvSpPr/>
            <p:nvPr/>
          </p:nvSpPr>
          <p:spPr bwMode="auto">
            <a:xfrm>
              <a:off x="3938594" y="7159631"/>
              <a:ext cx="180975" cy="147638"/>
            </a:xfrm>
            <a:custGeom>
              <a:avLst/>
              <a:gdLst>
                <a:gd name="T0" fmla="*/ 30163 w 48"/>
                <a:gd name="T1" fmla="*/ 98425 h 39"/>
                <a:gd name="T2" fmla="*/ 30163 w 48"/>
                <a:gd name="T3" fmla="*/ 117353 h 39"/>
                <a:gd name="T4" fmla="*/ 75406 w 48"/>
                <a:gd name="T5" fmla="*/ 132496 h 39"/>
                <a:gd name="T6" fmla="*/ 101798 w 48"/>
                <a:gd name="T7" fmla="*/ 128710 h 39"/>
                <a:gd name="T8" fmla="*/ 131961 w 48"/>
                <a:gd name="T9" fmla="*/ 109782 h 39"/>
                <a:gd name="T10" fmla="*/ 128191 w 48"/>
                <a:gd name="T11" fmla="*/ 90854 h 39"/>
                <a:gd name="T12" fmla="*/ 101798 w 48"/>
                <a:gd name="T13" fmla="*/ 83283 h 39"/>
                <a:gd name="T14" fmla="*/ 75406 w 48"/>
                <a:gd name="T15" fmla="*/ 79497 h 39"/>
                <a:gd name="T16" fmla="*/ 41473 w 48"/>
                <a:gd name="T17" fmla="*/ 68141 h 39"/>
                <a:gd name="T18" fmla="*/ 33933 w 48"/>
                <a:gd name="T19" fmla="*/ 41641 h 39"/>
                <a:gd name="T20" fmla="*/ 60325 w 48"/>
                <a:gd name="T21" fmla="*/ 11357 h 39"/>
                <a:gd name="T22" fmla="*/ 116880 w 48"/>
                <a:gd name="T23" fmla="*/ 0 h 39"/>
                <a:gd name="T24" fmla="*/ 165894 w 48"/>
                <a:gd name="T25" fmla="*/ 11357 h 39"/>
                <a:gd name="T26" fmla="*/ 177205 w 48"/>
                <a:gd name="T27" fmla="*/ 45427 h 39"/>
                <a:gd name="T28" fmla="*/ 150813 w 48"/>
                <a:gd name="T29" fmla="*/ 45427 h 39"/>
                <a:gd name="T30" fmla="*/ 150813 w 48"/>
                <a:gd name="T31" fmla="*/ 26499 h 39"/>
                <a:gd name="T32" fmla="*/ 113109 w 48"/>
                <a:gd name="T33" fmla="*/ 15142 h 39"/>
                <a:gd name="T34" fmla="*/ 75406 w 48"/>
                <a:gd name="T35" fmla="*/ 22714 h 39"/>
                <a:gd name="T36" fmla="*/ 60325 w 48"/>
                <a:gd name="T37" fmla="*/ 41641 h 39"/>
                <a:gd name="T38" fmla="*/ 64095 w 48"/>
                <a:gd name="T39" fmla="*/ 56784 h 39"/>
                <a:gd name="T40" fmla="*/ 98028 w 48"/>
                <a:gd name="T41" fmla="*/ 64355 h 39"/>
                <a:gd name="T42" fmla="*/ 124420 w 48"/>
                <a:gd name="T43" fmla="*/ 68141 h 39"/>
                <a:gd name="T44" fmla="*/ 150813 w 48"/>
                <a:gd name="T45" fmla="*/ 75712 h 39"/>
                <a:gd name="T46" fmla="*/ 162123 w 48"/>
                <a:gd name="T47" fmla="*/ 105997 h 39"/>
                <a:gd name="T48" fmla="*/ 124420 w 48"/>
                <a:gd name="T49" fmla="*/ 140067 h 39"/>
                <a:gd name="T50" fmla="*/ 64095 w 48"/>
                <a:gd name="T51" fmla="*/ 147638 h 39"/>
                <a:gd name="T52" fmla="*/ 11311 w 48"/>
                <a:gd name="T53" fmla="*/ 136281 h 39"/>
                <a:gd name="T54" fmla="*/ 7541 w 48"/>
                <a:gd name="T55" fmla="*/ 98425 h 39"/>
                <a:gd name="T56" fmla="*/ 30163 w 48"/>
                <a:gd name="T57" fmla="*/ 98425 h 39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48"/>
                <a:gd name="T88" fmla="*/ 0 h 39"/>
                <a:gd name="T89" fmla="*/ 48 w 48"/>
                <a:gd name="T90" fmla="*/ 39 h 39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48" h="39">
                  <a:moveTo>
                    <a:pt x="8" y="26"/>
                  </a:moveTo>
                  <a:cubicBezTo>
                    <a:pt x="8" y="28"/>
                    <a:pt x="8" y="30"/>
                    <a:pt x="8" y="31"/>
                  </a:cubicBezTo>
                  <a:cubicBezTo>
                    <a:pt x="10" y="34"/>
                    <a:pt x="14" y="35"/>
                    <a:pt x="20" y="35"/>
                  </a:cubicBezTo>
                  <a:cubicBezTo>
                    <a:pt x="22" y="35"/>
                    <a:pt x="25" y="35"/>
                    <a:pt x="27" y="34"/>
                  </a:cubicBezTo>
                  <a:cubicBezTo>
                    <a:pt x="32" y="33"/>
                    <a:pt x="34" y="31"/>
                    <a:pt x="35" y="29"/>
                  </a:cubicBezTo>
                  <a:cubicBezTo>
                    <a:pt x="36" y="27"/>
                    <a:pt x="36" y="25"/>
                    <a:pt x="34" y="24"/>
                  </a:cubicBezTo>
                  <a:cubicBezTo>
                    <a:pt x="33" y="23"/>
                    <a:pt x="30" y="23"/>
                    <a:pt x="27" y="22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16" y="20"/>
                    <a:pt x="13" y="19"/>
                    <a:pt x="11" y="18"/>
                  </a:cubicBezTo>
                  <a:cubicBezTo>
                    <a:pt x="8" y="17"/>
                    <a:pt x="7" y="15"/>
                    <a:pt x="9" y="11"/>
                  </a:cubicBezTo>
                  <a:cubicBezTo>
                    <a:pt x="10" y="8"/>
                    <a:pt x="12" y="5"/>
                    <a:pt x="16" y="3"/>
                  </a:cubicBezTo>
                  <a:cubicBezTo>
                    <a:pt x="20" y="1"/>
                    <a:pt x="25" y="0"/>
                    <a:pt x="31" y="0"/>
                  </a:cubicBezTo>
                  <a:cubicBezTo>
                    <a:pt x="37" y="0"/>
                    <a:pt x="41" y="1"/>
                    <a:pt x="44" y="3"/>
                  </a:cubicBezTo>
                  <a:cubicBezTo>
                    <a:pt x="48" y="5"/>
                    <a:pt x="48" y="8"/>
                    <a:pt x="47" y="12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41" y="10"/>
                    <a:pt x="40" y="8"/>
                    <a:pt x="40" y="7"/>
                  </a:cubicBezTo>
                  <a:cubicBezTo>
                    <a:pt x="38" y="5"/>
                    <a:pt x="35" y="4"/>
                    <a:pt x="30" y="4"/>
                  </a:cubicBezTo>
                  <a:cubicBezTo>
                    <a:pt x="25" y="4"/>
                    <a:pt x="22" y="5"/>
                    <a:pt x="20" y="6"/>
                  </a:cubicBezTo>
                  <a:cubicBezTo>
                    <a:pt x="18" y="7"/>
                    <a:pt x="16" y="9"/>
                    <a:pt x="16" y="11"/>
                  </a:cubicBezTo>
                  <a:cubicBezTo>
                    <a:pt x="15" y="12"/>
                    <a:pt x="16" y="14"/>
                    <a:pt x="17" y="15"/>
                  </a:cubicBezTo>
                  <a:cubicBezTo>
                    <a:pt x="19" y="15"/>
                    <a:pt x="22" y="16"/>
                    <a:pt x="26" y="17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6" y="18"/>
                    <a:pt x="39" y="19"/>
                    <a:pt x="40" y="20"/>
                  </a:cubicBezTo>
                  <a:cubicBezTo>
                    <a:pt x="43" y="22"/>
                    <a:pt x="44" y="24"/>
                    <a:pt x="43" y="28"/>
                  </a:cubicBezTo>
                  <a:cubicBezTo>
                    <a:pt x="41" y="32"/>
                    <a:pt x="38" y="35"/>
                    <a:pt x="33" y="37"/>
                  </a:cubicBezTo>
                  <a:cubicBezTo>
                    <a:pt x="28" y="38"/>
                    <a:pt x="23" y="39"/>
                    <a:pt x="17" y="39"/>
                  </a:cubicBezTo>
                  <a:cubicBezTo>
                    <a:pt x="11" y="39"/>
                    <a:pt x="6" y="38"/>
                    <a:pt x="3" y="36"/>
                  </a:cubicBezTo>
                  <a:cubicBezTo>
                    <a:pt x="1" y="33"/>
                    <a:pt x="0" y="30"/>
                    <a:pt x="2" y="26"/>
                  </a:cubicBezTo>
                  <a:lnTo>
                    <a:pt x="8" y="26"/>
                  </a:ln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530"/>
            <p:cNvSpPr/>
            <p:nvPr/>
          </p:nvSpPr>
          <p:spPr bwMode="auto">
            <a:xfrm>
              <a:off x="4160845" y="7159631"/>
              <a:ext cx="195263" cy="147638"/>
            </a:xfrm>
            <a:custGeom>
              <a:avLst/>
              <a:gdLst>
                <a:gd name="T0" fmla="*/ 191508 w 52"/>
                <a:gd name="T1" fmla="*/ 45427 h 39"/>
                <a:gd name="T2" fmla="*/ 165223 w 52"/>
                <a:gd name="T3" fmla="*/ 45427 h 39"/>
                <a:gd name="T4" fmla="*/ 157712 w 52"/>
                <a:gd name="T5" fmla="*/ 22714 h 39"/>
                <a:gd name="T6" fmla="*/ 123917 w 52"/>
                <a:gd name="T7" fmla="*/ 15142 h 39"/>
                <a:gd name="T8" fmla="*/ 71346 w 52"/>
                <a:gd name="T9" fmla="*/ 30285 h 39"/>
                <a:gd name="T10" fmla="*/ 37551 w 52"/>
                <a:gd name="T11" fmla="*/ 75712 h 39"/>
                <a:gd name="T12" fmla="*/ 37551 w 52"/>
                <a:gd name="T13" fmla="*/ 117353 h 39"/>
                <a:gd name="T14" fmla="*/ 78856 w 52"/>
                <a:gd name="T15" fmla="*/ 132496 h 39"/>
                <a:gd name="T16" fmla="*/ 131427 w 52"/>
                <a:gd name="T17" fmla="*/ 113568 h 39"/>
                <a:gd name="T18" fmla="*/ 150202 w 52"/>
                <a:gd name="T19" fmla="*/ 90854 h 39"/>
                <a:gd name="T20" fmla="*/ 176488 w 52"/>
                <a:gd name="T21" fmla="*/ 90854 h 39"/>
                <a:gd name="T22" fmla="*/ 142692 w 52"/>
                <a:gd name="T23" fmla="*/ 128710 h 39"/>
                <a:gd name="T24" fmla="*/ 71346 w 52"/>
                <a:gd name="T25" fmla="*/ 147638 h 39"/>
                <a:gd name="T26" fmla="*/ 18775 w 52"/>
                <a:gd name="T27" fmla="*/ 132496 h 39"/>
                <a:gd name="T28" fmla="*/ 11265 w 52"/>
                <a:gd name="T29" fmla="*/ 71926 h 39"/>
                <a:gd name="T30" fmla="*/ 52571 w 52"/>
                <a:gd name="T31" fmla="*/ 22714 h 39"/>
                <a:gd name="T32" fmla="*/ 127672 w 52"/>
                <a:gd name="T33" fmla="*/ 0 h 39"/>
                <a:gd name="T34" fmla="*/ 180243 w 52"/>
                <a:gd name="T35" fmla="*/ 15142 h 39"/>
                <a:gd name="T36" fmla="*/ 191508 w 52"/>
                <a:gd name="T37" fmla="*/ 45427 h 39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52"/>
                <a:gd name="T58" fmla="*/ 0 h 39"/>
                <a:gd name="T59" fmla="*/ 52 w 52"/>
                <a:gd name="T60" fmla="*/ 39 h 39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52" h="39">
                  <a:moveTo>
                    <a:pt x="51" y="12"/>
                  </a:moveTo>
                  <a:cubicBezTo>
                    <a:pt x="44" y="12"/>
                    <a:pt x="44" y="12"/>
                    <a:pt x="44" y="12"/>
                  </a:cubicBezTo>
                  <a:cubicBezTo>
                    <a:pt x="44" y="10"/>
                    <a:pt x="43" y="8"/>
                    <a:pt x="42" y="6"/>
                  </a:cubicBezTo>
                  <a:cubicBezTo>
                    <a:pt x="40" y="5"/>
                    <a:pt x="37" y="4"/>
                    <a:pt x="33" y="4"/>
                  </a:cubicBezTo>
                  <a:cubicBezTo>
                    <a:pt x="27" y="4"/>
                    <a:pt x="23" y="6"/>
                    <a:pt x="19" y="8"/>
                  </a:cubicBezTo>
                  <a:cubicBezTo>
                    <a:pt x="15" y="11"/>
                    <a:pt x="12" y="15"/>
                    <a:pt x="10" y="20"/>
                  </a:cubicBezTo>
                  <a:cubicBezTo>
                    <a:pt x="8" y="24"/>
                    <a:pt x="8" y="28"/>
                    <a:pt x="10" y="31"/>
                  </a:cubicBezTo>
                  <a:cubicBezTo>
                    <a:pt x="12" y="33"/>
                    <a:pt x="16" y="35"/>
                    <a:pt x="21" y="35"/>
                  </a:cubicBezTo>
                  <a:cubicBezTo>
                    <a:pt x="27" y="35"/>
                    <a:pt x="31" y="33"/>
                    <a:pt x="35" y="30"/>
                  </a:cubicBezTo>
                  <a:cubicBezTo>
                    <a:pt x="37" y="29"/>
                    <a:pt x="39" y="27"/>
                    <a:pt x="40" y="24"/>
                  </a:cubicBezTo>
                  <a:cubicBezTo>
                    <a:pt x="47" y="24"/>
                    <a:pt x="47" y="24"/>
                    <a:pt x="47" y="24"/>
                  </a:cubicBezTo>
                  <a:cubicBezTo>
                    <a:pt x="45" y="28"/>
                    <a:pt x="42" y="32"/>
                    <a:pt x="38" y="34"/>
                  </a:cubicBezTo>
                  <a:cubicBezTo>
                    <a:pt x="32" y="38"/>
                    <a:pt x="26" y="39"/>
                    <a:pt x="19" y="39"/>
                  </a:cubicBezTo>
                  <a:cubicBezTo>
                    <a:pt x="13" y="39"/>
                    <a:pt x="8" y="38"/>
                    <a:pt x="5" y="35"/>
                  </a:cubicBezTo>
                  <a:cubicBezTo>
                    <a:pt x="1" y="32"/>
                    <a:pt x="0" y="26"/>
                    <a:pt x="3" y="19"/>
                  </a:cubicBezTo>
                  <a:cubicBezTo>
                    <a:pt x="5" y="14"/>
                    <a:pt x="8" y="9"/>
                    <a:pt x="14" y="6"/>
                  </a:cubicBezTo>
                  <a:cubicBezTo>
                    <a:pt x="20" y="2"/>
                    <a:pt x="26" y="0"/>
                    <a:pt x="34" y="0"/>
                  </a:cubicBezTo>
                  <a:cubicBezTo>
                    <a:pt x="41" y="0"/>
                    <a:pt x="45" y="1"/>
                    <a:pt x="48" y="4"/>
                  </a:cubicBezTo>
                  <a:cubicBezTo>
                    <a:pt x="51" y="6"/>
                    <a:pt x="52" y="9"/>
                    <a:pt x="51" y="12"/>
                  </a:cubicBez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531"/>
            <p:cNvSpPr>
              <a:spLocks noEditPoints="1"/>
            </p:cNvSpPr>
            <p:nvPr/>
          </p:nvSpPr>
          <p:spPr bwMode="auto">
            <a:xfrm>
              <a:off x="4348170" y="7197731"/>
              <a:ext cx="146050" cy="109538"/>
            </a:xfrm>
            <a:custGeom>
              <a:avLst/>
              <a:gdLst>
                <a:gd name="T0" fmla="*/ 142305 w 39"/>
                <a:gd name="T1" fmla="*/ 52880 h 29"/>
                <a:gd name="T2" fmla="*/ 108601 w 39"/>
                <a:gd name="T3" fmla="*/ 94429 h 29"/>
                <a:gd name="T4" fmla="*/ 52428 w 39"/>
                <a:gd name="T5" fmla="*/ 109538 h 29"/>
                <a:gd name="T6" fmla="*/ 11235 w 39"/>
                <a:gd name="T7" fmla="*/ 94429 h 29"/>
                <a:gd name="T8" fmla="*/ 7490 w 39"/>
                <a:gd name="T9" fmla="*/ 56658 h 29"/>
                <a:gd name="T10" fmla="*/ 41194 w 39"/>
                <a:gd name="T11" fmla="*/ 15109 h 29"/>
                <a:gd name="T12" fmla="*/ 93622 w 39"/>
                <a:gd name="T13" fmla="*/ 0 h 29"/>
                <a:gd name="T14" fmla="*/ 134815 w 39"/>
                <a:gd name="T15" fmla="*/ 15109 h 29"/>
                <a:gd name="T16" fmla="*/ 142305 w 39"/>
                <a:gd name="T17" fmla="*/ 52880 h 29"/>
                <a:gd name="T18" fmla="*/ 116091 w 39"/>
                <a:gd name="T19" fmla="*/ 52880 h 29"/>
                <a:gd name="T20" fmla="*/ 119836 w 39"/>
                <a:gd name="T21" fmla="*/ 30217 h 29"/>
                <a:gd name="T22" fmla="*/ 89877 w 39"/>
                <a:gd name="T23" fmla="*/ 15109 h 29"/>
                <a:gd name="T24" fmla="*/ 52428 w 39"/>
                <a:gd name="T25" fmla="*/ 26440 h 29"/>
                <a:gd name="T26" fmla="*/ 29959 w 39"/>
                <a:gd name="T27" fmla="*/ 56658 h 29"/>
                <a:gd name="T28" fmla="*/ 29959 w 39"/>
                <a:gd name="T29" fmla="*/ 83098 h 29"/>
                <a:gd name="T30" fmla="*/ 59918 w 39"/>
                <a:gd name="T31" fmla="*/ 94429 h 29"/>
                <a:gd name="T32" fmla="*/ 97367 w 39"/>
                <a:gd name="T33" fmla="*/ 83098 h 29"/>
                <a:gd name="T34" fmla="*/ 116091 w 39"/>
                <a:gd name="T35" fmla="*/ 52880 h 29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9"/>
                <a:gd name="T55" fmla="*/ 0 h 29"/>
                <a:gd name="T56" fmla="*/ 39 w 39"/>
                <a:gd name="T57" fmla="*/ 29 h 29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9" h="29">
                  <a:moveTo>
                    <a:pt x="38" y="14"/>
                  </a:moveTo>
                  <a:cubicBezTo>
                    <a:pt x="36" y="18"/>
                    <a:pt x="33" y="22"/>
                    <a:pt x="29" y="25"/>
                  </a:cubicBezTo>
                  <a:cubicBezTo>
                    <a:pt x="25" y="28"/>
                    <a:pt x="20" y="29"/>
                    <a:pt x="14" y="29"/>
                  </a:cubicBezTo>
                  <a:cubicBezTo>
                    <a:pt x="9" y="29"/>
                    <a:pt x="5" y="28"/>
                    <a:pt x="3" y="25"/>
                  </a:cubicBezTo>
                  <a:cubicBezTo>
                    <a:pt x="1" y="23"/>
                    <a:pt x="0" y="19"/>
                    <a:pt x="2" y="15"/>
                  </a:cubicBezTo>
                  <a:cubicBezTo>
                    <a:pt x="3" y="11"/>
                    <a:pt x="6" y="7"/>
                    <a:pt x="11" y="4"/>
                  </a:cubicBezTo>
                  <a:cubicBezTo>
                    <a:pt x="15" y="2"/>
                    <a:pt x="20" y="0"/>
                    <a:pt x="25" y="0"/>
                  </a:cubicBezTo>
                  <a:cubicBezTo>
                    <a:pt x="30" y="0"/>
                    <a:pt x="34" y="1"/>
                    <a:pt x="36" y="4"/>
                  </a:cubicBezTo>
                  <a:cubicBezTo>
                    <a:pt x="39" y="6"/>
                    <a:pt x="39" y="9"/>
                    <a:pt x="38" y="14"/>
                  </a:cubicBezTo>
                  <a:close/>
                  <a:moveTo>
                    <a:pt x="31" y="14"/>
                  </a:moveTo>
                  <a:cubicBezTo>
                    <a:pt x="32" y="12"/>
                    <a:pt x="32" y="10"/>
                    <a:pt x="32" y="8"/>
                  </a:cubicBezTo>
                  <a:cubicBezTo>
                    <a:pt x="31" y="5"/>
                    <a:pt x="28" y="4"/>
                    <a:pt x="24" y="4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1" y="10"/>
                    <a:pt x="9" y="12"/>
                    <a:pt x="8" y="15"/>
                  </a:cubicBezTo>
                  <a:cubicBezTo>
                    <a:pt x="7" y="18"/>
                    <a:pt x="7" y="20"/>
                    <a:pt x="8" y="22"/>
                  </a:cubicBezTo>
                  <a:cubicBezTo>
                    <a:pt x="10" y="24"/>
                    <a:pt x="12" y="25"/>
                    <a:pt x="16" y="25"/>
                  </a:cubicBezTo>
                  <a:cubicBezTo>
                    <a:pt x="20" y="25"/>
                    <a:pt x="23" y="24"/>
                    <a:pt x="26" y="22"/>
                  </a:cubicBezTo>
                  <a:cubicBezTo>
                    <a:pt x="28" y="20"/>
                    <a:pt x="30" y="17"/>
                    <a:pt x="31" y="14"/>
                  </a:cubicBez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532"/>
            <p:cNvSpPr/>
            <p:nvPr/>
          </p:nvSpPr>
          <p:spPr bwMode="auto">
            <a:xfrm>
              <a:off x="4494220" y="7197731"/>
              <a:ext cx="104775" cy="104775"/>
            </a:xfrm>
            <a:custGeom>
              <a:avLst/>
              <a:gdLst>
                <a:gd name="T0" fmla="*/ 33678 w 28"/>
                <a:gd name="T1" fmla="*/ 3742 h 28"/>
                <a:gd name="T2" fmla="*/ 59871 w 28"/>
                <a:gd name="T3" fmla="*/ 3742 h 28"/>
                <a:gd name="T4" fmla="*/ 52388 w 28"/>
                <a:gd name="T5" fmla="*/ 22452 h 28"/>
                <a:gd name="T6" fmla="*/ 71097 w 28"/>
                <a:gd name="T7" fmla="*/ 7484 h 28"/>
                <a:gd name="T8" fmla="*/ 97291 w 28"/>
                <a:gd name="T9" fmla="*/ 0 h 28"/>
                <a:gd name="T10" fmla="*/ 101033 w 28"/>
                <a:gd name="T11" fmla="*/ 0 h 28"/>
                <a:gd name="T12" fmla="*/ 104775 w 28"/>
                <a:gd name="T13" fmla="*/ 3742 h 28"/>
                <a:gd name="T14" fmla="*/ 97291 w 28"/>
                <a:gd name="T15" fmla="*/ 18710 h 28"/>
                <a:gd name="T16" fmla="*/ 93549 w 28"/>
                <a:gd name="T17" fmla="*/ 18710 h 28"/>
                <a:gd name="T18" fmla="*/ 89807 w 28"/>
                <a:gd name="T19" fmla="*/ 18710 h 28"/>
                <a:gd name="T20" fmla="*/ 59871 w 28"/>
                <a:gd name="T21" fmla="*/ 26194 h 28"/>
                <a:gd name="T22" fmla="*/ 44904 w 28"/>
                <a:gd name="T23" fmla="*/ 48646 h 28"/>
                <a:gd name="T24" fmla="*/ 22452 w 28"/>
                <a:gd name="T25" fmla="*/ 104775 h 28"/>
                <a:gd name="T26" fmla="*/ 0 w 28"/>
                <a:gd name="T27" fmla="*/ 104775 h 28"/>
                <a:gd name="T28" fmla="*/ 33678 w 28"/>
                <a:gd name="T29" fmla="*/ 3742 h 2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8"/>
                <a:gd name="T46" fmla="*/ 0 h 28"/>
                <a:gd name="T47" fmla="*/ 28 w 28"/>
                <a:gd name="T48" fmla="*/ 28 h 2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8" h="28">
                  <a:moveTo>
                    <a:pt x="9" y="1"/>
                  </a:moveTo>
                  <a:cubicBezTo>
                    <a:pt x="16" y="1"/>
                    <a:pt x="16" y="1"/>
                    <a:pt x="16" y="1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5" y="5"/>
                    <a:pt x="16" y="4"/>
                    <a:pt x="19" y="2"/>
                  </a:cubicBezTo>
                  <a:cubicBezTo>
                    <a:pt x="21" y="1"/>
                    <a:pt x="24" y="0"/>
                    <a:pt x="26" y="0"/>
                  </a:cubicBezTo>
                  <a:cubicBezTo>
                    <a:pt x="26" y="0"/>
                    <a:pt x="26" y="0"/>
                    <a:pt x="27" y="0"/>
                  </a:cubicBezTo>
                  <a:cubicBezTo>
                    <a:pt x="27" y="0"/>
                    <a:pt x="27" y="0"/>
                    <a:pt x="28" y="1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6" y="5"/>
                    <a:pt x="26" y="5"/>
                    <a:pt x="25" y="5"/>
                  </a:cubicBezTo>
                  <a:cubicBezTo>
                    <a:pt x="25" y="5"/>
                    <a:pt x="25" y="5"/>
                    <a:pt x="24" y="5"/>
                  </a:cubicBezTo>
                  <a:cubicBezTo>
                    <a:pt x="21" y="5"/>
                    <a:pt x="18" y="6"/>
                    <a:pt x="16" y="7"/>
                  </a:cubicBezTo>
                  <a:cubicBezTo>
                    <a:pt x="14" y="9"/>
                    <a:pt x="12" y="11"/>
                    <a:pt x="12" y="13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9" y="1"/>
                  </a:ln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 533"/>
            <p:cNvSpPr>
              <a:spLocks noEditPoints="1"/>
            </p:cNvSpPr>
            <p:nvPr/>
          </p:nvSpPr>
          <p:spPr bwMode="auto">
            <a:xfrm>
              <a:off x="4565658" y="7197731"/>
              <a:ext cx="165100" cy="146050"/>
            </a:xfrm>
            <a:custGeom>
              <a:avLst/>
              <a:gdLst>
                <a:gd name="T0" fmla="*/ 52532 w 44"/>
                <a:gd name="T1" fmla="*/ 3745 h 39"/>
                <a:gd name="T2" fmla="*/ 75045 w 44"/>
                <a:gd name="T3" fmla="*/ 3745 h 39"/>
                <a:gd name="T4" fmla="*/ 71293 w 44"/>
                <a:gd name="T5" fmla="*/ 18724 h 39"/>
                <a:gd name="T6" fmla="*/ 90055 w 44"/>
                <a:gd name="T7" fmla="*/ 7490 h 39"/>
                <a:gd name="T8" fmla="*/ 120073 w 44"/>
                <a:gd name="T9" fmla="*/ 0 h 39"/>
                <a:gd name="T10" fmla="*/ 157595 w 44"/>
                <a:gd name="T11" fmla="*/ 14979 h 39"/>
                <a:gd name="T12" fmla="*/ 161348 w 44"/>
                <a:gd name="T13" fmla="*/ 52428 h 39"/>
                <a:gd name="T14" fmla="*/ 116320 w 44"/>
                <a:gd name="T15" fmla="*/ 101112 h 39"/>
                <a:gd name="T16" fmla="*/ 78798 w 44"/>
                <a:gd name="T17" fmla="*/ 108601 h 39"/>
                <a:gd name="T18" fmla="*/ 52532 w 44"/>
                <a:gd name="T19" fmla="*/ 104856 h 39"/>
                <a:gd name="T20" fmla="*/ 41275 w 44"/>
                <a:gd name="T21" fmla="*/ 93622 h 39"/>
                <a:gd name="T22" fmla="*/ 22514 w 44"/>
                <a:gd name="T23" fmla="*/ 146050 h 39"/>
                <a:gd name="T24" fmla="*/ 0 w 44"/>
                <a:gd name="T25" fmla="*/ 146050 h 39"/>
                <a:gd name="T26" fmla="*/ 52532 w 44"/>
                <a:gd name="T27" fmla="*/ 3745 h 39"/>
                <a:gd name="T28" fmla="*/ 135082 w 44"/>
                <a:gd name="T29" fmla="*/ 52428 h 39"/>
                <a:gd name="T30" fmla="*/ 138834 w 44"/>
                <a:gd name="T31" fmla="*/ 33704 h 39"/>
                <a:gd name="T32" fmla="*/ 108816 w 44"/>
                <a:gd name="T33" fmla="*/ 14979 h 39"/>
                <a:gd name="T34" fmla="*/ 67541 w 44"/>
                <a:gd name="T35" fmla="*/ 33704 h 39"/>
                <a:gd name="T36" fmla="*/ 56284 w 44"/>
                <a:gd name="T37" fmla="*/ 59918 h 39"/>
                <a:gd name="T38" fmla="*/ 52532 w 44"/>
                <a:gd name="T39" fmla="*/ 78642 h 39"/>
                <a:gd name="T40" fmla="*/ 82550 w 44"/>
                <a:gd name="T41" fmla="*/ 93622 h 39"/>
                <a:gd name="T42" fmla="*/ 112568 w 44"/>
                <a:gd name="T43" fmla="*/ 82387 h 39"/>
                <a:gd name="T44" fmla="*/ 135082 w 44"/>
                <a:gd name="T45" fmla="*/ 52428 h 39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44"/>
                <a:gd name="T70" fmla="*/ 0 h 39"/>
                <a:gd name="T71" fmla="*/ 44 w 44"/>
                <a:gd name="T72" fmla="*/ 39 h 39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44" h="39">
                  <a:moveTo>
                    <a:pt x="14" y="1"/>
                  </a:moveTo>
                  <a:cubicBezTo>
                    <a:pt x="20" y="1"/>
                    <a:pt x="20" y="1"/>
                    <a:pt x="20" y="1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20" y="4"/>
                    <a:pt x="22" y="3"/>
                    <a:pt x="24" y="2"/>
                  </a:cubicBezTo>
                  <a:cubicBezTo>
                    <a:pt x="26" y="1"/>
                    <a:pt x="29" y="0"/>
                    <a:pt x="32" y="0"/>
                  </a:cubicBezTo>
                  <a:cubicBezTo>
                    <a:pt x="36" y="0"/>
                    <a:pt x="40" y="2"/>
                    <a:pt x="42" y="4"/>
                  </a:cubicBezTo>
                  <a:cubicBezTo>
                    <a:pt x="44" y="6"/>
                    <a:pt x="44" y="10"/>
                    <a:pt x="43" y="14"/>
                  </a:cubicBezTo>
                  <a:cubicBezTo>
                    <a:pt x="40" y="20"/>
                    <a:pt x="37" y="24"/>
                    <a:pt x="31" y="27"/>
                  </a:cubicBezTo>
                  <a:cubicBezTo>
                    <a:pt x="28" y="28"/>
                    <a:pt x="25" y="29"/>
                    <a:pt x="21" y="29"/>
                  </a:cubicBezTo>
                  <a:cubicBezTo>
                    <a:pt x="18" y="29"/>
                    <a:pt x="16" y="29"/>
                    <a:pt x="14" y="28"/>
                  </a:cubicBezTo>
                  <a:cubicBezTo>
                    <a:pt x="13" y="27"/>
                    <a:pt x="12" y="26"/>
                    <a:pt x="11" y="25"/>
                  </a:cubicBezTo>
                  <a:cubicBezTo>
                    <a:pt x="6" y="39"/>
                    <a:pt x="6" y="39"/>
                    <a:pt x="6" y="39"/>
                  </a:cubicBezTo>
                  <a:cubicBezTo>
                    <a:pt x="0" y="39"/>
                    <a:pt x="0" y="39"/>
                    <a:pt x="0" y="39"/>
                  </a:cubicBezTo>
                  <a:lnTo>
                    <a:pt x="14" y="1"/>
                  </a:lnTo>
                  <a:close/>
                  <a:moveTo>
                    <a:pt x="36" y="14"/>
                  </a:moveTo>
                  <a:cubicBezTo>
                    <a:pt x="37" y="12"/>
                    <a:pt x="37" y="10"/>
                    <a:pt x="37" y="9"/>
                  </a:cubicBezTo>
                  <a:cubicBezTo>
                    <a:pt x="36" y="6"/>
                    <a:pt x="33" y="4"/>
                    <a:pt x="29" y="4"/>
                  </a:cubicBezTo>
                  <a:cubicBezTo>
                    <a:pt x="25" y="4"/>
                    <a:pt x="21" y="6"/>
                    <a:pt x="18" y="9"/>
                  </a:cubicBezTo>
                  <a:cubicBezTo>
                    <a:pt x="17" y="11"/>
                    <a:pt x="16" y="13"/>
                    <a:pt x="15" y="16"/>
                  </a:cubicBezTo>
                  <a:cubicBezTo>
                    <a:pt x="14" y="18"/>
                    <a:pt x="14" y="19"/>
                    <a:pt x="14" y="21"/>
                  </a:cubicBezTo>
                  <a:cubicBezTo>
                    <a:pt x="15" y="24"/>
                    <a:pt x="17" y="25"/>
                    <a:pt x="22" y="25"/>
                  </a:cubicBezTo>
                  <a:cubicBezTo>
                    <a:pt x="25" y="25"/>
                    <a:pt x="27" y="24"/>
                    <a:pt x="30" y="22"/>
                  </a:cubicBezTo>
                  <a:cubicBezTo>
                    <a:pt x="33" y="21"/>
                    <a:pt x="35" y="18"/>
                    <a:pt x="36" y="14"/>
                  </a:cubicBez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534"/>
            <p:cNvSpPr>
              <a:spLocks noEditPoints="1"/>
            </p:cNvSpPr>
            <p:nvPr/>
          </p:nvSpPr>
          <p:spPr bwMode="auto">
            <a:xfrm>
              <a:off x="4733933" y="7197731"/>
              <a:ext cx="146050" cy="109538"/>
            </a:xfrm>
            <a:custGeom>
              <a:avLst/>
              <a:gdLst>
                <a:gd name="T0" fmla="*/ 142305 w 39"/>
                <a:gd name="T1" fmla="*/ 52880 h 29"/>
                <a:gd name="T2" fmla="*/ 108601 w 39"/>
                <a:gd name="T3" fmla="*/ 94429 h 29"/>
                <a:gd name="T4" fmla="*/ 52428 w 39"/>
                <a:gd name="T5" fmla="*/ 109538 h 29"/>
                <a:gd name="T6" fmla="*/ 11235 w 39"/>
                <a:gd name="T7" fmla="*/ 94429 h 29"/>
                <a:gd name="T8" fmla="*/ 7490 w 39"/>
                <a:gd name="T9" fmla="*/ 56658 h 29"/>
                <a:gd name="T10" fmla="*/ 37449 w 39"/>
                <a:gd name="T11" fmla="*/ 15109 h 29"/>
                <a:gd name="T12" fmla="*/ 93622 w 39"/>
                <a:gd name="T13" fmla="*/ 0 h 29"/>
                <a:gd name="T14" fmla="*/ 134815 w 39"/>
                <a:gd name="T15" fmla="*/ 15109 h 29"/>
                <a:gd name="T16" fmla="*/ 142305 w 39"/>
                <a:gd name="T17" fmla="*/ 52880 h 29"/>
                <a:gd name="T18" fmla="*/ 116091 w 39"/>
                <a:gd name="T19" fmla="*/ 52880 h 29"/>
                <a:gd name="T20" fmla="*/ 116091 w 39"/>
                <a:gd name="T21" fmla="*/ 30217 h 29"/>
                <a:gd name="T22" fmla="*/ 86132 w 39"/>
                <a:gd name="T23" fmla="*/ 15109 h 29"/>
                <a:gd name="T24" fmla="*/ 52428 w 39"/>
                <a:gd name="T25" fmla="*/ 26440 h 29"/>
                <a:gd name="T26" fmla="*/ 29959 w 39"/>
                <a:gd name="T27" fmla="*/ 56658 h 29"/>
                <a:gd name="T28" fmla="*/ 29959 w 39"/>
                <a:gd name="T29" fmla="*/ 83098 h 29"/>
                <a:gd name="T30" fmla="*/ 59918 w 39"/>
                <a:gd name="T31" fmla="*/ 94429 h 29"/>
                <a:gd name="T32" fmla="*/ 97367 w 39"/>
                <a:gd name="T33" fmla="*/ 83098 h 29"/>
                <a:gd name="T34" fmla="*/ 116091 w 39"/>
                <a:gd name="T35" fmla="*/ 52880 h 29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9"/>
                <a:gd name="T55" fmla="*/ 0 h 29"/>
                <a:gd name="T56" fmla="*/ 39 w 39"/>
                <a:gd name="T57" fmla="*/ 29 h 29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9" h="29">
                  <a:moveTo>
                    <a:pt x="38" y="14"/>
                  </a:moveTo>
                  <a:cubicBezTo>
                    <a:pt x="36" y="18"/>
                    <a:pt x="33" y="22"/>
                    <a:pt x="29" y="25"/>
                  </a:cubicBezTo>
                  <a:cubicBezTo>
                    <a:pt x="25" y="28"/>
                    <a:pt x="20" y="29"/>
                    <a:pt x="14" y="29"/>
                  </a:cubicBezTo>
                  <a:cubicBezTo>
                    <a:pt x="8" y="29"/>
                    <a:pt x="5" y="28"/>
                    <a:pt x="3" y="25"/>
                  </a:cubicBezTo>
                  <a:cubicBezTo>
                    <a:pt x="0" y="23"/>
                    <a:pt x="0" y="19"/>
                    <a:pt x="2" y="15"/>
                  </a:cubicBezTo>
                  <a:cubicBezTo>
                    <a:pt x="3" y="11"/>
                    <a:pt x="6" y="7"/>
                    <a:pt x="10" y="4"/>
                  </a:cubicBezTo>
                  <a:cubicBezTo>
                    <a:pt x="15" y="2"/>
                    <a:pt x="20" y="0"/>
                    <a:pt x="25" y="0"/>
                  </a:cubicBezTo>
                  <a:cubicBezTo>
                    <a:pt x="30" y="0"/>
                    <a:pt x="34" y="1"/>
                    <a:pt x="36" y="4"/>
                  </a:cubicBezTo>
                  <a:cubicBezTo>
                    <a:pt x="39" y="6"/>
                    <a:pt x="39" y="9"/>
                    <a:pt x="38" y="14"/>
                  </a:cubicBezTo>
                  <a:close/>
                  <a:moveTo>
                    <a:pt x="31" y="14"/>
                  </a:moveTo>
                  <a:cubicBezTo>
                    <a:pt x="32" y="12"/>
                    <a:pt x="32" y="10"/>
                    <a:pt x="31" y="8"/>
                  </a:cubicBezTo>
                  <a:cubicBezTo>
                    <a:pt x="31" y="5"/>
                    <a:pt x="28" y="4"/>
                    <a:pt x="23" y="4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1" y="10"/>
                    <a:pt x="9" y="12"/>
                    <a:pt x="8" y="15"/>
                  </a:cubicBezTo>
                  <a:cubicBezTo>
                    <a:pt x="7" y="18"/>
                    <a:pt x="7" y="20"/>
                    <a:pt x="8" y="22"/>
                  </a:cubicBezTo>
                  <a:cubicBezTo>
                    <a:pt x="9" y="24"/>
                    <a:pt x="12" y="25"/>
                    <a:pt x="16" y="25"/>
                  </a:cubicBezTo>
                  <a:cubicBezTo>
                    <a:pt x="20" y="25"/>
                    <a:pt x="23" y="24"/>
                    <a:pt x="26" y="22"/>
                  </a:cubicBezTo>
                  <a:cubicBezTo>
                    <a:pt x="28" y="20"/>
                    <a:pt x="30" y="17"/>
                    <a:pt x="31" y="14"/>
                  </a:cubicBez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31" name="Freeform 535"/>
            <p:cNvSpPr/>
            <p:nvPr/>
          </p:nvSpPr>
          <p:spPr bwMode="auto">
            <a:xfrm>
              <a:off x="4873633" y="7197731"/>
              <a:ext cx="107950" cy="104775"/>
            </a:xfrm>
            <a:custGeom>
              <a:avLst/>
              <a:gdLst>
                <a:gd name="T0" fmla="*/ 37224 w 29"/>
                <a:gd name="T1" fmla="*/ 3742 h 28"/>
                <a:gd name="T2" fmla="*/ 59559 w 29"/>
                <a:gd name="T3" fmla="*/ 3742 h 28"/>
                <a:gd name="T4" fmla="*/ 52114 w 29"/>
                <a:gd name="T5" fmla="*/ 22452 h 28"/>
                <a:gd name="T6" fmla="*/ 70726 w 29"/>
                <a:gd name="T7" fmla="*/ 7484 h 28"/>
                <a:gd name="T8" fmla="*/ 100505 w 29"/>
                <a:gd name="T9" fmla="*/ 0 h 28"/>
                <a:gd name="T10" fmla="*/ 100505 w 29"/>
                <a:gd name="T11" fmla="*/ 0 h 28"/>
                <a:gd name="T12" fmla="*/ 107950 w 29"/>
                <a:gd name="T13" fmla="*/ 3742 h 28"/>
                <a:gd name="T14" fmla="*/ 100505 w 29"/>
                <a:gd name="T15" fmla="*/ 18710 h 28"/>
                <a:gd name="T16" fmla="*/ 96783 w 29"/>
                <a:gd name="T17" fmla="*/ 18710 h 28"/>
                <a:gd name="T18" fmla="*/ 93060 w 29"/>
                <a:gd name="T19" fmla="*/ 18710 h 28"/>
                <a:gd name="T20" fmla="*/ 63281 w 29"/>
                <a:gd name="T21" fmla="*/ 26194 h 28"/>
                <a:gd name="T22" fmla="*/ 44669 w 29"/>
                <a:gd name="T23" fmla="*/ 48646 h 28"/>
                <a:gd name="T24" fmla="*/ 22334 w 29"/>
                <a:gd name="T25" fmla="*/ 104775 h 28"/>
                <a:gd name="T26" fmla="*/ 0 w 29"/>
                <a:gd name="T27" fmla="*/ 104775 h 28"/>
                <a:gd name="T28" fmla="*/ 37224 w 29"/>
                <a:gd name="T29" fmla="*/ 3742 h 2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9"/>
                <a:gd name="T46" fmla="*/ 0 h 28"/>
                <a:gd name="T47" fmla="*/ 29 w 29"/>
                <a:gd name="T48" fmla="*/ 28 h 2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9" h="28">
                  <a:moveTo>
                    <a:pt x="10" y="1"/>
                  </a:moveTo>
                  <a:cubicBezTo>
                    <a:pt x="16" y="1"/>
                    <a:pt x="16" y="1"/>
                    <a:pt x="16" y="1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5" y="5"/>
                    <a:pt x="17" y="4"/>
                    <a:pt x="19" y="2"/>
                  </a:cubicBezTo>
                  <a:cubicBezTo>
                    <a:pt x="22" y="1"/>
                    <a:pt x="24" y="0"/>
                    <a:pt x="27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0"/>
                    <a:pt x="28" y="0"/>
                    <a:pt x="29" y="1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6" y="5"/>
                    <a:pt x="25" y="5"/>
                    <a:pt x="25" y="5"/>
                  </a:cubicBezTo>
                  <a:cubicBezTo>
                    <a:pt x="22" y="5"/>
                    <a:pt x="19" y="6"/>
                    <a:pt x="17" y="7"/>
                  </a:cubicBezTo>
                  <a:cubicBezTo>
                    <a:pt x="14" y="9"/>
                    <a:pt x="13" y="11"/>
                    <a:pt x="12" y="13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10" y="1"/>
                  </a:ln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32" name="Freeform 536"/>
            <p:cNvSpPr>
              <a:spLocks noEditPoints="1"/>
            </p:cNvSpPr>
            <p:nvPr/>
          </p:nvSpPr>
          <p:spPr bwMode="auto">
            <a:xfrm>
              <a:off x="4956184" y="7197731"/>
              <a:ext cx="146050" cy="109538"/>
            </a:xfrm>
            <a:custGeom>
              <a:avLst/>
              <a:gdLst>
                <a:gd name="T0" fmla="*/ 101112 w 39"/>
                <a:gd name="T1" fmla="*/ 45326 h 29"/>
                <a:gd name="T2" fmla="*/ 112346 w 39"/>
                <a:gd name="T3" fmla="*/ 37772 h 29"/>
                <a:gd name="T4" fmla="*/ 116091 w 39"/>
                <a:gd name="T5" fmla="*/ 33995 h 29"/>
                <a:gd name="T6" fmla="*/ 112346 w 39"/>
                <a:gd name="T7" fmla="*/ 18886 h 29"/>
                <a:gd name="T8" fmla="*/ 89877 w 39"/>
                <a:gd name="T9" fmla="*/ 15109 h 29"/>
                <a:gd name="T10" fmla="*/ 59918 w 39"/>
                <a:gd name="T11" fmla="*/ 22663 h 29"/>
                <a:gd name="T12" fmla="*/ 48683 w 39"/>
                <a:gd name="T13" fmla="*/ 33995 h 29"/>
                <a:gd name="T14" fmla="*/ 26214 w 39"/>
                <a:gd name="T15" fmla="*/ 33995 h 29"/>
                <a:gd name="T16" fmla="*/ 52428 w 39"/>
                <a:gd name="T17" fmla="*/ 7554 h 29"/>
                <a:gd name="T18" fmla="*/ 93622 w 39"/>
                <a:gd name="T19" fmla="*/ 0 h 29"/>
                <a:gd name="T20" fmla="*/ 134815 w 39"/>
                <a:gd name="T21" fmla="*/ 7554 h 29"/>
                <a:gd name="T22" fmla="*/ 142305 w 39"/>
                <a:gd name="T23" fmla="*/ 30217 h 29"/>
                <a:gd name="T24" fmla="*/ 119836 w 39"/>
                <a:gd name="T25" fmla="*/ 90652 h 29"/>
                <a:gd name="T26" fmla="*/ 119836 w 39"/>
                <a:gd name="T27" fmla="*/ 94429 h 29"/>
                <a:gd name="T28" fmla="*/ 127326 w 39"/>
                <a:gd name="T29" fmla="*/ 94429 h 29"/>
                <a:gd name="T30" fmla="*/ 131071 w 39"/>
                <a:gd name="T31" fmla="*/ 94429 h 29"/>
                <a:gd name="T32" fmla="*/ 134815 w 39"/>
                <a:gd name="T33" fmla="*/ 94429 h 29"/>
                <a:gd name="T34" fmla="*/ 131071 w 39"/>
                <a:gd name="T35" fmla="*/ 105761 h 29"/>
                <a:gd name="T36" fmla="*/ 119836 w 39"/>
                <a:gd name="T37" fmla="*/ 109538 h 29"/>
                <a:gd name="T38" fmla="*/ 112346 w 39"/>
                <a:gd name="T39" fmla="*/ 109538 h 29"/>
                <a:gd name="T40" fmla="*/ 97367 w 39"/>
                <a:gd name="T41" fmla="*/ 101984 h 29"/>
                <a:gd name="T42" fmla="*/ 97367 w 39"/>
                <a:gd name="T43" fmla="*/ 94429 h 29"/>
                <a:gd name="T44" fmla="*/ 71153 w 39"/>
                <a:gd name="T45" fmla="*/ 105761 h 29"/>
                <a:gd name="T46" fmla="*/ 37449 w 39"/>
                <a:gd name="T47" fmla="*/ 109538 h 29"/>
                <a:gd name="T48" fmla="*/ 7490 w 39"/>
                <a:gd name="T49" fmla="*/ 101984 h 29"/>
                <a:gd name="T50" fmla="*/ 3745 w 39"/>
                <a:gd name="T51" fmla="*/ 79321 h 29"/>
                <a:gd name="T52" fmla="*/ 26214 w 39"/>
                <a:gd name="T53" fmla="*/ 56658 h 29"/>
                <a:gd name="T54" fmla="*/ 59918 w 39"/>
                <a:gd name="T55" fmla="*/ 49103 h 29"/>
                <a:gd name="T56" fmla="*/ 101112 w 39"/>
                <a:gd name="T57" fmla="*/ 45326 h 29"/>
                <a:gd name="T58" fmla="*/ 48683 w 39"/>
                <a:gd name="T59" fmla="*/ 94429 h 29"/>
                <a:gd name="T60" fmla="*/ 74897 w 39"/>
                <a:gd name="T61" fmla="*/ 90652 h 29"/>
                <a:gd name="T62" fmla="*/ 104856 w 39"/>
                <a:gd name="T63" fmla="*/ 67989 h 29"/>
                <a:gd name="T64" fmla="*/ 108601 w 39"/>
                <a:gd name="T65" fmla="*/ 52880 h 29"/>
                <a:gd name="T66" fmla="*/ 97367 w 39"/>
                <a:gd name="T67" fmla="*/ 56658 h 29"/>
                <a:gd name="T68" fmla="*/ 82387 w 39"/>
                <a:gd name="T69" fmla="*/ 60435 h 29"/>
                <a:gd name="T70" fmla="*/ 67408 w 39"/>
                <a:gd name="T71" fmla="*/ 60435 h 29"/>
                <a:gd name="T72" fmla="*/ 44938 w 39"/>
                <a:gd name="T73" fmla="*/ 64212 h 29"/>
                <a:gd name="T74" fmla="*/ 29959 w 39"/>
                <a:gd name="T75" fmla="*/ 79321 h 29"/>
                <a:gd name="T76" fmla="*/ 33704 w 39"/>
                <a:gd name="T77" fmla="*/ 90652 h 29"/>
                <a:gd name="T78" fmla="*/ 48683 w 39"/>
                <a:gd name="T79" fmla="*/ 94429 h 29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39"/>
                <a:gd name="T121" fmla="*/ 0 h 29"/>
                <a:gd name="T122" fmla="*/ 39 w 39"/>
                <a:gd name="T123" fmla="*/ 29 h 29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39" h="29">
                  <a:moveTo>
                    <a:pt x="27" y="12"/>
                  </a:moveTo>
                  <a:cubicBezTo>
                    <a:pt x="28" y="12"/>
                    <a:pt x="29" y="11"/>
                    <a:pt x="30" y="10"/>
                  </a:cubicBezTo>
                  <a:cubicBezTo>
                    <a:pt x="31" y="10"/>
                    <a:pt x="31" y="9"/>
                    <a:pt x="31" y="9"/>
                  </a:cubicBezTo>
                  <a:cubicBezTo>
                    <a:pt x="32" y="7"/>
                    <a:pt x="31" y="6"/>
                    <a:pt x="30" y="5"/>
                  </a:cubicBezTo>
                  <a:cubicBezTo>
                    <a:pt x="29" y="5"/>
                    <a:pt x="27" y="4"/>
                    <a:pt x="24" y="4"/>
                  </a:cubicBezTo>
                  <a:cubicBezTo>
                    <a:pt x="20" y="4"/>
                    <a:pt x="18" y="5"/>
                    <a:pt x="16" y="6"/>
                  </a:cubicBezTo>
                  <a:cubicBezTo>
                    <a:pt x="15" y="7"/>
                    <a:pt x="14" y="8"/>
                    <a:pt x="13" y="9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9" y="6"/>
                    <a:pt x="11" y="4"/>
                    <a:pt x="14" y="2"/>
                  </a:cubicBezTo>
                  <a:cubicBezTo>
                    <a:pt x="18" y="1"/>
                    <a:pt x="22" y="0"/>
                    <a:pt x="25" y="0"/>
                  </a:cubicBezTo>
                  <a:cubicBezTo>
                    <a:pt x="30" y="0"/>
                    <a:pt x="33" y="1"/>
                    <a:pt x="36" y="2"/>
                  </a:cubicBezTo>
                  <a:cubicBezTo>
                    <a:pt x="38" y="3"/>
                    <a:pt x="39" y="5"/>
                    <a:pt x="38" y="8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2" y="24"/>
                    <a:pt x="32" y="24"/>
                    <a:pt x="32" y="25"/>
                  </a:cubicBezTo>
                  <a:cubicBezTo>
                    <a:pt x="32" y="25"/>
                    <a:pt x="33" y="25"/>
                    <a:pt x="34" y="25"/>
                  </a:cubicBezTo>
                  <a:cubicBezTo>
                    <a:pt x="34" y="25"/>
                    <a:pt x="34" y="25"/>
                    <a:pt x="35" y="25"/>
                  </a:cubicBezTo>
                  <a:cubicBezTo>
                    <a:pt x="35" y="25"/>
                    <a:pt x="35" y="25"/>
                    <a:pt x="36" y="25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4" y="28"/>
                    <a:pt x="33" y="29"/>
                    <a:pt x="32" y="29"/>
                  </a:cubicBezTo>
                  <a:cubicBezTo>
                    <a:pt x="32" y="29"/>
                    <a:pt x="31" y="29"/>
                    <a:pt x="30" y="29"/>
                  </a:cubicBezTo>
                  <a:cubicBezTo>
                    <a:pt x="28" y="29"/>
                    <a:pt x="26" y="28"/>
                    <a:pt x="26" y="27"/>
                  </a:cubicBezTo>
                  <a:cubicBezTo>
                    <a:pt x="26" y="26"/>
                    <a:pt x="25" y="26"/>
                    <a:pt x="26" y="25"/>
                  </a:cubicBezTo>
                  <a:cubicBezTo>
                    <a:pt x="24" y="26"/>
                    <a:pt x="22" y="27"/>
                    <a:pt x="19" y="28"/>
                  </a:cubicBezTo>
                  <a:cubicBezTo>
                    <a:pt x="16" y="29"/>
                    <a:pt x="13" y="29"/>
                    <a:pt x="10" y="29"/>
                  </a:cubicBezTo>
                  <a:cubicBezTo>
                    <a:pt x="7" y="29"/>
                    <a:pt x="4" y="28"/>
                    <a:pt x="2" y="27"/>
                  </a:cubicBezTo>
                  <a:cubicBezTo>
                    <a:pt x="1" y="25"/>
                    <a:pt x="0" y="23"/>
                    <a:pt x="1" y="21"/>
                  </a:cubicBezTo>
                  <a:cubicBezTo>
                    <a:pt x="2" y="19"/>
                    <a:pt x="4" y="17"/>
                    <a:pt x="7" y="15"/>
                  </a:cubicBezTo>
                  <a:cubicBezTo>
                    <a:pt x="9" y="14"/>
                    <a:pt x="12" y="13"/>
                    <a:pt x="16" y="13"/>
                  </a:cubicBezTo>
                  <a:lnTo>
                    <a:pt x="27" y="12"/>
                  </a:lnTo>
                  <a:close/>
                  <a:moveTo>
                    <a:pt x="13" y="25"/>
                  </a:moveTo>
                  <a:cubicBezTo>
                    <a:pt x="15" y="25"/>
                    <a:pt x="18" y="25"/>
                    <a:pt x="20" y="24"/>
                  </a:cubicBezTo>
                  <a:cubicBezTo>
                    <a:pt x="24" y="23"/>
                    <a:pt x="27" y="21"/>
                    <a:pt x="28" y="18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28" y="15"/>
                    <a:pt x="27" y="15"/>
                    <a:pt x="26" y="15"/>
                  </a:cubicBezTo>
                  <a:cubicBezTo>
                    <a:pt x="24" y="15"/>
                    <a:pt x="23" y="16"/>
                    <a:pt x="22" y="16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15" y="16"/>
                    <a:pt x="14" y="17"/>
                    <a:pt x="12" y="17"/>
                  </a:cubicBezTo>
                  <a:cubicBezTo>
                    <a:pt x="10" y="18"/>
                    <a:pt x="9" y="19"/>
                    <a:pt x="8" y="21"/>
                  </a:cubicBezTo>
                  <a:cubicBezTo>
                    <a:pt x="7" y="22"/>
                    <a:pt x="8" y="23"/>
                    <a:pt x="9" y="24"/>
                  </a:cubicBezTo>
                  <a:cubicBezTo>
                    <a:pt x="10" y="25"/>
                    <a:pt x="11" y="25"/>
                    <a:pt x="13" y="25"/>
                  </a:cubicBez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33" name="Freeform 537"/>
            <p:cNvSpPr/>
            <p:nvPr/>
          </p:nvSpPr>
          <p:spPr bwMode="auto">
            <a:xfrm>
              <a:off x="5113346" y="7172331"/>
              <a:ext cx="77788" cy="134938"/>
            </a:xfrm>
            <a:custGeom>
              <a:avLst/>
              <a:gdLst>
                <a:gd name="T0" fmla="*/ 40746 w 21"/>
                <a:gd name="T1" fmla="*/ 0 h 36"/>
                <a:gd name="T2" fmla="*/ 62971 w 21"/>
                <a:gd name="T3" fmla="*/ 0 h 36"/>
                <a:gd name="T4" fmla="*/ 55563 w 21"/>
                <a:gd name="T5" fmla="*/ 29986 h 36"/>
                <a:gd name="T6" fmla="*/ 77788 w 21"/>
                <a:gd name="T7" fmla="*/ 29986 h 36"/>
                <a:gd name="T8" fmla="*/ 70380 w 21"/>
                <a:gd name="T9" fmla="*/ 44979 h 36"/>
                <a:gd name="T10" fmla="*/ 48154 w 21"/>
                <a:gd name="T11" fmla="*/ 44979 h 36"/>
                <a:gd name="T12" fmla="*/ 25929 w 21"/>
                <a:gd name="T13" fmla="*/ 108700 h 36"/>
                <a:gd name="T14" fmla="*/ 29634 w 21"/>
                <a:gd name="T15" fmla="*/ 116197 h 36"/>
                <a:gd name="T16" fmla="*/ 37042 w 21"/>
                <a:gd name="T17" fmla="*/ 119945 h 36"/>
                <a:gd name="T18" fmla="*/ 40746 w 21"/>
                <a:gd name="T19" fmla="*/ 119945 h 36"/>
                <a:gd name="T20" fmla="*/ 44450 w 21"/>
                <a:gd name="T21" fmla="*/ 119945 h 36"/>
                <a:gd name="T22" fmla="*/ 40746 w 21"/>
                <a:gd name="T23" fmla="*/ 131190 h 36"/>
                <a:gd name="T24" fmla="*/ 33338 w 21"/>
                <a:gd name="T25" fmla="*/ 131190 h 36"/>
                <a:gd name="T26" fmla="*/ 22225 w 21"/>
                <a:gd name="T27" fmla="*/ 134938 h 36"/>
                <a:gd name="T28" fmla="*/ 0 w 21"/>
                <a:gd name="T29" fmla="*/ 127441 h 36"/>
                <a:gd name="T30" fmla="*/ 0 w 21"/>
                <a:gd name="T31" fmla="*/ 112448 h 36"/>
                <a:gd name="T32" fmla="*/ 25929 w 21"/>
                <a:gd name="T33" fmla="*/ 44979 h 36"/>
                <a:gd name="T34" fmla="*/ 7408 w 21"/>
                <a:gd name="T35" fmla="*/ 44979 h 36"/>
                <a:gd name="T36" fmla="*/ 11113 w 21"/>
                <a:gd name="T37" fmla="*/ 29986 h 36"/>
                <a:gd name="T38" fmla="*/ 29634 w 21"/>
                <a:gd name="T39" fmla="*/ 29986 h 36"/>
                <a:gd name="T40" fmla="*/ 40746 w 21"/>
                <a:gd name="T41" fmla="*/ 0 h 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21"/>
                <a:gd name="T64" fmla="*/ 0 h 36"/>
                <a:gd name="T65" fmla="*/ 21 w 21"/>
                <a:gd name="T66" fmla="*/ 36 h 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21" h="36">
                  <a:moveTo>
                    <a:pt x="11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7" y="30"/>
                    <a:pt x="7" y="31"/>
                    <a:pt x="8" y="31"/>
                  </a:cubicBezTo>
                  <a:cubicBezTo>
                    <a:pt x="8" y="32"/>
                    <a:pt x="9" y="32"/>
                    <a:pt x="10" y="32"/>
                  </a:cubicBezTo>
                  <a:cubicBezTo>
                    <a:pt x="10" y="32"/>
                    <a:pt x="11" y="32"/>
                    <a:pt x="11" y="32"/>
                  </a:cubicBezTo>
                  <a:cubicBezTo>
                    <a:pt x="11" y="32"/>
                    <a:pt x="12" y="32"/>
                    <a:pt x="12" y="32"/>
                  </a:cubicBezTo>
                  <a:cubicBezTo>
                    <a:pt x="11" y="35"/>
                    <a:pt x="11" y="35"/>
                    <a:pt x="11" y="35"/>
                  </a:cubicBezTo>
                  <a:cubicBezTo>
                    <a:pt x="10" y="35"/>
                    <a:pt x="9" y="35"/>
                    <a:pt x="9" y="35"/>
                  </a:cubicBezTo>
                  <a:cubicBezTo>
                    <a:pt x="8" y="36"/>
                    <a:pt x="7" y="36"/>
                    <a:pt x="6" y="36"/>
                  </a:cubicBezTo>
                  <a:cubicBezTo>
                    <a:pt x="3" y="36"/>
                    <a:pt x="1" y="35"/>
                    <a:pt x="0" y="34"/>
                  </a:cubicBezTo>
                  <a:cubicBezTo>
                    <a:pt x="0" y="33"/>
                    <a:pt x="0" y="31"/>
                    <a:pt x="0" y="30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11" y="0"/>
                  </a:ln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Freeform 538"/>
            <p:cNvSpPr>
              <a:spLocks noEditPoints="1"/>
            </p:cNvSpPr>
            <p:nvPr/>
          </p:nvSpPr>
          <p:spPr bwMode="auto">
            <a:xfrm>
              <a:off x="5176846" y="7164394"/>
              <a:ext cx="74613" cy="138113"/>
            </a:xfrm>
            <a:custGeom>
              <a:avLst/>
              <a:gdLst>
                <a:gd name="T0" fmla="*/ 38100 w 47"/>
                <a:gd name="T1" fmla="*/ 36513 h 87"/>
                <a:gd name="T2" fmla="*/ 60325 w 47"/>
                <a:gd name="T3" fmla="*/ 36513 h 87"/>
                <a:gd name="T4" fmla="*/ 26988 w 47"/>
                <a:gd name="T5" fmla="*/ 138113 h 87"/>
                <a:gd name="T6" fmla="*/ 0 w 47"/>
                <a:gd name="T7" fmla="*/ 138113 h 87"/>
                <a:gd name="T8" fmla="*/ 38100 w 47"/>
                <a:gd name="T9" fmla="*/ 36513 h 87"/>
                <a:gd name="T10" fmla="*/ 49213 w 47"/>
                <a:gd name="T11" fmla="*/ 0 h 87"/>
                <a:gd name="T12" fmla="*/ 74613 w 47"/>
                <a:gd name="T13" fmla="*/ 0 h 87"/>
                <a:gd name="T14" fmla="*/ 68263 w 47"/>
                <a:gd name="T15" fmla="*/ 19050 h 87"/>
                <a:gd name="T16" fmla="*/ 44450 w 47"/>
                <a:gd name="T17" fmla="*/ 19050 h 87"/>
                <a:gd name="T18" fmla="*/ 49213 w 47"/>
                <a:gd name="T19" fmla="*/ 0 h 8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7"/>
                <a:gd name="T31" fmla="*/ 0 h 87"/>
                <a:gd name="T32" fmla="*/ 47 w 47"/>
                <a:gd name="T33" fmla="*/ 87 h 8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7" h="87">
                  <a:moveTo>
                    <a:pt x="24" y="23"/>
                  </a:moveTo>
                  <a:lnTo>
                    <a:pt x="38" y="23"/>
                  </a:lnTo>
                  <a:lnTo>
                    <a:pt x="17" y="87"/>
                  </a:lnTo>
                  <a:lnTo>
                    <a:pt x="0" y="87"/>
                  </a:lnTo>
                  <a:lnTo>
                    <a:pt x="24" y="23"/>
                  </a:lnTo>
                  <a:close/>
                  <a:moveTo>
                    <a:pt x="31" y="0"/>
                  </a:moveTo>
                  <a:lnTo>
                    <a:pt x="47" y="0"/>
                  </a:lnTo>
                  <a:lnTo>
                    <a:pt x="43" y="12"/>
                  </a:lnTo>
                  <a:lnTo>
                    <a:pt x="28" y="12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35" name="Freeform 539"/>
            <p:cNvSpPr>
              <a:spLocks noEditPoints="1"/>
            </p:cNvSpPr>
            <p:nvPr/>
          </p:nvSpPr>
          <p:spPr bwMode="auto">
            <a:xfrm>
              <a:off x="5232409" y="7197731"/>
              <a:ext cx="147638" cy="109538"/>
            </a:xfrm>
            <a:custGeom>
              <a:avLst/>
              <a:gdLst>
                <a:gd name="T0" fmla="*/ 140067 w 39"/>
                <a:gd name="T1" fmla="*/ 52880 h 29"/>
                <a:gd name="T2" fmla="*/ 109782 w 39"/>
                <a:gd name="T3" fmla="*/ 94429 h 29"/>
                <a:gd name="T4" fmla="*/ 52998 w 39"/>
                <a:gd name="T5" fmla="*/ 109538 h 29"/>
                <a:gd name="T6" fmla="*/ 7571 w 39"/>
                <a:gd name="T7" fmla="*/ 94429 h 29"/>
                <a:gd name="T8" fmla="*/ 3786 w 39"/>
                <a:gd name="T9" fmla="*/ 56658 h 29"/>
                <a:gd name="T10" fmla="*/ 37856 w 39"/>
                <a:gd name="T11" fmla="*/ 15109 h 29"/>
                <a:gd name="T12" fmla="*/ 94640 w 39"/>
                <a:gd name="T13" fmla="*/ 0 h 29"/>
                <a:gd name="T14" fmla="*/ 136281 w 39"/>
                <a:gd name="T15" fmla="*/ 15109 h 29"/>
                <a:gd name="T16" fmla="*/ 140067 w 39"/>
                <a:gd name="T17" fmla="*/ 52880 h 29"/>
                <a:gd name="T18" fmla="*/ 117353 w 39"/>
                <a:gd name="T19" fmla="*/ 52880 h 29"/>
                <a:gd name="T20" fmla="*/ 117353 w 39"/>
                <a:gd name="T21" fmla="*/ 30217 h 29"/>
                <a:gd name="T22" fmla="*/ 87069 w 39"/>
                <a:gd name="T23" fmla="*/ 15109 h 29"/>
                <a:gd name="T24" fmla="*/ 52998 w 39"/>
                <a:gd name="T25" fmla="*/ 26440 h 29"/>
                <a:gd name="T26" fmla="*/ 30285 w 39"/>
                <a:gd name="T27" fmla="*/ 56658 h 29"/>
                <a:gd name="T28" fmla="*/ 30285 w 39"/>
                <a:gd name="T29" fmla="*/ 83098 h 29"/>
                <a:gd name="T30" fmla="*/ 60569 w 39"/>
                <a:gd name="T31" fmla="*/ 94429 h 29"/>
                <a:gd name="T32" fmla="*/ 98425 w 39"/>
                <a:gd name="T33" fmla="*/ 83098 h 29"/>
                <a:gd name="T34" fmla="*/ 117353 w 39"/>
                <a:gd name="T35" fmla="*/ 52880 h 29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9"/>
                <a:gd name="T55" fmla="*/ 0 h 29"/>
                <a:gd name="T56" fmla="*/ 39 w 39"/>
                <a:gd name="T57" fmla="*/ 29 h 29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9" h="29">
                  <a:moveTo>
                    <a:pt x="37" y="14"/>
                  </a:moveTo>
                  <a:cubicBezTo>
                    <a:pt x="36" y="18"/>
                    <a:pt x="33" y="22"/>
                    <a:pt x="29" y="25"/>
                  </a:cubicBezTo>
                  <a:cubicBezTo>
                    <a:pt x="25" y="28"/>
                    <a:pt x="20" y="29"/>
                    <a:pt x="14" y="29"/>
                  </a:cubicBezTo>
                  <a:cubicBezTo>
                    <a:pt x="8" y="29"/>
                    <a:pt x="5" y="28"/>
                    <a:pt x="2" y="25"/>
                  </a:cubicBezTo>
                  <a:cubicBezTo>
                    <a:pt x="0" y="23"/>
                    <a:pt x="0" y="19"/>
                    <a:pt x="1" y="15"/>
                  </a:cubicBezTo>
                  <a:cubicBezTo>
                    <a:pt x="3" y="11"/>
                    <a:pt x="6" y="7"/>
                    <a:pt x="10" y="4"/>
                  </a:cubicBezTo>
                  <a:cubicBezTo>
                    <a:pt x="15" y="2"/>
                    <a:pt x="19" y="0"/>
                    <a:pt x="25" y="0"/>
                  </a:cubicBezTo>
                  <a:cubicBezTo>
                    <a:pt x="30" y="0"/>
                    <a:pt x="34" y="1"/>
                    <a:pt x="36" y="4"/>
                  </a:cubicBezTo>
                  <a:cubicBezTo>
                    <a:pt x="39" y="6"/>
                    <a:pt x="39" y="9"/>
                    <a:pt x="37" y="14"/>
                  </a:cubicBezTo>
                  <a:close/>
                  <a:moveTo>
                    <a:pt x="31" y="14"/>
                  </a:moveTo>
                  <a:cubicBezTo>
                    <a:pt x="32" y="12"/>
                    <a:pt x="32" y="10"/>
                    <a:pt x="31" y="8"/>
                  </a:cubicBezTo>
                  <a:cubicBezTo>
                    <a:pt x="30" y="5"/>
                    <a:pt x="28" y="4"/>
                    <a:pt x="23" y="4"/>
                  </a:cubicBezTo>
                  <a:cubicBezTo>
                    <a:pt x="19" y="4"/>
                    <a:pt x="16" y="5"/>
                    <a:pt x="14" y="7"/>
                  </a:cubicBezTo>
                  <a:cubicBezTo>
                    <a:pt x="11" y="10"/>
                    <a:pt x="9" y="12"/>
                    <a:pt x="8" y="15"/>
                  </a:cubicBezTo>
                  <a:cubicBezTo>
                    <a:pt x="7" y="18"/>
                    <a:pt x="7" y="20"/>
                    <a:pt x="8" y="22"/>
                  </a:cubicBezTo>
                  <a:cubicBezTo>
                    <a:pt x="9" y="24"/>
                    <a:pt x="12" y="25"/>
                    <a:pt x="16" y="25"/>
                  </a:cubicBezTo>
                  <a:cubicBezTo>
                    <a:pt x="20" y="25"/>
                    <a:pt x="23" y="24"/>
                    <a:pt x="26" y="22"/>
                  </a:cubicBezTo>
                  <a:cubicBezTo>
                    <a:pt x="28" y="20"/>
                    <a:pt x="30" y="17"/>
                    <a:pt x="31" y="14"/>
                  </a:cubicBez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36" name="Freeform 540"/>
            <p:cNvSpPr/>
            <p:nvPr/>
          </p:nvSpPr>
          <p:spPr bwMode="auto">
            <a:xfrm>
              <a:off x="5375284" y="7197731"/>
              <a:ext cx="146050" cy="104775"/>
            </a:xfrm>
            <a:custGeom>
              <a:avLst/>
              <a:gdLst>
                <a:gd name="T0" fmla="*/ 37449 w 39"/>
                <a:gd name="T1" fmla="*/ 3742 h 28"/>
                <a:gd name="T2" fmla="*/ 59918 w 39"/>
                <a:gd name="T3" fmla="*/ 3742 h 28"/>
                <a:gd name="T4" fmla="*/ 56173 w 39"/>
                <a:gd name="T5" fmla="*/ 18710 h 28"/>
                <a:gd name="T6" fmla="*/ 82387 w 39"/>
                <a:gd name="T7" fmla="*/ 3742 h 28"/>
                <a:gd name="T8" fmla="*/ 108601 w 39"/>
                <a:gd name="T9" fmla="*/ 0 h 28"/>
                <a:gd name="T10" fmla="*/ 142305 w 39"/>
                <a:gd name="T11" fmla="*/ 14968 h 28"/>
                <a:gd name="T12" fmla="*/ 142305 w 39"/>
                <a:gd name="T13" fmla="*/ 41162 h 28"/>
                <a:gd name="T14" fmla="*/ 116091 w 39"/>
                <a:gd name="T15" fmla="*/ 104775 h 28"/>
                <a:gd name="T16" fmla="*/ 93622 w 39"/>
                <a:gd name="T17" fmla="*/ 104775 h 28"/>
                <a:gd name="T18" fmla="*/ 116091 w 39"/>
                <a:gd name="T19" fmla="*/ 41162 h 28"/>
                <a:gd name="T20" fmla="*/ 116091 w 39"/>
                <a:gd name="T21" fmla="*/ 26194 h 28"/>
                <a:gd name="T22" fmla="*/ 97367 w 39"/>
                <a:gd name="T23" fmla="*/ 18710 h 28"/>
                <a:gd name="T24" fmla="*/ 82387 w 39"/>
                <a:gd name="T25" fmla="*/ 18710 h 28"/>
                <a:gd name="T26" fmla="*/ 63663 w 39"/>
                <a:gd name="T27" fmla="*/ 26194 h 28"/>
                <a:gd name="T28" fmla="*/ 52428 w 39"/>
                <a:gd name="T29" fmla="*/ 37420 h 28"/>
                <a:gd name="T30" fmla="*/ 44938 w 39"/>
                <a:gd name="T31" fmla="*/ 52388 h 28"/>
                <a:gd name="T32" fmla="*/ 26214 w 39"/>
                <a:gd name="T33" fmla="*/ 104775 h 28"/>
                <a:gd name="T34" fmla="*/ 0 w 39"/>
                <a:gd name="T35" fmla="*/ 104775 h 28"/>
                <a:gd name="T36" fmla="*/ 37449 w 39"/>
                <a:gd name="T37" fmla="*/ 3742 h 2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39"/>
                <a:gd name="T58" fmla="*/ 0 h 28"/>
                <a:gd name="T59" fmla="*/ 39 w 39"/>
                <a:gd name="T60" fmla="*/ 28 h 28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39" h="28">
                  <a:moveTo>
                    <a:pt x="10" y="1"/>
                  </a:moveTo>
                  <a:cubicBezTo>
                    <a:pt x="16" y="1"/>
                    <a:pt x="16" y="1"/>
                    <a:pt x="16" y="1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7" y="3"/>
                    <a:pt x="19" y="2"/>
                    <a:pt x="22" y="1"/>
                  </a:cubicBezTo>
                  <a:cubicBezTo>
                    <a:pt x="24" y="1"/>
                    <a:pt x="26" y="0"/>
                    <a:pt x="29" y="0"/>
                  </a:cubicBezTo>
                  <a:cubicBezTo>
                    <a:pt x="34" y="0"/>
                    <a:pt x="37" y="2"/>
                    <a:pt x="38" y="4"/>
                  </a:cubicBezTo>
                  <a:cubicBezTo>
                    <a:pt x="39" y="6"/>
                    <a:pt x="39" y="8"/>
                    <a:pt x="38" y="11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25" y="28"/>
                    <a:pt x="25" y="28"/>
                    <a:pt x="25" y="28"/>
                  </a:cubicBezTo>
                  <a:cubicBezTo>
                    <a:pt x="31" y="11"/>
                    <a:pt x="31" y="11"/>
                    <a:pt x="31" y="11"/>
                  </a:cubicBezTo>
                  <a:cubicBezTo>
                    <a:pt x="32" y="9"/>
                    <a:pt x="32" y="8"/>
                    <a:pt x="31" y="7"/>
                  </a:cubicBezTo>
                  <a:cubicBezTo>
                    <a:pt x="31" y="5"/>
                    <a:pt x="29" y="5"/>
                    <a:pt x="26" y="5"/>
                  </a:cubicBezTo>
                  <a:cubicBezTo>
                    <a:pt x="25" y="5"/>
                    <a:pt x="23" y="5"/>
                    <a:pt x="22" y="5"/>
                  </a:cubicBezTo>
                  <a:cubicBezTo>
                    <a:pt x="20" y="5"/>
                    <a:pt x="18" y="6"/>
                    <a:pt x="17" y="7"/>
                  </a:cubicBezTo>
                  <a:cubicBezTo>
                    <a:pt x="15" y="8"/>
                    <a:pt x="14" y="9"/>
                    <a:pt x="14" y="10"/>
                  </a:cubicBezTo>
                  <a:cubicBezTo>
                    <a:pt x="13" y="11"/>
                    <a:pt x="12" y="12"/>
                    <a:pt x="12" y="14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10" y="1"/>
                  </a:ln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F4FF9630-A327-8E47-8CD6-EF83B57CFB1D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4416425" y="6526215"/>
            <a:ext cx="729192" cy="365125"/>
          </a:xfrm>
          <a:prstGeom prst="rect">
            <a:avLst/>
          </a:prstGeom>
        </p:spPr>
        <p:txBody>
          <a:bodyPr/>
          <a:lstStyle/>
          <a:p>
            <a:fld id="{F3C18820-6371-BE49-A56B-718E9849F8AB}" type="slidenum">
              <a:rPr lang="ja-JP" altLang="en-US" smtClean="0"/>
            </a:fld>
            <a:endParaRPr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>
            <a:off x="911" y="6583559"/>
            <a:ext cx="9906000" cy="28803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ja-JP" altLang="en-US" dirty="0">
              <a:solidFill>
                <a:prstClr val="white"/>
              </a:solidFill>
            </a:endParaRPr>
          </a:p>
        </p:txBody>
      </p:sp>
      <p:sp>
        <p:nvSpPr>
          <p:cNvPr id="8" name="正方形/長方形 7"/>
          <p:cNvSpPr/>
          <p:nvPr userDrawn="1"/>
        </p:nvSpPr>
        <p:spPr>
          <a:xfrm>
            <a:off x="6631518" y="6623764"/>
            <a:ext cx="327448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457200"/>
            <a:r>
              <a:rPr lang="en-US" altLang="ja-JP" sz="800" dirty="0">
                <a:solidFill>
                  <a:srgbClr val="FFFFFF"/>
                </a:solidFill>
                <a:latin typeface="HGP創英角ｺﾞｼｯｸUB"/>
                <a:ea typeface="HGP創英角ｺﾞｼｯｸUB"/>
                <a:cs typeface="HGP創英角ｺﾞｼｯｸUB"/>
              </a:rPr>
              <a:t>Copyright ©2013 JMA Systems Corp., All Rights Reserved.</a:t>
            </a:r>
            <a:endParaRPr lang="ja-JP" altLang="en-US" sz="800" dirty="0">
              <a:solidFill>
                <a:srgbClr val="FFFFFF"/>
              </a:solidFill>
              <a:latin typeface="HGP創英角ｺﾞｼｯｸUB"/>
              <a:ea typeface="HGP創英角ｺﾞｼｯｸUB"/>
              <a:cs typeface="HGP創英角ｺﾞｼｯｸUB"/>
            </a:endParaRPr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548680"/>
            <a:ext cx="9906000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" name="グループ化 953"/>
          <p:cNvGrpSpPr/>
          <p:nvPr userDrawn="1"/>
        </p:nvGrpSpPr>
        <p:grpSpPr bwMode="auto">
          <a:xfrm>
            <a:off x="8619408" y="80629"/>
            <a:ext cx="1209134" cy="362161"/>
            <a:chOff x="1719265" y="6102355"/>
            <a:chExt cx="3825882" cy="1241427"/>
          </a:xfrm>
        </p:grpSpPr>
        <p:sp>
          <p:nvSpPr>
            <p:cNvPr id="12" name="Freeform 516"/>
            <p:cNvSpPr>
              <a:spLocks noEditPoints="1"/>
            </p:cNvSpPr>
            <p:nvPr/>
          </p:nvSpPr>
          <p:spPr bwMode="auto">
            <a:xfrm>
              <a:off x="1719265" y="6113468"/>
              <a:ext cx="1225552" cy="1230314"/>
            </a:xfrm>
            <a:custGeom>
              <a:avLst/>
              <a:gdLst>
                <a:gd name="T0" fmla="*/ 978193 w 327"/>
                <a:gd name="T1" fmla="*/ 0 h 328"/>
                <a:gd name="T2" fmla="*/ 1225552 w 327"/>
                <a:gd name="T3" fmla="*/ 0 h 328"/>
                <a:gd name="T4" fmla="*/ 1030663 w 327"/>
                <a:gd name="T5" fmla="*/ 517632 h 328"/>
                <a:gd name="T6" fmla="*/ 685859 w 327"/>
                <a:gd name="T7" fmla="*/ 885226 h 328"/>
                <a:gd name="T8" fmla="*/ 0 w 327"/>
                <a:gd name="T9" fmla="*/ 1230314 h 328"/>
                <a:gd name="T10" fmla="*/ 104940 w 327"/>
                <a:gd name="T11" fmla="*/ 922735 h 328"/>
                <a:gd name="T12" fmla="*/ 637137 w 327"/>
                <a:gd name="T13" fmla="*/ 843965 h 328"/>
                <a:gd name="T14" fmla="*/ 787052 w 327"/>
                <a:gd name="T15" fmla="*/ 510130 h 328"/>
                <a:gd name="T16" fmla="*/ 978193 w 327"/>
                <a:gd name="T17" fmla="*/ 0 h 328"/>
                <a:gd name="T18" fmla="*/ 149915 w 327"/>
                <a:gd name="T19" fmla="*/ 982751 h 328"/>
                <a:gd name="T20" fmla="*/ 86201 w 327"/>
                <a:gd name="T21" fmla="*/ 1162797 h 328"/>
                <a:gd name="T22" fmla="*/ 595911 w 327"/>
                <a:gd name="T23" fmla="*/ 915233 h 328"/>
                <a:gd name="T24" fmla="*/ 149915 w 327"/>
                <a:gd name="T25" fmla="*/ 982751 h 32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27"/>
                <a:gd name="T40" fmla="*/ 0 h 328"/>
                <a:gd name="T41" fmla="*/ 327 w 327"/>
                <a:gd name="T42" fmla="*/ 328 h 32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27" h="328">
                  <a:moveTo>
                    <a:pt x="261" y="0"/>
                  </a:moveTo>
                  <a:cubicBezTo>
                    <a:pt x="327" y="0"/>
                    <a:pt x="327" y="0"/>
                    <a:pt x="327" y="0"/>
                  </a:cubicBezTo>
                  <a:cubicBezTo>
                    <a:pt x="275" y="138"/>
                    <a:pt x="275" y="138"/>
                    <a:pt x="275" y="138"/>
                  </a:cubicBezTo>
                  <a:cubicBezTo>
                    <a:pt x="246" y="204"/>
                    <a:pt x="210" y="219"/>
                    <a:pt x="183" y="236"/>
                  </a:cubicBezTo>
                  <a:cubicBezTo>
                    <a:pt x="147" y="302"/>
                    <a:pt x="81" y="326"/>
                    <a:pt x="0" y="328"/>
                  </a:cubicBezTo>
                  <a:cubicBezTo>
                    <a:pt x="28" y="246"/>
                    <a:pt x="28" y="246"/>
                    <a:pt x="28" y="246"/>
                  </a:cubicBezTo>
                  <a:cubicBezTo>
                    <a:pt x="80" y="246"/>
                    <a:pt x="147" y="237"/>
                    <a:pt x="170" y="225"/>
                  </a:cubicBezTo>
                  <a:cubicBezTo>
                    <a:pt x="187" y="197"/>
                    <a:pt x="204" y="154"/>
                    <a:pt x="210" y="136"/>
                  </a:cubicBezTo>
                  <a:lnTo>
                    <a:pt x="261" y="0"/>
                  </a:lnTo>
                  <a:close/>
                  <a:moveTo>
                    <a:pt x="40" y="262"/>
                  </a:moveTo>
                  <a:cubicBezTo>
                    <a:pt x="23" y="310"/>
                    <a:pt x="23" y="310"/>
                    <a:pt x="23" y="310"/>
                  </a:cubicBezTo>
                  <a:cubicBezTo>
                    <a:pt x="82" y="311"/>
                    <a:pt x="136" y="279"/>
                    <a:pt x="159" y="244"/>
                  </a:cubicBezTo>
                  <a:cubicBezTo>
                    <a:pt x="128" y="254"/>
                    <a:pt x="79" y="262"/>
                    <a:pt x="40" y="262"/>
                  </a:cubicBez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517"/>
            <p:cNvSpPr/>
            <p:nvPr/>
          </p:nvSpPr>
          <p:spPr bwMode="auto">
            <a:xfrm>
              <a:off x="2743204" y="6113468"/>
              <a:ext cx="1252540" cy="869951"/>
            </a:xfrm>
            <a:custGeom>
              <a:avLst/>
              <a:gdLst>
                <a:gd name="T0" fmla="*/ 322263 w 789"/>
                <a:gd name="T1" fmla="*/ 0 h 548"/>
                <a:gd name="T2" fmla="*/ 649289 w 789"/>
                <a:gd name="T3" fmla="*/ 0 h 548"/>
                <a:gd name="T4" fmla="*/ 573089 w 789"/>
                <a:gd name="T5" fmla="*/ 522288 h 548"/>
                <a:gd name="T6" fmla="*/ 908052 w 789"/>
                <a:gd name="T7" fmla="*/ 0 h 548"/>
                <a:gd name="T8" fmla="*/ 1252540 w 789"/>
                <a:gd name="T9" fmla="*/ 0 h 548"/>
                <a:gd name="T10" fmla="*/ 933452 w 789"/>
                <a:gd name="T11" fmla="*/ 869951 h 548"/>
                <a:gd name="T12" fmla="*/ 696914 w 789"/>
                <a:gd name="T13" fmla="*/ 869951 h 548"/>
                <a:gd name="T14" fmla="*/ 896939 w 789"/>
                <a:gd name="T15" fmla="*/ 357188 h 548"/>
                <a:gd name="T16" fmla="*/ 566739 w 789"/>
                <a:gd name="T17" fmla="*/ 869951 h 548"/>
                <a:gd name="T18" fmla="*/ 341313 w 789"/>
                <a:gd name="T19" fmla="*/ 869951 h 548"/>
                <a:gd name="T20" fmla="*/ 407988 w 789"/>
                <a:gd name="T21" fmla="*/ 371475 h 548"/>
                <a:gd name="T22" fmla="*/ 225425 w 789"/>
                <a:gd name="T23" fmla="*/ 869951 h 548"/>
                <a:gd name="T24" fmla="*/ 0 w 789"/>
                <a:gd name="T25" fmla="*/ 869951 h 548"/>
                <a:gd name="T26" fmla="*/ 322263 w 789"/>
                <a:gd name="T27" fmla="*/ 0 h 54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789"/>
                <a:gd name="T43" fmla="*/ 0 h 548"/>
                <a:gd name="T44" fmla="*/ 789 w 789"/>
                <a:gd name="T45" fmla="*/ 548 h 54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789" h="548">
                  <a:moveTo>
                    <a:pt x="203" y="0"/>
                  </a:moveTo>
                  <a:lnTo>
                    <a:pt x="409" y="0"/>
                  </a:lnTo>
                  <a:lnTo>
                    <a:pt x="361" y="329"/>
                  </a:lnTo>
                  <a:lnTo>
                    <a:pt x="572" y="0"/>
                  </a:lnTo>
                  <a:lnTo>
                    <a:pt x="789" y="0"/>
                  </a:lnTo>
                  <a:lnTo>
                    <a:pt x="588" y="548"/>
                  </a:lnTo>
                  <a:lnTo>
                    <a:pt x="439" y="548"/>
                  </a:lnTo>
                  <a:lnTo>
                    <a:pt x="565" y="225"/>
                  </a:lnTo>
                  <a:lnTo>
                    <a:pt x="357" y="548"/>
                  </a:lnTo>
                  <a:lnTo>
                    <a:pt x="215" y="548"/>
                  </a:lnTo>
                  <a:lnTo>
                    <a:pt x="257" y="234"/>
                  </a:lnTo>
                  <a:lnTo>
                    <a:pt x="142" y="548"/>
                  </a:lnTo>
                  <a:lnTo>
                    <a:pt x="0" y="548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518"/>
            <p:cNvSpPr>
              <a:spLocks noEditPoints="1"/>
            </p:cNvSpPr>
            <p:nvPr/>
          </p:nvSpPr>
          <p:spPr bwMode="auto">
            <a:xfrm>
              <a:off x="3676656" y="6113468"/>
              <a:ext cx="866777" cy="869951"/>
            </a:xfrm>
            <a:custGeom>
              <a:avLst/>
              <a:gdLst>
                <a:gd name="T0" fmla="*/ 633414 w 546"/>
                <a:gd name="T1" fmla="*/ 0 h 548"/>
                <a:gd name="T2" fmla="*/ 866777 w 546"/>
                <a:gd name="T3" fmla="*/ 0 h 548"/>
                <a:gd name="T4" fmla="*/ 866777 w 546"/>
                <a:gd name="T5" fmla="*/ 869951 h 548"/>
                <a:gd name="T6" fmla="*/ 638176 w 546"/>
                <a:gd name="T7" fmla="*/ 869951 h 548"/>
                <a:gd name="T8" fmla="*/ 638176 w 546"/>
                <a:gd name="T9" fmla="*/ 720726 h 548"/>
                <a:gd name="T10" fmla="*/ 368301 w 546"/>
                <a:gd name="T11" fmla="*/ 720726 h 548"/>
                <a:gd name="T12" fmla="*/ 266701 w 546"/>
                <a:gd name="T13" fmla="*/ 869951 h 548"/>
                <a:gd name="T14" fmla="*/ 0 w 546"/>
                <a:gd name="T15" fmla="*/ 869951 h 548"/>
                <a:gd name="T16" fmla="*/ 633414 w 546"/>
                <a:gd name="T17" fmla="*/ 0 h 548"/>
                <a:gd name="T18" fmla="*/ 487364 w 546"/>
                <a:gd name="T19" fmla="*/ 552451 h 548"/>
                <a:gd name="T20" fmla="*/ 641351 w 546"/>
                <a:gd name="T21" fmla="*/ 552451 h 548"/>
                <a:gd name="T22" fmla="*/ 641351 w 546"/>
                <a:gd name="T23" fmla="*/ 334963 h 548"/>
                <a:gd name="T24" fmla="*/ 487364 w 546"/>
                <a:gd name="T25" fmla="*/ 552451 h 54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546"/>
                <a:gd name="T40" fmla="*/ 0 h 548"/>
                <a:gd name="T41" fmla="*/ 546 w 546"/>
                <a:gd name="T42" fmla="*/ 548 h 54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546" h="548">
                  <a:moveTo>
                    <a:pt x="399" y="0"/>
                  </a:moveTo>
                  <a:lnTo>
                    <a:pt x="546" y="0"/>
                  </a:lnTo>
                  <a:lnTo>
                    <a:pt x="546" y="548"/>
                  </a:lnTo>
                  <a:lnTo>
                    <a:pt x="402" y="548"/>
                  </a:lnTo>
                  <a:lnTo>
                    <a:pt x="402" y="454"/>
                  </a:lnTo>
                  <a:lnTo>
                    <a:pt x="232" y="454"/>
                  </a:lnTo>
                  <a:lnTo>
                    <a:pt x="168" y="548"/>
                  </a:lnTo>
                  <a:lnTo>
                    <a:pt x="0" y="548"/>
                  </a:lnTo>
                  <a:lnTo>
                    <a:pt x="399" y="0"/>
                  </a:lnTo>
                  <a:close/>
                  <a:moveTo>
                    <a:pt x="307" y="348"/>
                  </a:moveTo>
                  <a:lnTo>
                    <a:pt x="404" y="348"/>
                  </a:lnTo>
                  <a:lnTo>
                    <a:pt x="404" y="211"/>
                  </a:lnTo>
                  <a:lnTo>
                    <a:pt x="307" y="348"/>
                  </a:ln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519"/>
            <p:cNvSpPr/>
            <p:nvPr/>
          </p:nvSpPr>
          <p:spPr bwMode="auto">
            <a:xfrm>
              <a:off x="4587883" y="6102355"/>
              <a:ext cx="957264" cy="900113"/>
            </a:xfrm>
            <a:custGeom>
              <a:avLst/>
              <a:gdLst>
                <a:gd name="T0" fmla="*/ 870923 w 255"/>
                <a:gd name="T1" fmla="*/ 506314 h 240"/>
                <a:gd name="T2" fmla="*/ 889692 w 255"/>
                <a:gd name="T3" fmla="*/ 600075 h 240"/>
                <a:gd name="T4" fmla="*/ 889692 w 255"/>
                <a:gd name="T5" fmla="*/ 607576 h 240"/>
                <a:gd name="T6" fmla="*/ 844645 w 255"/>
                <a:gd name="T7" fmla="*/ 746344 h 240"/>
                <a:gd name="T8" fmla="*/ 739533 w 255"/>
                <a:gd name="T9" fmla="*/ 836355 h 240"/>
                <a:gd name="T10" fmla="*/ 596882 w 255"/>
                <a:gd name="T11" fmla="*/ 885111 h 240"/>
                <a:gd name="T12" fmla="*/ 442969 w 255"/>
                <a:gd name="T13" fmla="*/ 900113 h 240"/>
                <a:gd name="T14" fmla="*/ 439215 w 255"/>
                <a:gd name="T15" fmla="*/ 900113 h 240"/>
                <a:gd name="T16" fmla="*/ 131389 w 255"/>
                <a:gd name="T17" fmla="*/ 828854 h 240"/>
                <a:gd name="T18" fmla="*/ 3754 w 255"/>
                <a:gd name="T19" fmla="*/ 577573 h 240"/>
                <a:gd name="T20" fmla="*/ 251516 w 255"/>
                <a:gd name="T21" fmla="*/ 562571 h 240"/>
                <a:gd name="T22" fmla="*/ 274040 w 255"/>
                <a:gd name="T23" fmla="*/ 648832 h 240"/>
                <a:gd name="T24" fmla="*/ 311580 w 255"/>
                <a:gd name="T25" fmla="*/ 686336 h 240"/>
                <a:gd name="T26" fmla="*/ 371644 w 255"/>
                <a:gd name="T27" fmla="*/ 708839 h 240"/>
                <a:gd name="T28" fmla="*/ 454231 w 255"/>
                <a:gd name="T29" fmla="*/ 716340 h 240"/>
                <a:gd name="T30" fmla="*/ 457985 w 255"/>
                <a:gd name="T31" fmla="*/ 716340 h 240"/>
                <a:gd name="T32" fmla="*/ 521803 w 255"/>
                <a:gd name="T33" fmla="*/ 712590 h 240"/>
                <a:gd name="T34" fmla="*/ 578112 w 255"/>
                <a:gd name="T35" fmla="*/ 693837 h 240"/>
                <a:gd name="T36" fmla="*/ 615652 w 255"/>
                <a:gd name="T37" fmla="*/ 663833 h 240"/>
                <a:gd name="T38" fmla="*/ 630668 w 255"/>
                <a:gd name="T39" fmla="*/ 622578 h 240"/>
                <a:gd name="T40" fmla="*/ 630668 w 255"/>
                <a:gd name="T41" fmla="*/ 622578 h 240"/>
                <a:gd name="T42" fmla="*/ 611898 w 255"/>
                <a:gd name="T43" fmla="*/ 585074 h 240"/>
                <a:gd name="T44" fmla="*/ 563097 w 255"/>
                <a:gd name="T45" fmla="*/ 558820 h 240"/>
                <a:gd name="T46" fmla="*/ 484263 w 255"/>
                <a:gd name="T47" fmla="*/ 540068 h 240"/>
                <a:gd name="T48" fmla="*/ 394168 w 255"/>
                <a:gd name="T49" fmla="*/ 517565 h 240"/>
                <a:gd name="T50" fmla="*/ 296564 w 255"/>
                <a:gd name="T51" fmla="*/ 491312 h 240"/>
                <a:gd name="T52" fmla="*/ 210223 w 255"/>
                <a:gd name="T53" fmla="*/ 446306 h 240"/>
                <a:gd name="T54" fmla="*/ 146405 w 255"/>
                <a:gd name="T55" fmla="*/ 378798 h 240"/>
                <a:gd name="T56" fmla="*/ 123881 w 255"/>
                <a:gd name="T57" fmla="*/ 281285 h 240"/>
                <a:gd name="T58" fmla="*/ 123881 w 255"/>
                <a:gd name="T59" fmla="*/ 277535 h 240"/>
                <a:gd name="T60" fmla="*/ 165175 w 255"/>
                <a:gd name="T61" fmla="*/ 146268 h 240"/>
                <a:gd name="T62" fmla="*/ 266532 w 255"/>
                <a:gd name="T63" fmla="*/ 60008 h 240"/>
                <a:gd name="T64" fmla="*/ 405429 w 255"/>
                <a:gd name="T65" fmla="*/ 15002 h 240"/>
                <a:gd name="T66" fmla="*/ 544327 w 255"/>
                <a:gd name="T67" fmla="*/ 0 h 240"/>
                <a:gd name="T68" fmla="*/ 548081 w 255"/>
                <a:gd name="T69" fmla="*/ 0 h 240"/>
                <a:gd name="T70" fmla="*/ 698240 w 255"/>
                <a:gd name="T71" fmla="*/ 15002 h 240"/>
                <a:gd name="T72" fmla="*/ 829629 w 255"/>
                <a:gd name="T73" fmla="*/ 67508 h 240"/>
                <a:gd name="T74" fmla="*/ 915970 w 255"/>
                <a:gd name="T75" fmla="*/ 157520 h 240"/>
                <a:gd name="T76" fmla="*/ 953510 w 255"/>
                <a:gd name="T77" fmla="*/ 270034 h 240"/>
                <a:gd name="T78" fmla="*/ 713256 w 255"/>
                <a:gd name="T79" fmla="*/ 296287 h 240"/>
                <a:gd name="T80" fmla="*/ 690732 w 255"/>
                <a:gd name="T81" fmla="*/ 240030 h 240"/>
                <a:gd name="T82" fmla="*/ 656946 w 255"/>
                <a:gd name="T83" fmla="*/ 206276 h 240"/>
                <a:gd name="T84" fmla="*/ 600636 w 255"/>
                <a:gd name="T85" fmla="*/ 191274 h 240"/>
                <a:gd name="T86" fmla="*/ 540573 w 255"/>
                <a:gd name="T87" fmla="*/ 183773 h 240"/>
                <a:gd name="T88" fmla="*/ 540573 w 255"/>
                <a:gd name="T89" fmla="*/ 183773 h 240"/>
                <a:gd name="T90" fmla="*/ 480509 w 255"/>
                <a:gd name="T91" fmla="*/ 187524 h 240"/>
                <a:gd name="T92" fmla="*/ 427953 w 255"/>
                <a:gd name="T93" fmla="*/ 206276 h 240"/>
                <a:gd name="T94" fmla="*/ 394168 w 255"/>
                <a:gd name="T95" fmla="*/ 228779 h 240"/>
                <a:gd name="T96" fmla="*/ 379152 w 255"/>
                <a:gd name="T97" fmla="*/ 266283 h 240"/>
                <a:gd name="T98" fmla="*/ 379152 w 255"/>
                <a:gd name="T99" fmla="*/ 266283 h 240"/>
                <a:gd name="T100" fmla="*/ 397922 w 255"/>
                <a:gd name="T101" fmla="*/ 300038 h 240"/>
                <a:gd name="T102" fmla="*/ 457985 w 255"/>
                <a:gd name="T103" fmla="*/ 326291 h 240"/>
                <a:gd name="T104" fmla="*/ 536819 w 255"/>
                <a:gd name="T105" fmla="*/ 345043 h 240"/>
                <a:gd name="T106" fmla="*/ 604390 w 255"/>
                <a:gd name="T107" fmla="*/ 356295 h 240"/>
                <a:gd name="T108" fmla="*/ 717010 w 255"/>
                <a:gd name="T109" fmla="*/ 386299 h 240"/>
                <a:gd name="T110" fmla="*/ 807105 w 255"/>
                <a:gd name="T111" fmla="*/ 431304 h 240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255"/>
                <a:gd name="T169" fmla="*/ 0 h 240"/>
                <a:gd name="T170" fmla="*/ 255 w 255"/>
                <a:gd name="T171" fmla="*/ 240 h 240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255" h="240">
                  <a:moveTo>
                    <a:pt x="215" y="115"/>
                  </a:moveTo>
                  <a:cubicBezTo>
                    <a:pt x="222" y="121"/>
                    <a:pt x="228" y="127"/>
                    <a:pt x="232" y="135"/>
                  </a:cubicBezTo>
                  <a:cubicBezTo>
                    <a:pt x="232" y="135"/>
                    <a:pt x="232" y="135"/>
                    <a:pt x="232" y="135"/>
                  </a:cubicBezTo>
                  <a:cubicBezTo>
                    <a:pt x="235" y="142"/>
                    <a:pt x="237" y="151"/>
                    <a:pt x="237" y="160"/>
                  </a:cubicBezTo>
                  <a:cubicBezTo>
                    <a:pt x="237" y="160"/>
                    <a:pt x="237" y="160"/>
                    <a:pt x="237" y="160"/>
                  </a:cubicBezTo>
                  <a:cubicBezTo>
                    <a:pt x="237" y="161"/>
                    <a:pt x="237" y="162"/>
                    <a:pt x="237" y="162"/>
                  </a:cubicBezTo>
                  <a:cubicBezTo>
                    <a:pt x="237" y="162"/>
                    <a:pt x="237" y="162"/>
                    <a:pt x="237" y="162"/>
                  </a:cubicBezTo>
                  <a:cubicBezTo>
                    <a:pt x="237" y="176"/>
                    <a:pt x="233" y="189"/>
                    <a:pt x="225" y="199"/>
                  </a:cubicBezTo>
                  <a:cubicBezTo>
                    <a:pt x="225" y="199"/>
                    <a:pt x="225" y="199"/>
                    <a:pt x="225" y="199"/>
                  </a:cubicBezTo>
                  <a:cubicBezTo>
                    <a:pt x="217" y="209"/>
                    <a:pt x="208" y="217"/>
                    <a:pt x="197" y="223"/>
                  </a:cubicBezTo>
                  <a:cubicBezTo>
                    <a:pt x="197" y="223"/>
                    <a:pt x="197" y="223"/>
                    <a:pt x="197" y="223"/>
                  </a:cubicBezTo>
                  <a:cubicBezTo>
                    <a:pt x="185" y="229"/>
                    <a:pt x="173" y="233"/>
                    <a:pt x="159" y="236"/>
                  </a:cubicBezTo>
                  <a:cubicBezTo>
                    <a:pt x="159" y="236"/>
                    <a:pt x="159" y="236"/>
                    <a:pt x="159" y="236"/>
                  </a:cubicBezTo>
                  <a:cubicBezTo>
                    <a:pt x="145" y="239"/>
                    <a:pt x="132" y="240"/>
                    <a:pt x="118" y="240"/>
                  </a:cubicBezTo>
                  <a:cubicBezTo>
                    <a:pt x="118" y="240"/>
                    <a:pt x="118" y="240"/>
                    <a:pt x="118" y="240"/>
                  </a:cubicBezTo>
                  <a:cubicBezTo>
                    <a:pt x="118" y="240"/>
                    <a:pt x="117" y="240"/>
                    <a:pt x="117" y="240"/>
                  </a:cubicBezTo>
                  <a:cubicBezTo>
                    <a:pt x="79" y="240"/>
                    <a:pt x="55" y="233"/>
                    <a:pt x="35" y="221"/>
                  </a:cubicBezTo>
                  <a:cubicBezTo>
                    <a:pt x="35" y="221"/>
                    <a:pt x="35" y="221"/>
                    <a:pt x="35" y="221"/>
                  </a:cubicBezTo>
                  <a:cubicBezTo>
                    <a:pt x="18" y="211"/>
                    <a:pt x="4" y="188"/>
                    <a:pt x="1" y="154"/>
                  </a:cubicBezTo>
                  <a:cubicBezTo>
                    <a:pt x="1" y="154"/>
                    <a:pt x="1" y="154"/>
                    <a:pt x="1" y="154"/>
                  </a:cubicBezTo>
                  <a:cubicBezTo>
                    <a:pt x="0" y="150"/>
                    <a:pt x="0" y="150"/>
                    <a:pt x="0" y="150"/>
                  </a:cubicBezTo>
                  <a:cubicBezTo>
                    <a:pt x="67" y="150"/>
                    <a:pt x="67" y="150"/>
                    <a:pt x="67" y="150"/>
                  </a:cubicBezTo>
                  <a:cubicBezTo>
                    <a:pt x="67" y="153"/>
                    <a:pt x="67" y="153"/>
                    <a:pt x="67" y="153"/>
                  </a:cubicBezTo>
                  <a:cubicBezTo>
                    <a:pt x="68" y="160"/>
                    <a:pt x="70" y="167"/>
                    <a:pt x="73" y="173"/>
                  </a:cubicBezTo>
                  <a:cubicBezTo>
                    <a:pt x="73" y="173"/>
                    <a:pt x="73" y="173"/>
                    <a:pt x="73" y="173"/>
                  </a:cubicBezTo>
                  <a:cubicBezTo>
                    <a:pt x="75" y="177"/>
                    <a:pt x="79" y="181"/>
                    <a:pt x="83" y="183"/>
                  </a:cubicBezTo>
                  <a:cubicBezTo>
                    <a:pt x="83" y="183"/>
                    <a:pt x="83" y="183"/>
                    <a:pt x="83" y="183"/>
                  </a:cubicBezTo>
                  <a:cubicBezTo>
                    <a:pt x="88" y="186"/>
                    <a:pt x="92" y="188"/>
                    <a:pt x="99" y="189"/>
                  </a:cubicBezTo>
                  <a:cubicBezTo>
                    <a:pt x="99" y="189"/>
                    <a:pt x="99" y="189"/>
                    <a:pt x="99" y="189"/>
                  </a:cubicBezTo>
                  <a:cubicBezTo>
                    <a:pt x="105" y="191"/>
                    <a:pt x="113" y="191"/>
                    <a:pt x="121" y="191"/>
                  </a:cubicBezTo>
                  <a:cubicBezTo>
                    <a:pt x="121" y="191"/>
                    <a:pt x="121" y="191"/>
                    <a:pt x="121" y="191"/>
                  </a:cubicBezTo>
                  <a:cubicBezTo>
                    <a:pt x="121" y="191"/>
                    <a:pt x="121" y="191"/>
                    <a:pt x="122" y="191"/>
                  </a:cubicBezTo>
                  <a:cubicBezTo>
                    <a:pt x="122" y="191"/>
                    <a:pt x="122" y="191"/>
                    <a:pt x="122" y="191"/>
                  </a:cubicBezTo>
                  <a:cubicBezTo>
                    <a:pt x="127" y="191"/>
                    <a:pt x="133" y="191"/>
                    <a:pt x="139" y="190"/>
                  </a:cubicBezTo>
                  <a:cubicBezTo>
                    <a:pt x="139" y="190"/>
                    <a:pt x="139" y="190"/>
                    <a:pt x="139" y="190"/>
                  </a:cubicBezTo>
                  <a:cubicBezTo>
                    <a:pt x="145" y="188"/>
                    <a:pt x="149" y="187"/>
                    <a:pt x="154" y="185"/>
                  </a:cubicBezTo>
                  <a:cubicBezTo>
                    <a:pt x="154" y="185"/>
                    <a:pt x="154" y="185"/>
                    <a:pt x="154" y="185"/>
                  </a:cubicBezTo>
                  <a:cubicBezTo>
                    <a:pt x="158" y="183"/>
                    <a:pt x="162" y="180"/>
                    <a:pt x="164" y="177"/>
                  </a:cubicBezTo>
                  <a:cubicBezTo>
                    <a:pt x="164" y="177"/>
                    <a:pt x="164" y="177"/>
                    <a:pt x="164" y="177"/>
                  </a:cubicBezTo>
                  <a:cubicBezTo>
                    <a:pt x="166" y="175"/>
                    <a:pt x="168" y="170"/>
                    <a:pt x="168" y="166"/>
                  </a:cubicBezTo>
                  <a:cubicBezTo>
                    <a:pt x="168" y="166"/>
                    <a:pt x="168" y="166"/>
                    <a:pt x="168" y="166"/>
                  </a:cubicBezTo>
                  <a:cubicBezTo>
                    <a:pt x="168" y="166"/>
                    <a:pt x="168" y="166"/>
                    <a:pt x="168" y="166"/>
                  </a:cubicBezTo>
                  <a:cubicBezTo>
                    <a:pt x="168" y="163"/>
                    <a:pt x="166" y="158"/>
                    <a:pt x="163" y="156"/>
                  </a:cubicBezTo>
                  <a:cubicBezTo>
                    <a:pt x="163" y="156"/>
                    <a:pt x="163" y="156"/>
                    <a:pt x="163" y="156"/>
                  </a:cubicBezTo>
                  <a:cubicBezTo>
                    <a:pt x="160" y="153"/>
                    <a:pt x="157" y="151"/>
                    <a:pt x="150" y="149"/>
                  </a:cubicBezTo>
                  <a:cubicBezTo>
                    <a:pt x="150" y="149"/>
                    <a:pt x="150" y="149"/>
                    <a:pt x="150" y="149"/>
                  </a:cubicBezTo>
                  <a:cubicBezTo>
                    <a:pt x="145" y="147"/>
                    <a:pt x="138" y="146"/>
                    <a:pt x="129" y="144"/>
                  </a:cubicBezTo>
                  <a:cubicBezTo>
                    <a:pt x="129" y="144"/>
                    <a:pt x="129" y="144"/>
                    <a:pt x="129" y="144"/>
                  </a:cubicBezTo>
                  <a:cubicBezTo>
                    <a:pt x="121" y="142"/>
                    <a:pt x="113" y="140"/>
                    <a:pt x="105" y="138"/>
                  </a:cubicBezTo>
                  <a:cubicBezTo>
                    <a:pt x="105" y="138"/>
                    <a:pt x="105" y="138"/>
                    <a:pt x="105" y="138"/>
                  </a:cubicBezTo>
                  <a:cubicBezTo>
                    <a:pt x="96" y="136"/>
                    <a:pt x="87" y="134"/>
                    <a:pt x="79" y="131"/>
                  </a:cubicBezTo>
                  <a:cubicBezTo>
                    <a:pt x="79" y="131"/>
                    <a:pt x="79" y="131"/>
                    <a:pt x="79" y="131"/>
                  </a:cubicBezTo>
                  <a:cubicBezTo>
                    <a:pt x="70" y="128"/>
                    <a:pt x="63" y="124"/>
                    <a:pt x="56" y="119"/>
                  </a:cubicBezTo>
                  <a:cubicBezTo>
                    <a:pt x="56" y="119"/>
                    <a:pt x="56" y="119"/>
                    <a:pt x="56" y="119"/>
                  </a:cubicBezTo>
                  <a:cubicBezTo>
                    <a:pt x="49" y="114"/>
                    <a:pt x="43" y="108"/>
                    <a:pt x="39" y="101"/>
                  </a:cubicBezTo>
                  <a:cubicBezTo>
                    <a:pt x="39" y="101"/>
                    <a:pt x="39" y="101"/>
                    <a:pt x="39" y="101"/>
                  </a:cubicBezTo>
                  <a:cubicBezTo>
                    <a:pt x="35" y="94"/>
                    <a:pt x="33" y="8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4"/>
                    <a:pt x="33" y="74"/>
                  </a:cubicBezTo>
                  <a:cubicBezTo>
                    <a:pt x="33" y="74"/>
                    <a:pt x="33" y="74"/>
                    <a:pt x="33" y="74"/>
                  </a:cubicBezTo>
                  <a:cubicBezTo>
                    <a:pt x="33" y="61"/>
                    <a:pt x="37" y="49"/>
                    <a:pt x="44" y="39"/>
                  </a:cubicBezTo>
                  <a:cubicBezTo>
                    <a:pt x="44" y="39"/>
                    <a:pt x="44" y="39"/>
                    <a:pt x="44" y="39"/>
                  </a:cubicBezTo>
                  <a:cubicBezTo>
                    <a:pt x="51" y="30"/>
                    <a:pt x="60" y="22"/>
                    <a:pt x="71" y="16"/>
                  </a:cubicBezTo>
                  <a:cubicBezTo>
                    <a:pt x="71" y="16"/>
                    <a:pt x="71" y="16"/>
                    <a:pt x="71" y="16"/>
                  </a:cubicBezTo>
                  <a:cubicBezTo>
                    <a:pt x="82" y="11"/>
                    <a:pt x="94" y="7"/>
                    <a:pt x="108" y="4"/>
                  </a:cubicBezTo>
                  <a:cubicBezTo>
                    <a:pt x="108" y="4"/>
                    <a:pt x="108" y="4"/>
                    <a:pt x="108" y="4"/>
                  </a:cubicBezTo>
                  <a:cubicBezTo>
                    <a:pt x="121" y="1"/>
                    <a:pt x="132" y="0"/>
                    <a:pt x="145" y="0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46" y="0"/>
                    <a:pt x="146" y="0"/>
                    <a:pt x="146" y="0"/>
                  </a:cubicBezTo>
                  <a:cubicBezTo>
                    <a:pt x="146" y="0"/>
                    <a:pt x="146" y="0"/>
                    <a:pt x="146" y="0"/>
                  </a:cubicBezTo>
                  <a:cubicBezTo>
                    <a:pt x="160" y="0"/>
                    <a:pt x="173" y="1"/>
                    <a:pt x="186" y="4"/>
                  </a:cubicBezTo>
                  <a:cubicBezTo>
                    <a:pt x="186" y="4"/>
                    <a:pt x="186" y="4"/>
                    <a:pt x="186" y="4"/>
                  </a:cubicBezTo>
                  <a:cubicBezTo>
                    <a:pt x="199" y="6"/>
                    <a:pt x="212" y="12"/>
                    <a:pt x="221" y="18"/>
                  </a:cubicBezTo>
                  <a:cubicBezTo>
                    <a:pt x="221" y="18"/>
                    <a:pt x="221" y="18"/>
                    <a:pt x="221" y="18"/>
                  </a:cubicBezTo>
                  <a:cubicBezTo>
                    <a:pt x="232" y="25"/>
                    <a:pt x="239" y="33"/>
                    <a:pt x="244" y="42"/>
                  </a:cubicBezTo>
                  <a:cubicBezTo>
                    <a:pt x="244" y="42"/>
                    <a:pt x="244" y="42"/>
                    <a:pt x="244" y="42"/>
                  </a:cubicBezTo>
                  <a:cubicBezTo>
                    <a:pt x="250" y="51"/>
                    <a:pt x="253" y="59"/>
                    <a:pt x="254" y="72"/>
                  </a:cubicBezTo>
                  <a:cubicBezTo>
                    <a:pt x="254" y="72"/>
                    <a:pt x="254" y="72"/>
                    <a:pt x="254" y="72"/>
                  </a:cubicBezTo>
                  <a:cubicBezTo>
                    <a:pt x="255" y="79"/>
                    <a:pt x="255" y="79"/>
                    <a:pt x="255" y="79"/>
                  </a:cubicBezTo>
                  <a:cubicBezTo>
                    <a:pt x="190" y="79"/>
                    <a:pt x="190" y="79"/>
                    <a:pt x="190" y="79"/>
                  </a:cubicBezTo>
                  <a:cubicBezTo>
                    <a:pt x="189" y="74"/>
                    <a:pt x="189" y="74"/>
                    <a:pt x="189" y="74"/>
                  </a:cubicBezTo>
                  <a:cubicBezTo>
                    <a:pt x="188" y="72"/>
                    <a:pt x="186" y="67"/>
                    <a:pt x="184" y="64"/>
                  </a:cubicBezTo>
                  <a:cubicBezTo>
                    <a:pt x="184" y="64"/>
                    <a:pt x="184" y="64"/>
                    <a:pt x="184" y="64"/>
                  </a:cubicBezTo>
                  <a:cubicBezTo>
                    <a:pt x="181" y="60"/>
                    <a:pt x="177" y="57"/>
                    <a:pt x="175" y="55"/>
                  </a:cubicBezTo>
                  <a:cubicBezTo>
                    <a:pt x="175" y="55"/>
                    <a:pt x="175" y="55"/>
                    <a:pt x="175" y="55"/>
                  </a:cubicBezTo>
                  <a:cubicBezTo>
                    <a:pt x="170" y="53"/>
                    <a:pt x="165" y="52"/>
                    <a:pt x="160" y="51"/>
                  </a:cubicBezTo>
                  <a:cubicBezTo>
                    <a:pt x="160" y="51"/>
                    <a:pt x="160" y="51"/>
                    <a:pt x="160" y="51"/>
                  </a:cubicBezTo>
                  <a:cubicBezTo>
                    <a:pt x="155" y="50"/>
                    <a:pt x="150" y="49"/>
                    <a:pt x="144" y="49"/>
                  </a:cubicBezTo>
                  <a:cubicBezTo>
                    <a:pt x="144" y="49"/>
                    <a:pt x="144" y="49"/>
                    <a:pt x="144" y="49"/>
                  </a:cubicBezTo>
                  <a:cubicBezTo>
                    <a:pt x="144" y="49"/>
                    <a:pt x="144" y="49"/>
                    <a:pt x="144" y="49"/>
                  </a:cubicBezTo>
                  <a:cubicBezTo>
                    <a:pt x="138" y="49"/>
                    <a:pt x="133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2" y="51"/>
                    <a:pt x="118" y="53"/>
                    <a:pt x="114" y="55"/>
                  </a:cubicBezTo>
                  <a:cubicBezTo>
                    <a:pt x="114" y="55"/>
                    <a:pt x="114" y="55"/>
                    <a:pt x="114" y="55"/>
                  </a:cubicBezTo>
                  <a:cubicBezTo>
                    <a:pt x="110" y="56"/>
                    <a:pt x="107" y="59"/>
                    <a:pt x="105" y="61"/>
                  </a:cubicBezTo>
                  <a:cubicBezTo>
                    <a:pt x="105" y="61"/>
                    <a:pt x="105" y="61"/>
                    <a:pt x="105" y="61"/>
                  </a:cubicBezTo>
                  <a:cubicBezTo>
                    <a:pt x="103" y="64"/>
                    <a:pt x="102" y="67"/>
                    <a:pt x="101" y="71"/>
                  </a:cubicBezTo>
                  <a:cubicBezTo>
                    <a:pt x="101" y="71"/>
                    <a:pt x="101" y="71"/>
                    <a:pt x="101" y="71"/>
                  </a:cubicBezTo>
                  <a:cubicBezTo>
                    <a:pt x="101" y="71"/>
                    <a:pt x="101" y="71"/>
                    <a:pt x="101" y="71"/>
                  </a:cubicBezTo>
                  <a:cubicBezTo>
                    <a:pt x="101" y="71"/>
                    <a:pt x="101" y="71"/>
                    <a:pt x="101" y="71"/>
                  </a:cubicBezTo>
                  <a:cubicBezTo>
                    <a:pt x="102" y="75"/>
                    <a:pt x="103" y="77"/>
                    <a:pt x="106" y="80"/>
                  </a:cubicBezTo>
                  <a:cubicBezTo>
                    <a:pt x="106" y="80"/>
                    <a:pt x="106" y="80"/>
                    <a:pt x="106" y="80"/>
                  </a:cubicBezTo>
                  <a:cubicBezTo>
                    <a:pt x="110" y="82"/>
                    <a:pt x="115" y="85"/>
                    <a:pt x="122" y="87"/>
                  </a:cubicBezTo>
                  <a:cubicBezTo>
                    <a:pt x="122" y="87"/>
                    <a:pt x="122" y="87"/>
                    <a:pt x="122" y="87"/>
                  </a:cubicBezTo>
                  <a:cubicBezTo>
                    <a:pt x="129" y="89"/>
                    <a:pt x="134" y="90"/>
                    <a:pt x="143" y="92"/>
                  </a:cubicBezTo>
                  <a:cubicBezTo>
                    <a:pt x="143" y="92"/>
                    <a:pt x="143" y="92"/>
                    <a:pt x="143" y="92"/>
                  </a:cubicBezTo>
                  <a:cubicBezTo>
                    <a:pt x="150" y="93"/>
                    <a:pt x="156" y="94"/>
                    <a:pt x="161" y="95"/>
                  </a:cubicBezTo>
                  <a:cubicBezTo>
                    <a:pt x="161" y="95"/>
                    <a:pt x="161" y="95"/>
                    <a:pt x="161" y="95"/>
                  </a:cubicBezTo>
                  <a:cubicBezTo>
                    <a:pt x="172" y="98"/>
                    <a:pt x="182" y="100"/>
                    <a:pt x="191" y="103"/>
                  </a:cubicBezTo>
                  <a:cubicBezTo>
                    <a:pt x="191" y="103"/>
                    <a:pt x="191" y="103"/>
                    <a:pt x="191" y="103"/>
                  </a:cubicBezTo>
                  <a:cubicBezTo>
                    <a:pt x="200" y="106"/>
                    <a:pt x="208" y="110"/>
                    <a:pt x="215" y="115"/>
                  </a:cubicBezTo>
                  <a:cubicBezTo>
                    <a:pt x="215" y="115"/>
                    <a:pt x="215" y="115"/>
                    <a:pt x="215" y="115"/>
                  </a:cubicBezTo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520"/>
            <p:cNvSpPr/>
            <p:nvPr/>
          </p:nvSpPr>
          <p:spPr bwMode="auto">
            <a:xfrm>
              <a:off x="2349504" y="7164394"/>
              <a:ext cx="157163" cy="142875"/>
            </a:xfrm>
            <a:custGeom>
              <a:avLst/>
              <a:gdLst>
                <a:gd name="T0" fmla="*/ 119743 w 42"/>
                <a:gd name="T1" fmla="*/ 97757 h 38"/>
                <a:gd name="T2" fmla="*/ 104775 w 42"/>
                <a:gd name="T3" fmla="*/ 124076 h 38"/>
                <a:gd name="T4" fmla="*/ 44904 w 42"/>
                <a:gd name="T5" fmla="*/ 142875 h 38"/>
                <a:gd name="T6" fmla="*/ 11226 w 42"/>
                <a:gd name="T7" fmla="*/ 135355 h 38"/>
                <a:gd name="T8" fmla="*/ 7484 w 42"/>
                <a:gd name="T9" fmla="*/ 105276 h 38"/>
                <a:gd name="T10" fmla="*/ 11226 w 42"/>
                <a:gd name="T11" fmla="*/ 93997 h 38"/>
                <a:gd name="T12" fmla="*/ 33678 w 42"/>
                <a:gd name="T13" fmla="*/ 93997 h 38"/>
                <a:gd name="T14" fmla="*/ 29936 w 42"/>
                <a:gd name="T15" fmla="*/ 105276 h 38"/>
                <a:gd name="T16" fmla="*/ 33678 w 42"/>
                <a:gd name="T17" fmla="*/ 120316 h 38"/>
                <a:gd name="T18" fmla="*/ 52388 w 42"/>
                <a:gd name="T19" fmla="*/ 127836 h 38"/>
                <a:gd name="T20" fmla="*/ 82323 w 42"/>
                <a:gd name="T21" fmla="*/ 116556 h 38"/>
                <a:gd name="T22" fmla="*/ 97291 w 42"/>
                <a:gd name="T23" fmla="*/ 93997 h 38"/>
                <a:gd name="T24" fmla="*/ 130969 w 42"/>
                <a:gd name="T25" fmla="*/ 0 h 38"/>
                <a:gd name="T26" fmla="*/ 157163 w 42"/>
                <a:gd name="T27" fmla="*/ 0 h 38"/>
                <a:gd name="T28" fmla="*/ 119743 w 42"/>
                <a:gd name="T29" fmla="*/ 97757 h 3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42"/>
                <a:gd name="T46" fmla="*/ 0 h 38"/>
                <a:gd name="T47" fmla="*/ 42 w 42"/>
                <a:gd name="T48" fmla="*/ 38 h 3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42" h="38">
                  <a:moveTo>
                    <a:pt x="32" y="26"/>
                  </a:moveTo>
                  <a:cubicBezTo>
                    <a:pt x="31" y="29"/>
                    <a:pt x="30" y="32"/>
                    <a:pt x="28" y="33"/>
                  </a:cubicBezTo>
                  <a:cubicBezTo>
                    <a:pt x="24" y="37"/>
                    <a:pt x="19" y="38"/>
                    <a:pt x="12" y="38"/>
                  </a:cubicBezTo>
                  <a:cubicBezTo>
                    <a:pt x="8" y="38"/>
                    <a:pt x="5" y="37"/>
                    <a:pt x="3" y="36"/>
                  </a:cubicBezTo>
                  <a:cubicBezTo>
                    <a:pt x="1" y="34"/>
                    <a:pt x="0" y="32"/>
                    <a:pt x="2" y="28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8" y="30"/>
                    <a:pt x="8" y="31"/>
                    <a:pt x="9" y="32"/>
                  </a:cubicBezTo>
                  <a:cubicBezTo>
                    <a:pt x="9" y="33"/>
                    <a:pt x="11" y="34"/>
                    <a:pt x="14" y="34"/>
                  </a:cubicBezTo>
                  <a:cubicBezTo>
                    <a:pt x="18" y="34"/>
                    <a:pt x="20" y="33"/>
                    <a:pt x="22" y="31"/>
                  </a:cubicBezTo>
                  <a:cubicBezTo>
                    <a:pt x="23" y="30"/>
                    <a:pt x="25" y="28"/>
                    <a:pt x="26" y="25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42" y="0"/>
                    <a:pt x="42" y="0"/>
                    <a:pt x="42" y="0"/>
                  </a:cubicBezTo>
                  <a:lnTo>
                    <a:pt x="32" y="26"/>
                  </a:ln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521"/>
            <p:cNvSpPr/>
            <p:nvPr/>
          </p:nvSpPr>
          <p:spPr bwMode="auto">
            <a:xfrm>
              <a:off x="2484441" y="7164394"/>
              <a:ext cx="236538" cy="138113"/>
            </a:xfrm>
            <a:custGeom>
              <a:avLst/>
              <a:gdLst>
                <a:gd name="T0" fmla="*/ 48809 w 63"/>
                <a:gd name="T1" fmla="*/ 0 h 37"/>
                <a:gd name="T2" fmla="*/ 86355 w 63"/>
                <a:gd name="T3" fmla="*/ 0 h 37"/>
                <a:gd name="T4" fmla="*/ 101373 w 63"/>
                <a:gd name="T5" fmla="*/ 115716 h 37"/>
                <a:gd name="T6" fmla="*/ 198992 w 63"/>
                <a:gd name="T7" fmla="*/ 0 h 37"/>
                <a:gd name="T8" fmla="*/ 236538 w 63"/>
                <a:gd name="T9" fmla="*/ 0 h 37"/>
                <a:gd name="T10" fmla="*/ 187729 w 63"/>
                <a:gd name="T11" fmla="*/ 138113 h 37"/>
                <a:gd name="T12" fmla="*/ 161447 w 63"/>
                <a:gd name="T13" fmla="*/ 138113 h 37"/>
                <a:gd name="T14" fmla="*/ 191483 w 63"/>
                <a:gd name="T15" fmla="*/ 55992 h 37"/>
                <a:gd name="T16" fmla="*/ 195238 w 63"/>
                <a:gd name="T17" fmla="*/ 41061 h 37"/>
                <a:gd name="T18" fmla="*/ 206501 w 63"/>
                <a:gd name="T19" fmla="*/ 22397 h 37"/>
                <a:gd name="T20" fmla="*/ 105128 w 63"/>
                <a:gd name="T21" fmla="*/ 138113 h 37"/>
                <a:gd name="T22" fmla="*/ 78846 w 63"/>
                <a:gd name="T23" fmla="*/ 138113 h 37"/>
                <a:gd name="T24" fmla="*/ 67582 w 63"/>
                <a:gd name="T25" fmla="*/ 22397 h 37"/>
                <a:gd name="T26" fmla="*/ 63828 w 63"/>
                <a:gd name="T27" fmla="*/ 26129 h 37"/>
                <a:gd name="T28" fmla="*/ 60073 w 63"/>
                <a:gd name="T29" fmla="*/ 41061 h 37"/>
                <a:gd name="T30" fmla="*/ 52564 w 63"/>
                <a:gd name="T31" fmla="*/ 55992 h 37"/>
                <a:gd name="T32" fmla="*/ 22527 w 63"/>
                <a:gd name="T33" fmla="*/ 138113 h 37"/>
                <a:gd name="T34" fmla="*/ 0 w 63"/>
                <a:gd name="T35" fmla="*/ 138113 h 37"/>
                <a:gd name="T36" fmla="*/ 48809 w 63"/>
                <a:gd name="T37" fmla="*/ 0 h 3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63"/>
                <a:gd name="T58" fmla="*/ 0 h 37"/>
                <a:gd name="T59" fmla="*/ 63 w 63"/>
                <a:gd name="T60" fmla="*/ 37 h 3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63" h="37">
                  <a:moveTo>
                    <a:pt x="13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50" y="37"/>
                    <a:pt x="50" y="37"/>
                    <a:pt x="50" y="37"/>
                  </a:cubicBezTo>
                  <a:cubicBezTo>
                    <a:pt x="43" y="37"/>
                    <a:pt x="43" y="37"/>
                    <a:pt x="43" y="37"/>
                  </a:cubicBezTo>
                  <a:cubicBezTo>
                    <a:pt x="51" y="15"/>
                    <a:pt x="51" y="15"/>
                    <a:pt x="51" y="15"/>
                  </a:cubicBezTo>
                  <a:cubicBezTo>
                    <a:pt x="51" y="14"/>
                    <a:pt x="52" y="13"/>
                    <a:pt x="52" y="11"/>
                  </a:cubicBezTo>
                  <a:cubicBezTo>
                    <a:pt x="53" y="10"/>
                    <a:pt x="54" y="8"/>
                    <a:pt x="55" y="6"/>
                  </a:cubicBezTo>
                  <a:cubicBezTo>
                    <a:pt x="28" y="37"/>
                    <a:pt x="28" y="37"/>
                    <a:pt x="28" y="37"/>
                  </a:cubicBezTo>
                  <a:cubicBezTo>
                    <a:pt x="21" y="37"/>
                    <a:pt x="21" y="37"/>
                    <a:pt x="21" y="37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8"/>
                    <a:pt x="16" y="9"/>
                    <a:pt x="16" y="11"/>
                  </a:cubicBezTo>
                  <a:cubicBezTo>
                    <a:pt x="15" y="13"/>
                    <a:pt x="15" y="14"/>
                    <a:pt x="14" y="15"/>
                  </a:cubicBezTo>
                  <a:cubicBezTo>
                    <a:pt x="6" y="37"/>
                    <a:pt x="6" y="37"/>
                    <a:pt x="6" y="37"/>
                  </a:cubicBezTo>
                  <a:cubicBezTo>
                    <a:pt x="0" y="37"/>
                    <a:pt x="0" y="37"/>
                    <a:pt x="0" y="37"/>
                  </a:cubicBezTo>
                  <a:lnTo>
                    <a:pt x="13" y="0"/>
                  </a:ln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522"/>
            <p:cNvSpPr>
              <a:spLocks noEditPoints="1"/>
            </p:cNvSpPr>
            <p:nvPr/>
          </p:nvSpPr>
          <p:spPr bwMode="auto">
            <a:xfrm>
              <a:off x="2682879" y="7164394"/>
              <a:ext cx="173038" cy="138113"/>
            </a:xfrm>
            <a:custGeom>
              <a:avLst/>
              <a:gdLst>
                <a:gd name="T0" fmla="*/ 123825 w 109"/>
                <a:gd name="T1" fmla="*/ 0 h 87"/>
                <a:gd name="T2" fmla="*/ 153988 w 109"/>
                <a:gd name="T3" fmla="*/ 0 h 87"/>
                <a:gd name="T4" fmla="*/ 173038 w 109"/>
                <a:gd name="T5" fmla="*/ 138113 h 87"/>
                <a:gd name="T6" fmla="*/ 146050 w 109"/>
                <a:gd name="T7" fmla="*/ 138113 h 87"/>
                <a:gd name="T8" fmla="*/ 139700 w 109"/>
                <a:gd name="T9" fmla="*/ 96838 h 87"/>
                <a:gd name="T10" fmla="*/ 63500 w 109"/>
                <a:gd name="T11" fmla="*/ 96838 h 87"/>
                <a:gd name="T12" fmla="*/ 26988 w 109"/>
                <a:gd name="T13" fmla="*/ 138113 h 87"/>
                <a:gd name="T14" fmla="*/ 0 w 109"/>
                <a:gd name="T15" fmla="*/ 138113 h 87"/>
                <a:gd name="T16" fmla="*/ 123825 w 109"/>
                <a:gd name="T17" fmla="*/ 0 h 87"/>
                <a:gd name="T18" fmla="*/ 139700 w 109"/>
                <a:gd name="T19" fmla="*/ 82550 h 87"/>
                <a:gd name="T20" fmla="*/ 131763 w 109"/>
                <a:gd name="T21" fmla="*/ 19050 h 87"/>
                <a:gd name="T22" fmla="*/ 74613 w 109"/>
                <a:gd name="T23" fmla="*/ 82550 h 87"/>
                <a:gd name="T24" fmla="*/ 139700 w 109"/>
                <a:gd name="T25" fmla="*/ 82550 h 8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09"/>
                <a:gd name="T40" fmla="*/ 0 h 87"/>
                <a:gd name="T41" fmla="*/ 109 w 109"/>
                <a:gd name="T42" fmla="*/ 87 h 8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09" h="87">
                  <a:moveTo>
                    <a:pt x="78" y="0"/>
                  </a:moveTo>
                  <a:lnTo>
                    <a:pt x="97" y="0"/>
                  </a:lnTo>
                  <a:lnTo>
                    <a:pt x="109" y="87"/>
                  </a:lnTo>
                  <a:lnTo>
                    <a:pt x="92" y="87"/>
                  </a:lnTo>
                  <a:lnTo>
                    <a:pt x="88" y="61"/>
                  </a:lnTo>
                  <a:lnTo>
                    <a:pt x="40" y="61"/>
                  </a:lnTo>
                  <a:lnTo>
                    <a:pt x="17" y="87"/>
                  </a:lnTo>
                  <a:lnTo>
                    <a:pt x="0" y="87"/>
                  </a:lnTo>
                  <a:lnTo>
                    <a:pt x="78" y="0"/>
                  </a:lnTo>
                  <a:close/>
                  <a:moveTo>
                    <a:pt x="88" y="52"/>
                  </a:moveTo>
                  <a:lnTo>
                    <a:pt x="83" y="12"/>
                  </a:lnTo>
                  <a:lnTo>
                    <a:pt x="47" y="52"/>
                  </a:lnTo>
                  <a:lnTo>
                    <a:pt x="88" y="52"/>
                  </a:ln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523"/>
            <p:cNvSpPr/>
            <p:nvPr/>
          </p:nvSpPr>
          <p:spPr bwMode="auto">
            <a:xfrm>
              <a:off x="2916242" y="7159631"/>
              <a:ext cx="179388" cy="147638"/>
            </a:xfrm>
            <a:custGeom>
              <a:avLst/>
              <a:gdLst>
                <a:gd name="T0" fmla="*/ 29898 w 48"/>
                <a:gd name="T1" fmla="*/ 98425 h 39"/>
                <a:gd name="T2" fmla="*/ 29898 w 48"/>
                <a:gd name="T3" fmla="*/ 117353 h 39"/>
                <a:gd name="T4" fmla="*/ 71008 w 48"/>
                <a:gd name="T5" fmla="*/ 132496 h 39"/>
                <a:gd name="T6" fmla="*/ 100906 w 48"/>
                <a:gd name="T7" fmla="*/ 128710 h 39"/>
                <a:gd name="T8" fmla="*/ 130804 w 48"/>
                <a:gd name="T9" fmla="*/ 109782 h 39"/>
                <a:gd name="T10" fmla="*/ 127067 w 48"/>
                <a:gd name="T11" fmla="*/ 90854 h 39"/>
                <a:gd name="T12" fmla="*/ 100906 w 48"/>
                <a:gd name="T13" fmla="*/ 83283 h 39"/>
                <a:gd name="T14" fmla="*/ 74745 w 48"/>
                <a:gd name="T15" fmla="*/ 79497 h 39"/>
                <a:gd name="T16" fmla="*/ 41110 w 48"/>
                <a:gd name="T17" fmla="*/ 68141 h 39"/>
                <a:gd name="T18" fmla="*/ 33635 w 48"/>
                <a:gd name="T19" fmla="*/ 41641 h 39"/>
                <a:gd name="T20" fmla="*/ 59796 w 48"/>
                <a:gd name="T21" fmla="*/ 11357 h 39"/>
                <a:gd name="T22" fmla="*/ 115855 w 48"/>
                <a:gd name="T23" fmla="*/ 0 h 39"/>
                <a:gd name="T24" fmla="*/ 164439 w 48"/>
                <a:gd name="T25" fmla="*/ 11357 h 39"/>
                <a:gd name="T26" fmla="*/ 175651 w 48"/>
                <a:gd name="T27" fmla="*/ 45427 h 39"/>
                <a:gd name="T28" fmla="*/ 149490 w 48"/>
                <a:gd name="T29" fmla="*/ 45427 h 39"/>
                <a:gd name="T30" fmla="*/ 149490 w 48"/>
                <a:gd name="T31" fmla="*/ 26499 h 39"/>
                <a:gd name="T32" fmla="*/ 112117 w 48"/>
                <a:gd name="T33" fmla="*/ 15142 h 39"/>
                <a:gd name="T34" fmla="*/ 74745 w 48"/>
                <a:gd name="T35" fmla="*/ 22714 h 39"/>
                <a:gd name="T36" fmla="*/ 59796 w 48"/>
                <a:gd name="T37" fmla="*/ 41641 h 39"/>
                <a:gd name="T38" fmla="*/ 63533 w 48"/>
                <a:gd name="T39" fmla="*/ 56784 h 39"/>
                <a:gd name="T40" fmla="*/ 97168 w 48"/>
                <a:gd name="T41" fmla="*/ 64355 h 39"/>
                <a:gd name="T42" fmla="*/ 123329 w 48"/>
                <a:gd name="T43" fmla="*/ 68141 h 39"/>
                <a:gd name="T44" fmla="*/ 149490 w 48"/>
                <a:gd name="T45" fmla="*/ 75712 h 39"/>
                <a:gd name="T46" fmla="*/ 160702 w 48"/>
                <a:gd name="T47" fmla="*/ 105997 h 39"/>
                <a:gd name="T48" fmla="*/ 123329 w 48"/>
                <a:gd name="T49" fmla="*/ 140067 h 39"/>
                <a:gd name="T50" fmla="*/ 63533 w 48"/>
                <a:gd name="T51" fmla="*/ 147638 h 39"/>
                <a:gd name="T52" fmla="*/ 11212 w 48"/>
                <a:gd name="T53" fmla="*/ 136281 h 39"/>
                <a:gd name="T54" fmla="*/ 3737 w 48"/>
                <a:gd name="T55" fmla="*/ 98425 h 39"/>
                <a:gd name="T56" fmla="*/ 29898 w 48"/>
                <a:gd name="T57" fmla="*/ 98425 h 39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48"/>
                <a:gd name="T88" fmla="*/ 0 h 39"/>
                <a:gd name="T89" fmla="*/ 48 w 48"/>
                <a:gd name="T90" fmla="*/ 39 h 39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48" h="39">
                  <a:moveTo>
                    <a:pt x="8" y="26"/>
                  </a:moveTo>
                  <a:cubicBezTo>
                    <a:pt x="8" y="28"/>
                    <a:pt x="8" y="30"/>
                    <a:pt x="8" y="31"/>
                  </a:cubicBezTo>
                  <a:cubicBezTo>
                    <a:pt x="10" y="34"/>
                    <a:pt x="14" y="35"/>
                    <a:pt x="19" y="35"/>
                  </a:cubicBezTo>
                  <a:cubicBezTo>
                    <a:pt x="22" y="35"/>
                    <a:pt x="25" y="35"/>
                    <a:pt x="27" y="34"/>
                  </a:cubicBezTo>
                  <a:cubicBezTo>
                    <a:pt x="32" y="33"/>
                    <a:pt x="34" y="31"/>
                    <a:pt x="35" y="29"/>
                  </a:cubicBezTo>
                  <a:cubicBezTo>
                    <a:pt x="36" y="27"/>
                    <a:pt x="36" y="25"/>
                    <a:pt x="34" y="24"/>
                  </a:cubicBezTo>
                  <a:cubicBezTo>
                    <a:pt x="33" y="23"/>
                    <a:pt x="30" y="23"/>
                    <a:pt x="27" y="22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16" y="20"/>
                    <a:pt x="13" y="19"/>
                    <a:pt x="11" y="18"/>
                  </a:cubicBezTo>
                  <a:cubicBezTo>
                    <a:pt x="8" y="17"/>
                    <a:pt x="7" y="15"/>
                    <a:pt x="9" y="11"/>
                  </a:cubicBezTo>
                  <a:cubicBezTo>
                    <a:pt x="10" y="8"/>
                    <a:pt x="12" y="5"/>
                    <a:pt x="16" y="3"/>
                  </a:cubicBezTo>
                  <a:cubicBezTo>
                    <a:pt x="20" y="1"/>
                    <a:pt x="25" y="0"/>
                    <a:pt x="31" y="0"/>
                  </a:cubicBezTo>
                  <a:cubicBezTo>
                    <a:pt x="37" y="0"/>
                    <a:pt x="41" y="1"/>
                    <a:pt x="44" y="3"/>
                  </a:cubicBezTo>
                  <a:cubicBezTo>
                    <a:pt x="48" y="5"/>
                    <a:pt x="48" y="8"/>
                    <a:pt x="47" y="12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41" y="10"/>
                    <a:pt x="40" y="8"/>
                    <a:pt x="40" y="7"/>
                  </a:cubicBezTo>
                  <a:cubicBezTo>
                    <a:pt x="38" y="5"/>
                    <a:pt x="35" y="4"/>
                    <a:pt x="30" y="4"/>
                  </a:cubicBezTo>
                  <a:cubicBezTo>
                    <a:pt x="25" y="4"/>
                    <a:pt x="22" y="5"/>
                    <a:pt x="20" y="6"/>
                  </a:cubicBezTo>
                  <a:cubicBezTo>
                    <a:pt x="18" y="7"/>
                    <a:pt x="16" y="9"/>
                    <a:pt x="16" y="11"/>
                  </a:cubicBezTo>
                  <a:cubicBezTo>
                    <a:pt x="15" y="12"/>
                    <a:pt x="16" y="14"/>
                    <a:pt x="17" y="15"/>
                  </a:cubicBezTo>
                  <a:cubicBezTo>
                    <a:pt x="19" y="15"/>
                    <a:pt x="21" y="16"/>
                    <a:pt x="26" y="17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6" y="18"/>
                    <a:pt x="39" y="19"/>
                    <a:pt x="40" y="20"/>
                  </a:cubicBezTo>
                  <a:cubicBezTo>
                    <a:pt x="43" y="22"/>
                    <a:pt x="44" y="24"/>
                    <a:pt x="43" y="28"/>
                  </a:cubicBezTo>
                  <a:cubicBezTo>
                    <a:pt x="41" y="32"/>
                    <a:pt x="38" y="35"/>
                    <a:pt x="33" y="37"/>
                  </a:cubicBezTo>
                  <a:cubicBezTo>
                    <a:pt x="28" y="38"/>
                    <a:pt x="23" y="39"/>
                    <a:pt x="17" y="39"/>
                  </a:cubicBezTo>
                  <a:cubicBezTo>
                    <a:pt x="11" y="39"/>
                    <a:pt x="6" y="38"/>
                    <a:pt x="3" y="36"/>
                  </a:cubicBezTo>
                  <a:cubicBezTo>
                    <a:pt x="1" y="33"/>
                    <a:pt x="0" y="30"/>
                    <a:pt x="1" y="26"/>
                  </a:cubicBezTo>
                  <a:lnTo>
                    <a:pt x="8" y="26"/>
                  </a:ln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524"/>
            <p:cNvSpPr/>
            <p:nvPr/>
          </p:nvSpPr>
          <p:spPr bwMode="auto">
            <a:xfrm>
              <a:off x="3103568" y="7164394"/>
              <a:ext cx="171450" cy="138113"/>
            </a:xfrm>
            <a:custGeom>
              <a:avLst/>
              <a:gdLst>
                <a:gd name="T0" fmla="*/ 0 w 108"/>
                <a:gd name="T1" fmla="*/ 0 h 87"/>
                <a:gd name="T2" fmla="*/ 30163 w 108"/>
                <a:gd name="T3" fmla="*/ 0 h 87"/>
                <a:gd name="T4" fmla="*/ 60325 w 108"/>
                <a:gd name="T5" fmla="*/ 66675 h 87"/>
                <a:gd name="T6" fmla="*/ 141288 w 108"/>
                <a:gd name="T7" fmla="*/ 0 h 87"/>
                <a:gd name="T8" fmla="*/ 171450 w 108"/>
                <a:gd name="T9" fmla="*/ 0 h 87"/>
                <a:gd name="T10" fmla="*/ 66675 w 108"/>
                <a:gd name="T11" fmla="*/ 82550 h 87"/>
                <a:gd name="T12" fmla="*/ 47625 w 108"/>
                <a:gd name="T13" fmla="*/ 138113 h 87"/>
                <a:gd name="T14" fmla="*/ 22225 w 108"/>
                <a:gd name="T15" fmla="*/ 138113 h 87"/>
                <a:gd name="T16" fmla="*/ 41275 w 108"/>
                <a:gd name="T17" fmla="*/ 82550 h 87"/>
                <a:gd name="T18" fmla="*/ 0 w 108"/>
                <a:gd name="T19" fmla="*/ 0 h 8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8"/>
                <a:gd name="T31" fmla="*/ 0 h 87"/>
                <a:gd name="T32" fmla="*/ 108 w 108"/>
                <a:gd name="T33" fmla="*/ 87 h 8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8" h="87">
                  <a:moveTo>
                    <a:pt x="0" y="0"/>
                  </a:moveTo>
                  <a:lnTo>
                    <a:pt x="19" y="0"/>
                  </a:lnTo>
                  <a:lnTo>
                    <a:pt x="38" y="42"/>
                  </a:lnTo>
                  <a:lnTo>
                    <a:pt x="89" y="0"/>
                  </a:lnTo>
                  <a:lnTo>
                    <a:pt x="108" y="0"/>
                  </a:lnTo>
                  <a:lnTo>
                    <a:pt x="42" y="52"/>
                  </a:lnTo>
                  <a:lnTo>
                    <a:pt x="30" y="87"/>
                  </a:lnTo>
                  <a:lnTo>
                    <a:pt x="14" y="87"/>
                  </a:lnTo>
                  <a:lnTo>
                    <a:pt x="26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525"/>
            <p:cNvSpPr/>
            <p:nvPr/>
          </p:nvSpPr>
          <p:spPr bwMode="auto">
            <a:xfrm>
              <a:off x="3233743" y="7159631"/>
              <a:ext cx="180975" cy="147638"/>
            </a:xfrm>
            <a:custGeom>
              <a:avLst/>
              <a:gdLst>
                <a:gd name="T0" fmla="*/ 30163 w 48"/>
                <a:gd name="T1" fmla="*/ 98425 h 39"/>
                <a:gd name="T2" fmla="*/ 30163 w 48"/>
                <a:gd name="T3" fmla="*/ 117353 h 39"/>
                <a:gd name="T4" fmla="*/ 71636 w 48"/>
                <a:gd name="T5" fmla="*/ 132496 h 39"/>
                <a:gd name="T6" fmla="*/ 101798 w 48"/>
                <a:gd name="T7" fmla="*/ 128710 h 39"/>
                <a:gd name="T8" fmla="*/ 131961 w 48"/>
                <a:gd name="T9" fmla="*/ 109782 h 39"/>
                <a:gd name="T10" fmla="*/ 128191 w 48"/>
                <a:gd name="T11" fmla="*/ 90854 h 39"/>
                <a:gd name="T12" fmla="*/ 101798 w 48"/>
                <a:gd name="T13" fmla="*/ 83283 h 39"/>
                <a:gd name="T14" fmla="*/ 75406 w 48"/>
                <a:gd name="T15" fmla="*/ 79497 h 39"/>
                <a:gd name="T16" fmla="*/ 41473 w 48"/>
                <a:gd name="T17" fmla="*/ 68141 h 39"/>
                <a:gd name="T18" fmla="*/ 30163 w 48"/>
                <a:gd name="T19" fmla="*/ 41641 h 39"/>
                <a:gd name="T20" fmla="*/ 60325 w 48"/>
                <a:gd name="T21" fmla="*/ 11357 h 39"/>
                <a:gd name="T22" fmla="*/ 116880 w 48"/>
                <a:gd name="T23" fmla="*/ 0 h 39"/>
                <a:gd name="T24" fmla="*/ 165894 w 48"/>
                <a:gd name="T25" fmla="*/ 11357 h 39"/>
                <a:gd name="T26" fmla="*/ 177205 w 48"/>
                <a:gd name="T27" fmla="*/ 45427 h 39"/>
                <a:gd name="T28" fmla="*/ 150813 w 48"/>
                <a:gd name="T29" fmla="*/ 45427 h 39"/>
                <a:gd name="T30" fmla="*/ 150813 w 48"/>
                <a:gd name="T31" fmla="*/ 26499 h 39"/>
                <a:gd name="T32" fmla="*/ 113109 w 48"/>
                <a:gd name="T33" fmla="*/ 15142 h 39"/>
                <a:gd name="T34" fmla="*/ 75406 w 48"/>
                <a:gd name="T35" fmla="*/ 22714 h 39"/>
                <a:gd name="T36" fmla="*/ 60325 w 48"/>
                <a:gd name="T37" fmla="*/ 41641 h 39"/>
                <a:gd name="T38" fmla="*/ 64095 w 48"/>
                <a:gd name="T39" fmla="*/ 56784 h 39"/>
                <a:gd name="T40" fmla="*/ 98028 w 48"/>
                <a:gd name="T41" fmla="*/ 64355 h 39"/>
                <a:gd name="T42" fmla="*/ 124420 w 48"/>
                <a:gd name="T43" fmla="*/ 68141 h 39"/>
                <a:gd name="T44" fmla="*/ 150813 w 48"/>
                <a:gd name="T45" fmla="*/ 75712 h 39"/>
                <a:gd name="T46" fmla="*/ 162123 w 48"/>
                <a:gd name="T47" fmla="*/ 105997 h 39"/>
                <a:gd name="T48" fmla="*/ 124420 w 48"/>
                <a:gd name="T49" fmla="*/ 140067 h 39"/>
                <a:gd name="T50" fmla="*/ 64095 w 48"/>
                <a:gd name="T51" fmla="*/ 147638 h 39"/>
                <a:gd name="T52" fmla="*/ 11311 w 48"/>
                <a:gd name="T53" fmla="*/ 136281 h 39"/>
                <a:gd name="T54" fmla="*/ 3770 w 48"/>
                <a:gd name="T55" fmla="*/ 98425 h 39"/>
                <a:gd name="T56" fmla="*/ 30163 w 48"/>
                <a:gd name="T57" fmla="*/ 98425 h 39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48"/>
                <a:gd name="T88" fmla="*/ 0 h 39"/>
                <a:gd name="T89" fmla="*/ 48 w 48"/>
                <a:gd name="T90" fmla="*/ 39 h 39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48" h="39">
                  <a:moveTo>
                    <a:pt x="8" y="26"/>
                  </a:moveTo>
                  <a:cubicBezTo>
                    <a:pt x="7" y="28"/>
                    <a:pt x="8" y="30"/>
                    <a:pt x="8" y="31"/>
                  </a:cubicBezTo>
                  <a:cubicBezTo>
                    <a:pt x="10" y="34"/>
                    <a:pt x="13" y="35"/>
                    <a:pt x="19" y="35"/>
                  </a:cubicBezTo>
                  <a:cubicBezTo>
                    <a:pt x="22" y="35"/>
                    <a:pt x="25" y="35"/>
                    <a:pt x="27" y="34"/>
                  </a:cubicBezTo>
                  <a:cubicBezTo>
                    <a:pt x="32" y="33"/>
                    <a:pt x="34" y="31"/>
                    <a:pt x="35" y="29"/>
                  </a:cubicBezTo>
                  <a:cubicBezTo>
                    <a:pt x="36" y="27"/>
                    <a:pt x="36" y="25"/>
                    <a:pt x="34" y="24"/>
                  </a:cubicBezTo>
                  <a:cubicBezTo>
                    <a:pt x="33" y="23"/>
                    <a:pt x="30" y="23"/>
                    <a:pt x="27" y="22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16" y="20"/>
                    <a:pt x="13" y="19"/>
                    <a:pt x="11" y="18"/>
                  </a:cubicBezTo>
                  <a:cubicBezTo>
                    <a:pt x="8" y="17"/>
                    <a:pt x="7" y="15"/>
                    <a:pt x="8" y="11"/>
                  </a:cubicBezTo>
                  <a:cubicBezTo>
                    <a:pt x="10" y="8"/>
                    <a:pt x="12" y="5"/>
                    <a:pt x="16" y="3"/>
                  </a:cubicBezTo>
                  <a:cubicBezTo>
                    <a:pt x="20" y="1"/>
                    <a:pt x="25" y="0"/>
                    <a:pt x="31" y="0"/>
                  </a:cubicBezTo>
                  <a:cubicBezTo>
                    <a:pt x="37" y="0"/>
                    <a:pt x="41" y="1"/>
                    <a:pt x="44" y="3"/>
                  </a:cubicBezTo>
                  <a:cubicBezTo>
                    <a:pt x="47" y="5"/>
                    <a:pt x="48" y="8"/>
                    <a:pt x="47" y="12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40" y="10"/>
                    <a:pt x="40" y="8"/>
                    <a:pt x="40" y="7"/>
                  </a:cubicBezTo>
                  <a:cubicBezTo>
                    <a:pt x="38" y="5"/>
                    <a:pt x="35" y="4"/>
                    <a:pt x="30" y="4"/>
                  </a:cubicBezTo>
                  <a:cubicBezTo>
                    <a:pt x="25" y="4"/>
                    <a:pt x="22" y="5"/>
                    <a:pt x="20" y="6"/>
                  </a:cubicBezTo>
                  <a:cubicBezTo>
                    <a:pt x="18" y="7"/>
                    <a:pt x="16" y="9"/>
                    <a:pt x="16" y="11"/>
                  </a:cubicBezTo>
                  <a:cubicBezTo>
                    <a:pt x="15" y="12"/>
                    <a:pt x="15" y="14"/>
                    <a:pt x="17" y="15"/>
                  </a:cubicBezTo>
                  <a:cubicBezTo>
                    <a:pt x="18" y="15"/>
                    <a:pt x="21" y="16"/>
                    <a:pt x="26" y="17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6" y="18"/>
                    <a:pt x="39" y="19"/>
                    <a:pt x="40" y="20"/>
                  </a:cubicBezTo>
                  <a:cubicBezTo>
                    <a:pt x="43" y="22"/>
                    <a:pt x="44" y="24"/>
                    <a:pt x="43" y="28"/>
                  </a:cubicBezTo>
                  <a:cubicBezTo>
                    <a:pt x="41" y="32"/>
                    <a:pt x="38" y="35"/>
                    <a:pt x="33" y="37"/>
                  </a:cubicBezTo>
                  <a:cubicBezTo>
                    <a:pt x="28" y="38"/>
                    <a:pt x="23" y="39"/>
                    <a:pt x="17" y="39"/>
                  </a:cubicBezTo>
                  <a:cubicBezTo>
                    <a:pt x="11" y="39"/>
                    <a:pt x="6" y="38"/>
                    <a:pt x="3" y="36"/>
                  </a:cubicBezTo>
                  <a:cubicBezTo>
                    <a:pt x="1" y="33"/>
                    <a:pt x="0" y="30"/>
                    <a:pt x="1" y="26"/>
                  </a:cubicBezTo>
                  <a:lnTo>
                    <a:pt x="8" y="26"/>
                  </a:ln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526"/>
            <p:cNvSpPr/>
            <p:nvPr/>
          </p:nvSpPr>
          <p:spPr bwMode="auto">
            <a:xfrm>
              <a:off x="3417893" y="7164394"/>
              <a:ext cx="165100" cy="138113"/>
            </a:xfrm>
            <a:custGeom>
              <a:avLst/>
              <a:gdLst>
                <a:gd name="T0" fmla="*/ 165100 w 104"/>
                <a:gd name="T1" fmla="*/ 0 h 87"/>
                <a:gd name="T2" fmla="*/ 161925 w 104"/>
                <a:gd name="T3" fmla="*/ 14288 h 87"/>
                <a:gd name="T4" fmla="*/ 93662 w 104"/>
                <a:gd name="T5" fmla="*/ 14288 h 87"/>
                <a:gd name="T6" fmla="*/ 49212 w 104"/>
                <a:gd name="T7" fmla="*/ 138113 h 87"/>
                <a:gd name="T8" fmla="*/ 22225 w 104"/>
                <a:gd name="T9" fmla="*/ 138113 h 87"/>
                <a:gd name="T10" fmla="*/ 68263 w 104"/>
                <a:gd name="T11" fmla="*/ 14288 h 87"/>
                <a:gd name="T12" fmla="*/ 0 w 104"/>
                <a:gd name="T13" fmla="*/ 14288 h 87"/>
                <a:gd name="T14" fmla="*/ 7938 w 104"/>
                <a:gd name="T15" fmla="*/ 0 h 87"/>
                <a:gd name="T16" fmla="*/ 165100 w 104"/>
                <a:gd name="T17" fmla="*/ 0 h 8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04"/>
                <a:gd name="T28" fmla="*/ 0 h 87"/>
                <a:gd name="T29" fmla="*/ 104 w 104"/>
                <a:gd name="T30" fmla="*/ 87 h 8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04" h="87">
                  <a:moveTo>
                    <a:pt x="104" y="0"/>
                  </a:moveTo>
                  <a:lnTo>
                    <a:pt x="102" y="9"/>
                  </a:lnTo>
                  <a:lnTo>
                    <a:pt x="59" y="9"/>
                  </a:lnTo>
                  <a:lnTo>
                    <a:pt x="31" y="87"/>
                  </a:lnTo>
                  <a:lnTo>
                    <a:pt x="14" y="87"/>
                  </a:lnTo>
                  <a:lnTo>
                    <a:pt x="43" y="9"/>
                  </a:lnTo>
                  <a:lnTo>
                    <a:pt x="0" y="9"/>
                  </a:lnTo>
                  <a:lnTo>
                    <a:pt x="5" y="0"/>
                  </a:lnTo>
                  <a:lnTo>
                    <a:pt x="104" y="0"/>
                  </a:ln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527"/>
            <p:cNvSpPr/>
            <p:nvPr/>
          </p:nvSpPr>
          <p:spPr bwMode="auto">
            <a:xfrm>
              <a:off x="3552831" y="7164394"/>
              <a:ext cx="195263" cy="138113"/>
            </a:xfrm>
            <a:custGeom>
              <a:avLst/>
              <a:gdLst>
                <a:gd name="T0" fmla="*/ 49213 w 123"/>
                <a:gd name="T1" fmla="*/ 0 h 87"/>
                <a:gd name="T2" fmla="*/ 195263 w 123"/>
                <a:gd name="T3" fmla="*/ 0 h 87"/>
                <a:gd name="T4" fmla="*/ 187325 w 123"/>
                <a:gd name="T5" fmla="*/ 19050 h 87"/>
                <a:gd name="T6" fmla="*/ 71438 w 123"/>
                <a:gd name="T7" fmla="*/ 19050 h 87"/>
                <a:gd name="T8" fmla="*/ 57150 w 123"/>
                <a:gd name="T9" fmla="*/ 60325 h 87"/>
                <a:gd name="T10" fmla="*/ 165100 w 123"/>
                <a:gd name="T11" fmla="*/ 60325 h 87"/>
                <a:gd name="T12" fmla="*/ 157163 w 123"/>
                <a:gd name="T13" fmla="*/ 74613 h 87"/>
                <a:gd name="T14" fmla="*/ 49213 w 123"/>
                <a:gd name="T15" fmla="*/ 74613 h 87"/>
                <a:gd name="T16" fmla="*/ 33338 w 123"/>
                <a:gd name="T17" fmla="*/ 123825 h 87"/>
                <a:gd name="T18" fmla="*/ 150813 w 123"/>
                <a:gd name="T19" fmla="*/ 123825 h 87"/>
                <a:gd name="T20" fmla="*/ 146050 w 123"/>
                <a:gd name="T21" fmla="*/ 138113 h 87"/>
                <a:gd name="T22" fmla="*/ 0 w 123"/>
                <a:gd name="T23" fmla="*/ 138113 h 87"/>
                <a:gd name="T24" fmla="*/ 49213 w 123"/>
                <a:gd name="T25" fmla="*/ 0 h 8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23"/>
                <a:gd name="T40" fmla="*/ 0 h 87"/>
                <a:gd name="T41" fmla="*/ 123 w 123"/>
                <a:gd name="T42" fmla="*/ 87 h 8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23" h="87">
                  <a:moveTo>
                    <a:pt x="31" y="0"/>
                  </a:moveTo>
                  <a:lnTo>
                    <a:pt x="123" y="0"/>
                  </a:lnTo>
                  <a:lnTo>
                    <a:pt x="118" y="12"/>
                  </a:lnTo>
                  <a:lnTo>
                    <a:pt x="45" y="12"/>
                  </a:lnTo>
                  <a:lnTo>
                    <a:pt x="36" y="38"/>
                  </a:lnTo>
                  <a:lnTo>
                    <a:pt x="104" y="38"/>
                  </a:lnTo>
                  <a:lnTo>
                    <a:pt x="99" y="47"/>
                  </a:lnTo>
                  <a:lnTo>
                    <a:pt x="31" y="47"/>
                  </a:lnTo>
                  <a:lnTo>
                    <a:pt x="21" y="78"/>
                  </a:lnTo>
                  <a:lnTo>
                    <a:pt x="95" y="78"/>
                  </a:lnTo>
                  <a:lnTo>
                    <a:pt x="92" y="87"/>
                  </a:lnTo>
                  <a:lnTo>
                    <a:pt x="0" y="87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528"/>
            <p:cNvSpPr/>
            <p:nvPr/>
          </p:nvSpPr>
          <p:spPr bwMode="auto">
            <a:xfrm>
              <a:off x="3721106" y="7164394"/>
              <a:ext cx="236538" cy="138113"/>
            </a:xfrm>
            <a:custGeom>
              <a:avLst/>
              <a:gdLst>
                <a:gd name="T0" fmla="*/ 48809 w 63"/>
                <a:gd name="T1" fmla="*/ 0 h 37"/>
                <a:gd name="T2" fmla="*/ 86355 w 63"/>
                <a:gd name="T3" fmla="*/ 0 h 37"/>
                <a:gd name="T4" fmla="*/ 101373 w 63"/>
                <a:gd name="T5" fmla="*/ 115716 h 37"/>
                <a:gd name="T6" fmla="*/ 198992 w 63"/>
                <a:gd name="T7" fmla="*/ 0 h 37"/>
                <a:gd name="T8" fmla="*/ 236538 w 63"/>
                <a:gd name="T9" fmla="*/ 0 h 37"/>
                <a:gd name="T10" fmla="*/ 187729 w 63"/>
                <a:gd name="T11" fmla="*/ 138113 h 37"/>
                <a:gd name="T12" fmla="*/ 161447 w 63"/>
                <a:gd name="T13" fmla="*/ 138113 h 37"/>
                <a:gd name="T14" fmla="*/ 191483 w 63"/>
                <a:gd name="T15" fmla="*/ 55992 h 37"/>
                <a:gd name="T16" fmla="*/ 195238 w 63"/>
                <a:gd name="T17" fmla="*/ 41061 h 37"/>
                <a:gd name="T18" fmla="*/ 202747 w 63"/>
                <a:gd name="T19" fmla="*/ 22397 h 37"/>
                <a:gd name="T20" fmla="*/ 105128 w 63"/>
                <a:gd name="T21" fmla="*/ 138113 h 37"/>
                <a:gd name="T22" fmla="*/ 78846 w 63"/>
                <a:gd name="T23" fmla="*/ 138113 h 37"/>
                <a:gd name="T24" fmla="*/ 63828 w 63"/>
                <a:gd name="T25" fmla="*/ 22397 h 37"/>
                <a:gd name="T26" fmla="*/ 63828 w 63"/>
                <a:gd name="T27" fmla="*/ 26129 h 37"/>
                <a:gd name="T28" fmla="*/ 60073 w 63"/>
                <a:gd name="T29" fmla="*/ 41061 h 37"/>
                <a:gd name="T30" fmla="*/ 52564 w 63"/>
                <a:gd name="T31" fmla="*/ 55992 h 37"/>
                <a:gd name="T32" fmla="*/ 22527 w 63"/>
                <a:gd name="T33" fmla="*/ 138113 h 37"/>
                <a:gd name="T34" fmla="*/ 0 w 63"/>
                <a:gd name="T35" fmla="*/ 138113 h 37"/>
                <a:gd name="T36" fmla="*/ 48809 w 63"/>
                <a:gd name="T37" fmla="*/ 0 h 3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63"/>
                <a:gd name="T58" fmla="*/ 0 h 37"/>
                <a:gd name="T59" fmla="*/ 63 w 63"/>
                <a:gd name="T60" fmla="*/ 37 h 3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63" h="37">
                  <a:moveTo>
                    <a:pt x="13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50" y="37"/>
                    <a:pt x="50" y="37"/>
                    <a:pt x="50" y="37"/>
                  </a:cubicBezTo>
                  <a:cubicBezTo>
                    <a:pt x="43" y="37"/>
                    <a:pt x="43" y="37"/>
                    <a:pt x="43" y="37"/>
                  </a:cubicBezTo>
                  <a:cubicBezTo>
                    <a:pt x="51" y="15"/>
                    <a:pt x="51" y="15"/>
                    <a:pt x="51" y="15"/>
                  </a:cubicBezTo>
                  <a:cubicBezTo>
                    <a:pt x="51" y="14"/>
                    <a:pt x="52" y="13"/>
                    <a:pt x="52" y="11"/>
                  </a:cubicBezTo>
                  <a:cubicBezTo>
                    <a:pt x="53" y="10"/>
                    <a:pt x="54" y="8"/>
                    <a:pt x="54" y="6"/>
                  </a:cubicBezTo>
                  <a:cubicBezTo>
                    <a:pt x="28" y="37"/>
                    <a:pt x="28" y="37"/>
                    <a:pt x="28" y="37"/>
                  </a:cubicBezTo>
                  <a:cubicBezTo>
                    <a:pt x="21" y="37"/>
                    <a:pt x="21" y="37"/>
                    <a:pt x="21" y="37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8"/>
                    <a:pt x="16" y="9"/>
                    <a:pt x="16" y="11"/>
                  </a:cubicBezTo>
                  <a:cubicBezTo>
                    <a:pt x="15" y="13"/>
                    <a:pt x="15" y="14"/>
                    <a:pt x="14" y="15"/>
                  </a:cubicBezTo>
                  <a:cubicBezTo>
                    <a:pt x="6" y="37"/>
                    <a:pt x="6" y="37"/>
                    <a:pt x="6" y="37"/>
                  </a:cubicBezTo>
                  <a:cubicBezTo>
                    <a:pt x="0" y="37"/>
                    <a:pt x="0" y="37"/>
                    <a:pt x="0" y="37"/>
                  </a:cubicBezTo>
                  <a:lnTo>
                    <a:pt x="13" y="0"/>
                  </a:ln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529"/>
            <p:cNvSpPr/>
            <p:nvPr/>
          </p:nvSpPr>
          <p:spPr bwMode="auto">
            <a:xfrm>
              <a:off x="3938594" y="7159631"/>
              <a:ext cx="180975" cy="147638"/>
            </a:xfrm>
            <a:custGeom>
              <a:avLst/>
              <a:gdLst>
                <a:gd name="T0" fmla="*/ 30163 w 48"/>
                <a:gd name="T1" fmla="*/ 98425 h 39"/>
                <a:gd name="T2" fmla="*/ 30163 w 48"/>
                <a:gd name="T3" fmla="*/ 117353 h 39"/>
                <a:gd name="T4" fmla="*/ 75406 w 48"/>
                <a:gd name="T5" fmla="*/ 132496 h 39"/>
                <a:gd name="T6" fmla="*/ 101798 w 48"/>
                <a:gd name="T7" fmla="*/ 128710 h 39"/>
                <a:gd name="T8" fmla="*/ 131961 w 48"/>
                <a:gd name="T9" fmla="*/ 109782 h 39"/>
                <a:gd name="T10" fmla="*/ 128191 w 48"/>
                <a:gd name="T11" fmla="*/ 90854 h 39"/>
                <a:gd name="T12" fmla="*/ 101798 w 48"/>
                <a:gd name="T13" fmla="*/ 83283 h 39"/>
                <a:gd name="T14" fmla="*/ 75406 w 48"/>
                <a:gd name="T15" fmla="*/ 79497 h 39"/>
                <a:gd name="T16" fmla="*/ 41473 w 48"/>
                <a:gd name="T17" fmla="*/ 68141 h 39"/>
                <a:gd name="T18" fmla="*/ 33933 w 48"/>
                <a:gd name="T19" fmla="*/ 41641 h 39"/>
                <a:gd name="T20" fmla="*/ 60325 w 48"/>
                <a:gd name="T21" fmla="*/ 11357 h 39"/>
                <a:gd name="T22" fmla="*/ 116880 w 48"/>
                <a:gd name="T23" fmla="*/ 0 h 39"/>
                <a:gd name="T24" fmla="*/ 165894 w 48"/>
                <a:gd name="T25" fmla="*/ 11357 h 39"/>
                <a:gd name="T26" fmla="*/ 177205 w 48"/>
                <a:gd name="T27" fmla="*/ 45427 h 39"/>
                <a:gd name="T28" fmla="*/ 150813 w 48"/>
                <a:gd name="T29" fmla="*/ 45427 h 39"/>
                <a:gd name="T30" fmla="*/ 150813 w 48"/>
                <a:gd name="T31" fmla="*/ 26499 h 39"/>
                <a:gd name="T32" fmla="*/ 113109 w 48"/>
                <a:gd name="T33" fmla="*/ 15142 h 39"/>
                <a:gd name="T34" fmla="*/ 75406 w 48"/>
                <a:gd name="T35" fmla="*/ 22714 h 39"/>
                <a:gd name="T36" fmla="*/ 60325 w 48"/>
                <a:gd name="T37" fmla="*/ 41641 h 39"/>
                <a:gd name="T38" fmla="*/ 64095 w 48"/>
                <a:gd name="T39" fmla="*/ 56784 h 39"/>
                <a:gd name="T40" fmla="*/ 98028 w 48"/>
                <a:gd name="T41" fmla="*/ 64355 h 39"/>
                <a:gd name="T42" fmla="*/ 124420 w 48"/>
                <a:gd name="T43" fmla="*/ 68141 h 39"/>
                <a:gd name="T44" fmla="*/ 150813 w 48"/>
                <a:gd name="T45" fmla="*/ 75712 h 39"/>
                <a:gd name="T46" fmla="*/ 162123 w 48"/>
                <a:gd name="T47" fmla="*/ 105997 h 39"/>
                <a:gd name="T48" fmla="*/ 124420 w 48"/>
                <a:gd name="T49" fmla="*/ 140067 h 39"/>
                <a:gd name="T50" fmla="*/ 64095 w 48"/>
                <a:gd name="T51" fmla="*/ 147638 h 39"/>
                <a:gd name="T52" fmla="*/ 11311 w 48"/>
                <a:gd name="T53" fmla="*/ 136281 h 39"/>
                <a:gd name="T54" fmla="*/ 7541 w 48"/>
                <a:gd name="T55" fmla="*/ 98425 h 39"/>
                <a:gd name="T56" fmla="*/ 30163 w 48"/>
                <a:gd name="T57" fmla="*/ 98425 h 39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48"/>
                <a:gd name="T88" fmla="*/ 0 h 39"/>
                <a:gd name="T89" fmla="*/ 48 w 48"/>
                <a:gd name="T90" fmla="*/ 39 h 39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48" h="39">
                  <a:moveTo>
                    <a:pt x="8" y="26"/>
                  </a:moveTo>
                  <a:cubicBezTo>
                    <a:pt x="8" y="28"/>
                    <a:pt x="8" y="30"/>
                    <a:pt x="8" y="31"/>
                  </a:cubicBezTo>
                  <a:cubicBezTo>
                    <a:pt x="10" y="34"/>
                    <a:pt x="14" y="35"/>
                    <a:pt x="20" y="35"/>
                  </a:cubicBezTo>
                  <a:cubicBezTo>
                    <a:pt x="22" y="35"/>
                    <a:pt x="25" y="35"/>
                    <a:pt x="27" y="34"/>
                  </a:cubicBezTo>
                  <a:cubicBezTo>
                    <a:pt x="32" y="33"/>
                    <a:pt x="34" y="31"/>
                    <a:pt x="35" y="29"/>
                  </a:cubicBezTo>
                  <a:cubicBezTo>
                    <a:pt x="36" y="27"/>
                    <a:pt x="36" y="25"/>
                    <a:pt x="34" y="24"/>
                  </a:cubicBezTo>
                  <a:cubicBezTo>
                    <a:pt x="33" y="23"/>
                    <a:pt x="30" y="23"/>
                    <a:pt x="27" y="22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16" y="20"/>
                    <a:pt x="13" y="19"/>
                    <a:pt x="11" y="18"/>
                  </a:cubicBezTo>
                  <a:cubicBezTo>
                    <a:pt x="8" y="17"/>
                    <a:pt x="7" y="15"/>
                    <a:pt x="9" y="11"/>
                  </a:cubicBezTo>
                  <a:cubicBezTo>
                    <a:pt x="10" y="8"/>
                    <a:pt x="12" y="5"/>
                    <a:pt x="16" y="3"/>
                  </a:cubicBezTo>
                  <a:cubicBezTo>
                    <a:pt x="20" y="1"/>
                    <a:pt x="25" y="0"/>
                    <a:pt x="31" y="0"/>
                  </a:cubicBezTo>
                  <a:cubicBezTo>
                    <a:pt x="37" y="0"/>
                    <a:pt x="41" y="1"/>
                    <a:pt x="44" y="3"/>
                  </a:cubicBezTo>
                  <a:cubicBezTo>
                    <a:pt x="48" y="5"/>
                    <a:pt x="48" y="8"/>
                    <a:pt x="47" y="12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41" y="10"/>
                    <a:pt x="40" y="8"/>
                    <a:pt x="40" y="7"/>
                  </a:cubicBezTo>
                  <a:cubicBezTo>
                    <a:pt x="38" y="5"/>
                    <a:pt x="35" y="4"/>
                    <a:pt x="30" y="4"/>
                  </a:cubicBezTo>
                  <a:cubicBezTo>
                    <a:pt x="25" y="4"/>
                    <a:pt x="22" y="5"/>
                    <a:pt x="20" y="6"/>
                  </a:cubicBezTo>
                  <a:cubicBezTo>
                    <a:pt x="18" y="7"/>
                    <a:pt x="16" y="9"/>
                    <a:pt x="16" y="11"/>
                  </a:cubicBezTo>
                  <a:cubicBezTo>
                    <a:pt x="15" y="12"/>
                    <a:pt x="16" y="14"/>
                    <a:pt x="17" y="15"/>
                  </a:cubicBezTo>
                  <a:cubicBezTo>
                    <a:pt x="19" y="15"/>
                    <a:pt x="22" y="16"/>
                    <a:pt x="26" y="17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6" y="18"/>
                    <a:pt x="39" y="19"/>
                    <a:pt x="40" y="20"/>
                  </a:cubicBezTo>
                  <a:cubicBezTo>
                    <a:pt x="43" y="22"/>
                    <a:pt x="44" y="24"/>
                    <a:pt x="43" y="28"/>
                  </a:cubicBezTo>
                  <a:cubicBezTo>
                    <a:pt x="41" y="32"/>
                    <a:pt x="38" y="35"/>
                    <a:pt x="33" y="37"/>
                  </a:cubicBezTo>
                  <a:cubicBezTo>
                    <a:pt x="28" y="38"/>
                    <a:pt x="23" y="39"/>
                    <a:pt x="17" y="39"/>
                  </a:cubicBezTo>
                  <a:cubicBezTo>
                    <a:pt x="11" y="39"/>
                    <a:pt x="6" y="38"/>
                    <a:pt x="3" y="36"/>
                  </a:cubicBezTo>
                  <a:cubicBezTo>
                    <a:pt x="1" y="33"/>
                    <a:pt x="0" y="30"/>
                    <a:pt x="2" y="26"/>
                  </a:cubicBezTo>
                  <a:lnTo>
                    <a:pt x="8" y="26"/>
                  </a:ln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530"/>
            <p:cNvSpPr/>
            <p:nvPr/>
          </p:nvSpPr>
          <p:spPr bwMode="auto">
            <a:xfrm>
              <a:off x="4160845" y="7159631"/>
              <a:ext cx="195263" cy="147638"/>
            </a:xfrm>
            <a:custGeom>
              <a:avLst/>
              <a:gdLst>
                <a:gd name="T0" fmla="*/ 191508 w 52"/>
                <a:gd name="T1" fmla="*/ 45427 h 39"/>
                <a:gd name="T2" fmla="*/ 165223 w 52"/>
                <a:gd name="T3" fmla="*/ 45427 h 39"/>
                <a:gd name="T4" fmla="*/ 157712 w 52"/>
                <a:gd name="T5" fmla="*/ 22714 h 39"/>
                <a:gd name="T6" fmla="*/ 123917 w 52"/>
                <a:gd name="T7" fmla="*/ 15142 h 39"/>
                <a:gd name="T8" fmla="*/ 71346 w 52"/>
                <a:gd name="T9" fmla="*/ 30285 h 39"/>
                <a:gd name="T10" fmla="*/ 37551 w 52"/>
                <a:gd name="T11" fmla="*/ 75712 h 39"/>
                <a:gd name="T12" fmla="*/ 37551 w 52"/>
                <a:gd name="T13" fmla="*/ 117353 h 39"/>
                <a:gd name="T14" fmla="*/ 78856 w 52"/>
                <a:gd name="T15" fmla="*/ 132496 h 39"/>
                <a:gd name="T16" fmla="*/ 131427 w 52"/>
                <a:gd name="T17" fmla="*/ 113568 h 39"/>
                <a:gd name="T18" fmla="*/ 150202 w 52"/>
                <a:gd name="T19" fmla="*/ 90854 h 39"/>
                <a:gd name="T20" fmla="*/ 176488 w 52"/>
                <a:gd name="T21" fmla="*/ 90854 h 39"/>
                <a:gd name="T22" fmla="*/ 142692 w 52"/>
                <a:gd name="T23" fmla="*/ 128710 h 39"/>
                <a:gd name="T24" fmla="*/ 71346 w 52"/>
                <a:gd name="T25" fmla="*/ 147638 h 39"/>
                <a:gd name="T26" fmla="*/ 18775 w 52"/>
                <a:gd name="T27" fmla="*/ 132496 h 39"/>
                <a:gd name="T28" fmla="*/ 11265 w 52"/>
                <a:gd name="T29" fmla="*/ 71926 h 39"/>
                <a:gd name="T30" fmla="*/ 52571 w 52"/>
                <a:gd name="T31" fmla="*/ 22714 h 39"/>
                <a:gd name="T32" fmla="*/ 127672 w 52"/>
                <a:gd name="T33" fmla="*/ 0 h 39"/>
                <a:gd name="T34" fmla="*/ 180243 w 52"/>
                <a:gd name="T35" fmla="*/ 15142 h 39"/>
                <a:gd name="T36" fmla="*/ 191508 w 52"/>
                <a:gd name="T37" fmla="*/ 45427 h 39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52"/>
                <a:gd name="T58" fmla="*/ 0 h 39"/>
                <a:gd name="T59" fmla="*/ 52 w 52"/>
                <a:gd name="T60" fmla="*/ 39 h 39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52" h="39">
                  <a:moveTo>
                    <a:pt x="51" y="12"/>
                  </a:moveTo>
                  <a:cubicBezTo>
                    <a:pt x="44" y="12"/>
                    <a:pt x="44" y="12"/>
                    <a:pt x="44" y="12"/>
                  </a:cubicBezTo>
                  <a:cubicBezTo>
                    <a:pt x="44" y="10"/>
                    <a:pt x="43" y="8"/>
                    <a:pt x="42" y="6"/>
                  </a:cubicBezTo>
                  <a:cubicBezTo>
                    <a:pt x="40" y="5"/>
                    <a:pt x="37" y="4"/>
                    <a:pt x="33" y="4"/>
                  </a:cubicBezTo>
                  <a:cubicBezTo>
                    <a:pt x="27" y="4"/>
                    <a:pt x="23" y="6"/>
                    <a:pt x="19" y="8"/>
                  </a:cubicBezTo>
                  <a:cubicBezTo>
                    <a:pt x="15" y="11"/>
                    <a:pt x="12" y="15"/>
                    <a:pt x="10" y="20"/>
                  </a:cubicBezTo>
                  <a:cubicBezTo>
                    <a:pt x="8" y="24"/>
                    <a:pt x="8" y="28"/>
                    <a:pt x="10" y="31"/>
                  </a:cubicBezTo>
                  <a:cubicBezTo>
                    <a:pt x="12" y="33"/>
                    <a:pt x="16" y="35"/>
                    <a:pt x="21" y="35"/>
                  </a:cubicBezTo>
                  <a:cubicBezTo>
                    <a:pt x="27" y="35"/>
                    <a:pt x="31" y="33"/>
                    <a:pt x="35" y="30"/>
                  </a:cubicBezTo>
                  <a:cubicBezTo>
                    <a:pt x="37" y="29"/>
                    <a:pt x="39" y="27"/>
                    <a:pt x="40" y="24"/>
                  </a:cubicBezTo>
                  <a:cubicBezTo>
                    <a:pt x="47" y="24"/>
                    <a:pt x="47" y="24"/>
                    <a:pt x="47" y="24"/>
                  </a:cubicBezTo>
                  <a:cubicBezTo>
                    <a:pt x="45" y="28"/>
                    <a:pt x="42" y="32"/>
                    <a:pt x="38" y="34"/>
                  </a:cubicBezTo>
                  <a:cubicBezTo>
                    <a:pt x="32" y="38"/>
                    <a:pt x="26" y="39"/>
                    <a:pt x="19" y="39"/>
                  </a:cubicBezTo>
                  <a:cubicBezTo>
                    <a:pt x="13" y="39"/>
                    <a:pt x="8" y="38"/>
                    <a:pt x="5" y="35"/>
                  </a:cubicBezTo>
                  <a:cubicBezTo>
                    <a:pt x="1" y="32"/>
                    <a:pt x="0" y="26"/>
                    <a:pt x="3" y="19"/>
                  </a:cubicBezTo>
                  <a:cubicBezTo>
                    <a:pt x="5" y="14"/>
                    <a:pt x="8" y="9"/>
                    <a:pt x="14" y="6"/>
                  </a:cubicBezTo>
                  <a:cubicBezTo>
                    <a:pt x="20" y="2"/>
                    <a:pt x="26" y="0"/>
                    <a:pt x="34" y="0"/>
                  </a:cubicBezTo>
                  <a:cubicBezTo>
                    <a:pt x="41" y="0"/>
                    <a:pt x="45" y="1"/>
                    <a:pt x="48" y="4"/>
                  </a:cubicBezTo>
                  <a:cubicBezTo>
                    <a:pt x="51" y="6"/>
                    <a:pt x="52" y="9"/>
                    <a:pt x="51" y="12"/>
                  </a:cubicBez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531"/>
            <p:cNvSpPr>
              <a:spLocks noEditPoints="1"/>
            </p:cNvSpPr>
            <p:nvPr/>
          </p:nvSpPr>
          <p:spPr bwMode="auto">
            <a:xfrm>
              <a:off x="4348170" y="7197731"/>
              <a:ext cx="146050" cy="109538"/>
            </a:xfrm>
            <a:custGeom>
              <a:avLst/>
              <a:gdLst>
                <a:gd name="T0" fmla="*/ 142305 w 39"/>
                <a:gd name="T1" fmla="*/ 52880 h 29"/>
                <a:gd name="T2" fmla="*/ 108601 w 39"/>
                <a:gd name="T3" fmla="*/ 94429 h 29"/>
                <a:gd name="T4" fmla="*/ 52428 w 39"/>
                <a:gd name="T5" fmla="*/ 109538 h 29"/>
                <a:gd name="T6" fmla="*/ 11235 w 39"/>
                <a:gd name="T7" fmla="*/ 94429 h 29"/>
                <a:gd name="T8" fmla="*/ 7490 w 39"/>
                <a:gd name="T9" fmla="*/ 56658 h 29"/>
                <a:gd name="T10" fmla="*/ 41194 w 39"/>
                <a:gd name="T11" fmla="*/ 15109 h 29"/>
                <a:gd name="T12" fmla="*/ 93622 w 39"/>
                <a:gd name="T13" fmla="*/ 0 h 29"/>
                <a:gd name="T14" fmla="*/ 134815 w 39"/>
                <a:gd name="T15" fmla="*/ 15109 h 29"/>
                <a:gd name="T16" fmla="*/ 142305 w 39"/>
                <a:gd name="T17" fmla="*/ 52880 h 29"/>
                <a:gd name="T18" fmla="*/ 116091 w 39"/>
                <a:gd name="T19" fmla="*/ 52880 h 29"/>
                <a:gd name="T20" fmla="*/ 119836 w 39"/>
                <a:gd name="T21" fmla="*/ 30217 h 29"/>
                <a:gd name="T22" fmla="*/ 89877 w 39"/>
                <a:gd name="T23" fmla="*/ 15109 h 29"/>
                <a:gd name="T24" fmla="*/ 52428 w 39"/>
                <a:gd name="T25" fmla="*/ 26440 h 29"/>
                <a:gd name="T26" fmla="*/ 29959 w 39"/>
                <a:gd name="T27" fmla="*/ 56658 h 29"/>
                <a:gd name="T28" fmla="*/ 29959 w 39"/>
                <a:gd name="T29" fmla="*/ 83098 h 29"/>
                <a:gd name="T30" fmla="*/ 59918 w 39"/>
                <a:gd name="T31" fmla="*/ 94429 h 29"/>
                <a:gd name="T32" fmla="*/ 97367 w 39"/>
                <a:gd name="T33" fmla="*/ 83098 h 29"/>
                <a:gd name="T34" fmla="*/ 116091 w 39"/>
                <a:gd name="T35" fmla="*/ 52880 h 29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9"/>
                <a:gd name="T55" fmla="*/ 0 h 29"/>
                <a:gd name="T56" fmla="*/ 39 w 39"/>
                <a:gd name="T57" fmla="*/ 29 h 29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9" h="29">
                  <a:moveTo>
                    <a:pt x="38" y="14"/>
                  </a:moveTo>
                  <a:cubicBezTo>
                    <a:pt x="36" y="18"/>
                    <a:pt x="33" y="22"/>
                    <a:pt x="29" y="25"/>
                  </a:cubicBezTo>
                  <a:cubicBezTo>
                    <a:pt x="25" y="28"/>
                    <a:pt x="20" y="29"/>
                    <a:pt x="14" y="29"/>
                  </a:cubicBezTo>
                  <a:cubicBezTo>
                    <a:pt x="9" y="29"/>
                    <a:pt x="5" y="28"/>
                    <a:pt x="3" y="25"/>
                  </a:cubicBezTo>
                  <a:cubicBezTo>
                    <a:pt x="1" y="23"/>
                    <a:pt x="0" y="19"/>
                    <a:pt x="2" y="15"/>
                  </a:cubicBezTo>
                  <a:cubicBezTo>
                    <a:pt x="3" y="11"/>
                    <a:pt x="6" y="7"/>
                    <a:pt x="11" y="4"/>
                  </a:cubicBezTo>
                  <a:cubicBezTo>
                    <a:pt x="15" y="2"/>
                    <a:pt x="20" y="0"/>
                    <a:pt x="25" y="0"/>
                  </a:cubicBezTo>
                  <a:cubicBezTo>
                    <a:pt x="30" y="0"/>
                    <a:pt x="34" y="1"/>
                    <a:pt x="36" y="4"/>
                  </a:cubicBezTo>
                  <a:cubicBezTo>
                    <a:pt x="39" y="6"/>
                    <a:pt x="39" y="9"/>
                    <a:pt x="38" y="14"/>
                  </a:cubicBezTo>
                  <a:close/>
                  <a:moveTo>
                    <a:pt x="31" y="14"/>
                  </a:moveTo>
                  <a:cubicBezTo>
                    <a:pt x="32" y="12"/>
                    <a:pt x="32" y="10"/>
                    <a:pt x="32" y="8"/>
                  </a:cubicBezTo>
                  <a:cubicBezTo>
                    <a:pt x="31" y="5"/>
                    <a:pt x="28" y="4"/>
                    <a:pt x="24" y="4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1" y="10"/>
                    <a:pt x="9" y="12"/>
                    <a:pt x="8" y="15"/>
                  </a:cubicBezTo>
                  <a:cubicBezTo>
                    <a:pt x="7" y="18"/>
                    <a:pt x="7" y="20"/>
                    <a:pt x="8" y="22"/>
                  </a:cubicBezTo>
                  <a:cubicBezTo>
                    <a:pt x="10" y="24"/>
                    <a:pt x="12" y="25"/>
                    <a:pt x="16" y="25"/>
                  </a:cubicBezTo>
                  <a:cubicBezTo>
                    <a:pt x="20" y="25"/>
                    <a:pt x="23" y="24"/>
                    <a:pt x="26" y="22"/>
                  </a:cubicBezTo>
                  <a:cubicBezTo>
                    <a:pt x="28" y="20"/>
                    <a:pt x="30" y="17"/>
                    <a:pt x="31" y="14"/>
                  </a:cubicBez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532"/>
            <p:cNvSpPr/>
            <p:nvPr/>
          </p:nvSpPr>
          <p:spPr bwMode="auto">
            <a:xfrm>
              <a:off x="4494220" y="7197731"/>
              <a:ext cx="104775" cy="104775"/>
            </a:xfrm>
            <a:custGeom>
              <a:avLst/>
              <a:gdLst>
                <a:gd name="T0" fmla="*/ 33678 w 28"/>
                <a:gd name="T1" fmla="*/ 3742 h 28"/>
                <a:gd name="T2" fmla="*/ 59871 w 28"/>
                <a:gd name="T3" fmla="*/ 3742 h 28"/>
                <a:gd name="T4" fmla="*/ 52388 w 28"/>
                <a:gd name="T5" fmla="*/ 22452 h 28"/>
                <a:gd name="T6" fmla="*/ 71097 w 28"/>
                <a:gd name="T7" fmla="*/ 7484 h 28"/>
                <a:gd name="T8" fmla="*/ 97291 w 28"/>
                <a:gd name="T9" fmla="*/ 0 h 28"/>
                <a:gd name="T10" fmla="*/ 101033 w 28"/>
                <a:gd name="T11" fmla="*/ 0 h 28"/>
                <a:gd name="T12" fmla="*/ 104775 w 28"/>
                <a:gd name="T13" fmla="*/ 3742 h 28"/>
                <a:gd name="T14" fmla="*/ 97291 w 28"/>
                <a:gd name="T15" fmla="*/ 18710 h 28"/>
                <a:gd name="T16" fmla="*/ 93549 w 28"/>
                <a:gd name="T17" fmla="*/ 18710 h 28"/>
                <a:gd name="T18" fmla="*/ 89807 w 28"/>
                <a:gd name="T19" fmla="*/ 18710 h 28"/>
                <a:gd name="T20" fmla="*/ 59871 w 28"/>
                <a:gd name="T21" fmla="*/ 26194 h 28"/>
                <a:gd name="T22" fmla="*/ 44904 w 28"/>
                <a:gd name="T23" fmla="*/ 48646 h 28"/>
                <a:gd name="T24" fmla="*/ 22452 w 28"/>
                <a:gd name="T25" fmla="*/ 104775 h 28"/>
                <a:gd name="T26" fmla="*/ 0 w 28"/>
                <a:gd name="T27" fmla="*/ 104775 h 28"/>
                <a:gd name="T28" fmla="*/ 33678 w 28"/>
                <a:gd name="T29" fmla="*/ 3742 h 2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8"/>
                <a:gd name="T46" fmla="*/ 0 h 28"/>
                <a:gd name="T47" fmla="*/ 28 w 28"/>
                <a:gd name="T48" fmla="*/ 28 h 2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8" h="28">
                  <a:moveTo>
                    <a:pt x="9" y="1"/>
                  </a:moveTo>
                  <a:cubicBezTo>
                    <a:pt x="16" y="1"/>
                    <a:pt x="16" y="1"/>
                    <a:pt x="16" y="1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5" y="5"/>
                    <a:pt x="16" y="4"/>
                    <a:pt x="19" y="2"/>
                  </a:cubicBezTo>
                  <a:cubicBezTo>
                    <a:pt x="21" y="1"/>
                    <a:pt x="24" y="0"/>
                    <a:pt x="26" y="0"/>
                  </a:cubicBezTo>
                  <a:cubicBezTo>
                    <a:pt x="26" y="0"/>
                    <a:pt x="26" y="0"/>
                    <a:pt x="27" y="0"/>
                  </a:cubicBezTo>
                  <a:cubicBezTo>
                    <a:pt x="27" y="0"/>
                    <a:pt x="27" y="0"/>
                    <a:pt x="28" y="1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6" y="5"/>
                    <a:pt x="26" y="5"/>
                    <a:pt x="25" y="5"/>
                  </a:cubicBezTo>
                  <a:cubicBezTo>
                    <a:pt x="25" y="5"/>
                    <a:pt x="25" y="5"/>
                    <a:pt x="24" y="5"/>
                  </a:cubicBezTo>
                  <a:cubicBezTo>
                    <a:pt x="21" y="5"/>
                    <a:pt x="18" y="6"/>
                    <a:pt x="16" y="7"/>
                  </a:cubicBezTo>
                  <a:cubicBezTo>
                    <a:pt x="14" y="9"/>
                    <a:pt x="12" y="11"/>
                    <a:pt x="12" y="13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9" y="1"/>
                  </a:ln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 533"/>
            <p:cNvSpPr>
              <a:spLocks noEditPoints="1"/>
            </p:cNvSpPr>
            <p:nvPr/>
          </p:nvSpPr>
          <p:spPr bwMode="auto">
            <a:xfrm>
              <a:off x="4565658" y="7197731"/>
              <a:ext cx="165100" cy="146050"/>
            </a:xfrm>
            <a:custGeom>
              <a:avLst/>
              <a:gdLst>
                <a:gd name="T0" fmla="*/ 52532 w 44"/>
                <a:gd name="T1" fmla="*/ 3745 h 39"/>
                <a:gd name="T2" fmla="*/ 75045 w 44"/>
                <a:gd name="T3" fmla="*/ 3745 h 39"/>
                <a:gd name="T4" fmla="*/ 71293 w 44"/>
                <a:gd name="T5" fmla="*/ 18724 h 39"/>
                <a:gd name="T6" fmla="*/ 90055 w 44"/>
                <a:gd name="T7" fmla="*/ 7490 h 39"/>
                <a:gd name="T8" fmla="*/ 120073 w 44"/>
                <a:gd name="T9" fmla="*/ 0 h 39"/>
                <a:gd name="T10" fmla="*/ 157595 w 44"/>
                <a:gd name="T11" fmla="*/ 14979 h 39"/>
                <a:gd name="T12" fmla="*/ 161348 w 44"/>
                <a:gd name="T13" fmla="*/ 52428 h 39"/>
                <a:gd name="T14" fmla="*/ 116320 w 44"/>
                <a:gd name="T15" fmla="*/ 101112 h 39"/>
                <a:gd name="T16" fmla="*/ 78798 w 44"/>
                <a:gd name="T17" fmla="*/ 108601 h 39"/>
                <a:gd name="T18" fmla="*/ 52532 w 44"/>
                <a:gd name="T19" fmla="*/ 104856 h 39"/>
                <a:gd name="T20" fmla="*/ 41275 w 44"/>
                <a:gd name="T21" fmla="*/ 93622 h 39"/>
                <a:gd name="T22" fmla="*/ 22514 w 44"/>
                <a:gd name="T23" fmla="*/ 146050 h 39"/>
                <a:gd name="T24" fmla="*/ 0 w 44"/>
                <a:gd name="T25" fmla="*/ 146050 h 39"/>
                <a:gd name="T26" fmla="*/ 52532 w 44"/>
                <a:gd name="T27" fmla="*/ 3745 h 39"/>
                <a:gd name="T28" fmla="*/ 135082 w 44"/>
                <a:gd name="T29" fmla="*/ 52428 h 39"/>
                <a:gd name="T30" fmla="*/ 138834 w 44"/>
                <a:gd name="T31" fmla="*/ 33704 h 39"/>
                <a:gd name="T32" fmla="*/ 108816 w 44"/>
                <a:gd name="T33" fmla="*/ 14979 h 39"/>
                <a:gd name="T34" fmla="*/ 67541 w 44"/>
                <a:gd name="T35" fmla="*/ 33704 h 39"/>
                <a:gd name="T36" fmla="*/ 56284 w 44"/>
                <a:gd name="T37" fmla="*/ 59918 h 39"/>
                <a:gd name="T38" fmla="*/ 52532 w 44"/>
                <a:gd name="T39" fmla="*/ 78642 h 39"/>
                <a:gd name="T40" fmla="*/ 82550 w 44"/>
                <a:gd name="T41" fmla="*/ 93622 h 39"/>
                <a:gd name="T42" fmla="*/ 112568 w 44"/>
                <a:gd name="T43" fmla="*/ 82387 h 39"/>
                <a:gd name="T44" fmla="*/ 135082 w 44"/>
                <a:gd name="T45" fmla="*/ 52428 h 39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44"/>
                <a:gd name="T70" fmla="*/ 0 h 39"/>
                <a:gd name="T71" fmla="*/ 44 w 44"/>
                <a:gd name="T72" fmla="*/ 39 h 39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44" h="39">
                  <a:moveTo>
                    <a:pt x="14" y="1"/>
                  </a:moveTo>
                  <a:cubicBezTo>
                    <a:pt x="20" y="1"/>
                    <a:pt x="20" y="1"/>
                    <a:pt x="20" y="1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20" y="4"/>
                    <a:pt x="22" y="3"/>
                    <a:pt x="24" y="2"/>
                  </a:cubicBezTo>
                  <a:cubicBezTo>
                    <a:pt x="26" y="1"/>
                    <a:pt x="29" y="0"/>
                    <a:pt x="32" y="0"/>
                  </a:cubicBezTo>
                  <a:cubicBezTo>
                    <a:pt x="36" y="0"/>
                    <a:pt x="40" y="2"/>
                    <a:pt x="42" y="4"/>
                  </a:cubicBezTo>
                  <a:cubicBezTo>
                    <a:pt x="44" y="6"/>
                    <a:pt x="44" y="10"/>
                    <a:pt x="43" y="14"/>
                  </a:cubicBezTo>
                  <a:cubicBezTo>
                    <a:pt x="40" y="20"/>
                    <a:pt x="37" y="24"/>
                    <a:pt x="31" y="27"/>
                  </a:cubicBezTo>
                  <a:cubicBezTo>
                    <a:pt x="28" y="28"/>
                    <a:pt x="25" y="29"/>
                    <a:pt x="21" y="29"/>
                  </a:cubicBezTo>
                  <a:cubicBezTo>
                    <a:pt x="18" y="29"/>
                    <a:pt x="16" y="29"/>
                    <a:pt x="14" y="28"/>
                  </a:cubicBezTo>
                  <a:cubicBezTo>
                    <a:pt x="13" y="27"/>
                    <a:pt x="12" y="26"/>
                    <a:pt x="11" y="25"/>
                  </a:cubicBezTo>
                  <a:cubicBezTo>
                    <a:pt x="6" y="39"/>
                    <a:pt x="6" y="39"/>
                    <a:pt x="6" y="39"/>
                  </a:cubicBezTo>
                  <a:cubicBezTo>
                    <a:pt x="0" y="39"/>
                    <a:pt x="0" y="39"/>
                    <a:pt x="0" y="39"/>
                  </a:cubicBezTo>
                  <a:lnTo>
                    <a:pt x="14" y="1"/>
                  </a:lnTo>
                  <a:close/>
                  <a:moveTo>
                    <a:pt x="36" y="14"/>
                  </a:moveTo>
                  <a:cubicBezTo>
                    <a:pt x="37" y="12"/>
                    <a:pt x="37" y="10"/>
                    <a:pt x="37" y="9"/>
                  </a:cubicBezTo>
                  <a:cubicBezTo>
                    <a:pt x="36" y="6"/>
                    <a:pt x="33" y="4"/>
                    <a:pt x="29" y="4"/>
                  </a:cubicBezTo>
                  <a:cubicBezTo>
                    <a:pt x="25" y="4"/>
                    <a:pt x="21" y="6"/>
                    <a:pt x="18" y="9"/>
                  </a:cubicBezTo>
                  <a:cubicBezTo>
                    <a:pt x="17" y="11"/>
                    <a:pt x="16" y="13"/>
                    <a:pt x="15" y="16"/>
                  </a:cubicBezTo>
                  <a:cubicBezTo>
                    <a:pt x="14" y="18"/>
                    <a:pt x="14" y="19"/>
                    <a:pt x="14" y="21"/>
                  </a:cubicBezTo>
                  <a:cubicBezTo>
                    <a:pt x="15" y="24"/>
                    <a:pt x="17" y="25"/>
                    <a:pt x="22" y="25"/>
                  </a:cubicBezTo>
                  <a:cubicBezTo>
                    <a:pt x="25" y="25"/>
                    <a:pt x="27" y="24"/>
                    <a:pt x="30" y="22"/>
                  </a:cubicBezTo>
                  <a:cubicBezTo>
                    <a:pt x="33" y="21"/>
                    <a:pt x="35" y="18"/>
                    <a:pt x="36" y="14"/>
                  </a:cubicBez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534"/>
            <p:cNvSpPr>
              <a:spLocks noEditPoints="1"/>
            </p:cNvSpPr>
            <p:nvPr/>
          </p:nvSpPr>
          <p:spPr bwMode="auto">
            <a:xfrm>
              <a:off x="4733933" y="7197731"/>
              <a:ext cx="146050" cy="109538"/>
            </a:xfrm>
            <a:custGeom>
              <a:avLst/>
              <a:gdLst>
                <a:gd name="T0" fmla="*/ 142305 w 39"/>
                <a:gd name="T1" fmla="*/ 52880 h 29"/>
                <a:gd name="T2" fmla="*/ 108601 w 39"/>
                <a:gd name="T3" fmla="*/ 94429 h 29"/>
                <a:gd name="T4" fmla="*/ 52428 w 39"/>
                <a:gd name="T5" fmla="*/ 109538 h 29"/>
                <a:gd name="T6" fmla="*/ 11235 w 39"/>
                <a:gd name="T7" fmla="*/ 94429 h 29"/>
                <a:gd name="T8" fmla="*/ 7490 w 39"/>
                <a:gd name="T9" fmla="*/ 56658 h 29"/>
                <a:gd name="T10" fmla="*/ 37449 w 39"/>
                <a:gd name="T11" fmla="*/ 15109 h 29"/>
                <a:gd name="T12" fmla="*/ 93622 w 39"/>
                <a:gd name="T13" fmla="*/ 0 h 29"/>
                <a:gd name="T14" fmla="*/ 134815 w 39"/>
                <a:gd name="T15" fmla="*/ 15109 h 29"/>
                <a:gd name="T16" fmla="*/ 142305 w 39"/>
                <a:gd name="T17" fmla="*/ 52880 h 29"/>
                <a:gd name="T18" fmla="*/ 116091 w 39"/>
                <a:gd name="T19" fmla="*/ 52880 h 29"/>
                <a:gd name="T20" fmla="*/ 116091 w 39"/>
                <a:gd name="T21" fmla="*/ 30217 h 29"/>
                <a:gd name="T22" fmla="*/ 86132 w 39"/>
                <a:gd name="T23" fmla="*/ 15109 h 29"/>
                <a:gd name="T24" fmla="*/ 52428 w 39"/>
                <a:gd name="T25" fmla="*/ 26440 h 29"/>
                <a:gd name="T26" fmla="*/ 29959 w 39"/>
                <a:gd name="T27" fmla="*/ 56658 h 29"/>
                <a:gd name="T28" fmla="*/ 29959 w 39"/>
                <a:gd name="T29" fmla="*/ 83098 h 29"/>
                <a:gd name="T30" fmla="*/ 59918 w 39"/>
                <a:gd name="T31" fmla="*/ 94429 h 29"/>
                <a:gd name="T32" fmla="*/ 97367 w 39"/>
                <a:gd name="T33" fmla="*/ 83098 h 29"/>
                <a:gd name="T34" fmla="*/ 116091 w 39"/>
                <a:gd name="T35" fmla="*/ 52880 h 29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9"/>
                <a:gd name="T55" fmla="*/ 0 h 29"/>
                <a:gd name="T56" fmla="*/ 39 w 39"/>
                <a:gd name="T57" fmla="*/ 29 h 29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9" h="29">
                  <a:moveTo>
                    <a:pt x="38" y="14"/>
                  </a:moveTo>
                  <a:cubicBezTo>
                    <a:pt x="36" y="18"/>
                    <a:pt x="33" y="22"/>
                    <a:pt x="29" y="25"/>
                  </a:cubicBezTo>
                  <a:cubicBezTo>
                    <a:pt x="25" y="28"/>
                    <a:pt x="20" y="29"/>
                    <a:pt x="14" y="29"/>
                  </a:cubicBezTo>
                  <a:cubicBezTo>
                    <a:pt x="8" y="29"/>
                    <a:pt x="5" y="28"/>
                    <a:pt x="3" y="25"/>
                  </a:cubicBezTo>
                  <a:cubicBezTo>
                    <a:pt x="0" y="23"/>
                    <a:pt x="0" y="19"/>
                    <a:pt x="2" y="15"/>
                  </a:cubicBezTo>
                  <a:cubicBezTo>
                    <a:pt x="3" y="11"/>
                    <a:pt x="6" y="7"/>
                    <a:pt x="10" y="4"/>
                  </a:cubicBezTo>
                  <a:cubicBezTo>
                    <a:pt x="15" y="2"/>
                    <a:pt x="20" y="0"/>
                    <a:pt x="25" y="0"/>
                  </a:cubicBezTo>
                  <a:cubicBezTo>
                    <a:pt x="30" y="0"/>
                    <a:pt x="34" y="1"/>
                    <a:pt x="36" y="4"/>
                  </a:cubicBezTo>
                  <a:cubicBezTo>
                    <a:pt x="39" y="6"/>
                    <a:pt x="39" y="9"/>
                    <a:pt x="38" y="14"/>
                  </a:cubicBezTo>
                  <a:close/>
                  <a:moveTo>
                    <a:pt x="31" y="14"/>
                  </a:moveTo>
                  <a:cubicBezTo>
                    <a:pt x="32" y="12"/>
                    <a:pt x="32" y="10"/>
                    <a:pt x="31" y="8"/>
                  </a:cubicBezTo>
                  <a:cubicBezTo>
                    <a:pt x="31" y="5"/>
                    <a:pt x="28" y="4"/>
                    <a:pt x="23" y="4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1" y="10"/>
                    <a:pt x="9" y="12"/>
                    <a:pt x="8" y="15"/>
                  </a:cubicBezTo>
                  <a:cubicBezTo>
                    <a:pt x="7" y="18"/>
                    <a:pt x="7" y="20"/>
                    <a:pt x="8" y="22"/>
                  </a:cubicBezTo>
                  <a:cubicBezTo>
                    <a:pt x="9" y="24"/>
                    <a:pt x="12" y="25"/>
                    <a:pt x="16" y="25"/>
                  </a:cubicBezTo>
                  <a:cubicBezTo>
                    <a:pt x="20" y="25"/>
                    <a:pt x="23" y="24"/>
                    <a:pt x="26" y="22"/>
                  </a:cubicBezTo>
                  <a:cubicBezTo>
                    <a:pt x="28" y="20"/>
                    <a:pt x="30" y="17"/>
                    <a:pt x="31" y="14"/>
                  </a:cubicBez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31" name="Freeform 535"/>
            <p:cNvSpPr/>
            <p:nvPr/>
          </p:nvSpPr>
          <p:spPr bwMode="auto">
            <a:xfrm>
              <a:off x="4873633" y="7197731"/>
              <a:ext cx="107950" cy="104775"/>
            </a:xfrm>
            <a:custGeom>
              <a:avLst/>
              <a:gdLst>
                <a:gd name="T0" fmla="*/ 37224 w 29"/>
                <a:gd name="T1" fmla="*/ 3742 h 28"/>
                <a:gd name="T2" fmla="*/ 59559 w 29"/>
                <a:gd name="T3" fmla="*/ 3742 h 28"/>
                <a:gd name="T4" fmla="*/ 52114 w 29"/>
                <a:gd name="T5" fmla="*/ 22452 h 28"/>
                <a:gd name="T6" fmla="*/ 70726 w 29"/>
                <a:gd name="T7" fmla="*/ 7484 h 28"/>
                <a:gd name="T8" fmla="*/ 100505 w 29"/>
                <a:gd name="T9" fmla="*/ 0 h 28"/>
                <a:gd name="T10" fmla="*/ 100505 w 29"/>
                <a:gd name="T11" fmla="*/ 0 h 28"/>
                <a:gd name="T12" fmla="*/ 107950 w 29"/>
                <a:gd name="T13" fmla="*/ 3742 h 28"/>
                <a:gd name="T14" fmla="*/ 100505 w 29"/>
                <a:gd name="T15" fmla="*/ 18710 h 28"/>
                <a:gd name="T16" fmla="*/ 96783 w 29"/>
                <a:gd name="T17" fmla="*/ 18710 h 28"/>
                <a:gd name="T18" fmla="*/ 93060 w 29"/>
                <a:gd name="T19" fmla="*/ 18710 h 28"/>
                <a:gd name="T20" fmla="*/ 63281 w 29"/>
                <a:gd name="T21" fmla="*/ 26194 h 28"/>
                <a:gd name="T22" fmla="*/ 44669 w 29"/>
                <a:gd name="T23" fmla="*/ 48646 h 28"/>
                <a:gd name="T24" fmla="*/ 22334 w 29"/>
                <a:gd name="T25" fmla="*/ 104775 h 28"/>
                <a:gd name="T26" fmla="*/ 0 w 29"/>
                <a:gd name="T27" fmla="*/ 104775 h 28"/>
                <a:gd name="T28" fmla="*/ 37224 w 29"/>
                <a:gd name="T29" fmla="*/ 3742 h 2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9"/>
                <a:gd name="T46" fmla="*/ 0 h 28"/>
                <a:gd name="T47" fmla="*/ 29 w 29"/>
                <a:gd name="T48" fmla="*/ 28 h 2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9" h="28">
                  <a:moveTo>
                    <a:pt x="10" y="1"/>
                  </a:moveTo>
                  <a:cubicBezTo>
                    <a:pt x="16" y="1"/>
                    <a:pt x="16" y="1"/>
                    <a:pt x="16" y="1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5" y="5"/>
                    <a:pt x="17" y="4"/>
                    <a:pt x="19" y="2"/>
                  </a:cubicBezTo>
                  <a:cubicBezTo>
                    <a:pt x="22" y="1"/>
                    <a:pt x="24" y="0"/>
                    <a:pt x="27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0"/>
                    <a:pt x="28" y="0"/>
                    <a:pt x="29" y="1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6" y="5"/>
                    <a:pt x="25" y="5"/>
                    <a:pt x="25" y="5"/>
                  </a:cubicBezTo>
                  <a:cubicBezTo>
                    <a:pt x="22" y="5"/>
                    <a:pt x="19" y="6"/>
                    <a:pt x="17" y="7"/>
                  </a:cubicBezTo>
                  <a:cubicBezTo>
                    <a:pt x="14" y="9"/>
                    <a:pt x="13" y="11"/>
                    <a:pt x="12" y="13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10" y="1"/>
                  </a:ln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32" name="Freeform 536"/>
            <p:cNvSpPr>
              <a:spLocks noEditPoints="1"/>
            </p:cNvSpPr>
            <p:nvPr/>
          </p:nvSpPr>
          <p:spPr bwMode="auto">
            <a:xfrm>
              <a:off x="4956184" y="7197731"/>
              <a:ext cx="146050" cy="109538"/>
            </a:xfrm>
            <a:custGeom>
              <a:avLst/>
              <a:gdLst>
                <a:gd name="T0" fmla="*/ 101112 w 39"/>
                <a:gd name="T1" fmla="*/ 45326 h 29"/>
                <a:gd name="T2" fmla="*/ 112346 w 39"/>
                <a:gd name="T3" fmla="*/ 37772 h 29"/>
                <a:gd name="T4" fmla="*/ 116091 w 39"/>
                <a:gd name="T5" fmla="*/ 33995 h 29"/>
                <a:gd name="T6" fmla="*/ 112346 w 39"/>
                <a:gd name="T7" fmla="*/ 18886 h 29"/>
                <a:gd name="T8" fmla="*/ 89877 w 39"/>
                <a:gd name="T9" fmla="*/ 15109 h 29"/>
                <a:gd name="T10" fmla="*/ 59918 w 39"/>
                <a:gd name="T11" fmla="*/ 22663 h 29"/>
                <a:gd name="T12" fmla="*/ 48683 w 39"/>
                <a:gd name="T13" fmla="*/ 33995 h 29"/>
                <a:gd name="T14" fmla="*/ 26214 w 39"/>
                <a:gd name="T15" fmla="*/ 33995 h 29"/>
                <a:gd name="T16" fmla="*/ 52428 w 39"/>
                <a:gd name="T17" fmla="*/ 7554 h 29"/>
                <a:gd name="T18" fmla="*/ 93622 w 39"/>
                <a:gd name="T19" fmla="*/ 0 h 29"/>
                <a:gd name="T20" fmla="*/ 134815 w 39"/>
                <a:gd name="T21" fmla="*/ 7554 h 29"/>
                <a:gd name="T22" fmla="*/ 142305 w 39"/>
                <a:gd name="T23" fmla="*/ 30217 h 29"/>
                <a:gd name="T24" fmla="*/ 119836 w 39"/>
                <a:gd name="T25" fmla="*/ 90652 h 29"/>
                <a:gd name="T26" fmla="*/ 119836 w 39"/>
                <a:gd name="T27" fmla="*/ 94429 h 29"/>
                <a:gd name="T28" fmla="*/ 127326 w 39"/>
                <a:gd name="T29" fmla="*/ 94429 h 29"/>
                <a:gd name="T30" fmla="*/ 131071 w 39"/>
                <a:gd name="T31" fmla="*/ 94429 h 29"/>
                <a:gd name="T32" fmla="*/ 134815 w 39"/>
                <a:gd name="T33" fmla="*/ 94429 h 29"/>
                <a:gd name="T34" fmla="*/ 131071 w 39"/>
                <a:gd name="T35" fmla="*/ 105761 h 29"/>
                <a:gd name="T36" fmla="*/ 119836 w 39"/>
                <a:gd name="T37" fmla="*/ 109538 h 29"/>
                <a:gd name="T38" fmla="*/ 112346 w 39"/>
                <a:gd name="T39" fmla="*/ 109538 h 29"/>
                <a:gd name="T40" fmla="*/ 97367 w 39"/>
                <a:gd name="T41" fmla="*/ 101984 h 29"/>
                <a:gd name="T42" fmla="*/ 97367 w 39"/>
                <a:gd name="T43" fmla="*/ 94429 h 29"/>
                <a:gd name="T44" fmla="*/ 71153 w 39"/>
                <a:gd name="T45" fmla="*/ 105761 h 29"/>
                <a:gd name="T46" fmla="*/ 37449 w 39"/>
                <a:gd name="T47" fmla="*/ 109538 h 29"/>
                <a:gd name="T48" fmla="*/ 7490 w 39"/>
                <a:gd name="T49" fmla="*/ 101984 h 29"/>
                <a:gd name="T50" fmla="*/ 3745 w 39"/>
                <a:gd name="T51" fmla="*/ 79321 h 29"/>
                <a:gd name="T52" fmla="*/ 26214 w 39"/>
                <a:gd name="T53" fmla="*/ 56658 h 29"/>
                <a:gd name="T54" fmla="*/ 59918 w 39"/>
                <a:gd name="T55" fmla="*/ 49103 h 29"/>
                <a:gd name="T56" fmla="*/ 101112 w 39"/>
                <a:gd name="T57" fmla="*/ 45326 h 29"/>
                <a:gd name="T58" fmla="*/ 48683 w 39"/>
                <a:gd name="T59" fmla="*/ 94429 h 29"/>
                <a:gd name="T60" fmla="*/ 74897 w 39"/>
                <a:gd name="T61" fmla="*/ 90652 h 29"/>
                <a:gd name="T62" fmla="*/ 104856 w 39"/>
                <a:gd name="T63" fmla="*/ 67989 h 29"/>
                <a:gd name="T64" fmla="*/ 108601 w 39"/>
                <a:gd name="T65" fmla="*/ 52880 h 29"/>
                <a:gd name="T66" fmla="*/ 97367 w 39"/>
                <a:gd name="T67" fmla="*/ 56658 h 29"/>
                <a:gd name="T68" fmla="*/ 82387 w 39"/>
                <a:gd name="T69" fmla="*/ 60435 h 29"/>
                <a:gd name="T70" fmla="*/ 67408 w 39"/>
                <a:gd name="T71" fmla="*/ 60435 h 29"/>
                <a:gd name="T72" fmla="*/ 44938 w 39"/>
                <a:gd name="T73" fmla="*/ 64212 h 29"/>
                <a:gd name="T74" fmla="*/ 29959 w 39"/>
                <a:gd name="T75" fmla="*/ 79321 h 29"/>
                <a:gd name="T76" fmla="*/ 33704 w 39"/>
                <a:gd name="T77" fmla="*/ 90652 h 29"/>
                <a:gd name="T78" fmla="*/ 48683 w 39"/>
                <a:gd name="T79" fmla="*/ 94429 h 29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39"/>
                <a:gd name="T121" fmla="*/ 0 h 29"/>
                <a:gd name="T122" fmla="*/ 39 w 39"/>
                <a:gd name="T123" fmla="*/ 29 h 29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39" h="29">
                  <a:moveTo>
                    <a:pt x="27" y="12"/>
                  </a:moveTo>
                  <a:cubicBezTo>
                    <a:pt x="28" y="12"/>
                    <a:pt x="29" y="11"/>
                    <a:pt x="30" y="10"/>
                  </a:cubicBezTo>
                  <a:cubicBezTo>
                    <a:pt x="31" y="10"/>
                    <a:pt x="31" y="9"/>
                    <a:pt x="31" y="9"/>
                  </a:cubicBezTo>
                  <a:cubicBezTo>
                    <a:pt x="32" y="7"/>
                    <a:pt x="31" y="6"/>
                    <a:pt x="30" y="5"/>
                  </a:cubicBezTo>
                  <a:cubicBezTo>
                    <a:pt x="29" y="5"/>
                    <a:pt x="27" y="4"/>
                    <a:pt x="24" y="4"/>
                  </a:cubicBezTo>
                  <a:cubicBezTo>
                    <a:pt x="20" y="4"/>
                    <a:pt x="18" y="5"/>
                    <a:pt x="16" y="6"/>
                  </a:cubicBezTo>
                  <a:cubicBezTo>
                    <a:pt x="15" y="7"/>
                    <a:pt x="14" y="8"/>
                    <a:pt x="13" y="9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9" y="6"/>
                    <a:pt x="11" y="4"/>
                    <a:pt x="14" y="2"/>
                  </a:cubicBezTo>
                  <a:cubicBezTo>
                    <a:pt x="18" y="1"/>
                    <a:pt x="22" y="0"/>
                    <a:pt x="25" y="0"/>
                  </a:cubicBezTo>
                  <a:cubicBezTo>
                    <a:pt x="30" y="0"/>
                    <a:pt x="33" y="1"/>
                    <a:pt x="36" y="2"/>
                  </a:cubicBezTo>
                  <a:cubicBezTo>
                    <a:pt x="38" y="3"/>
                    <a:pt x="39" y="5"/>
                    <a:pt x="38" y="8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2" y="24"/>
                    <a:pt x="32" y="24"/>
                    <a:pt x="32" y="25"/>
                  </a:cubicBezTo>
                  <a:cubicBezTo>
                    <a:pt x="32" y="25"/>
                    <a:pt x="33" y="25"/>
                    <a:pt x="34" y="25"/>
                  </a:cubicBezTo>
                  <a:cubicBezTo>
                    <a:pt x="34" y="25"/>
                    <a:pt x="34" y="25"/>
                    <a:pt x="35" y="25"/>
                  </a:cubicBezTo>
                  <a:cubicBezTo>
                    <a:pt x="35" y="25"/>
                    <a:pt x="35" y="25"/>
                    <a:pt x="36" y="25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4" y="28"/>
                    <a:pt x="33" y="29"/>
                    <a:pt x="32" y="29"/>
                  </a:cubicBezTo>
                  <a:cubicBezTo>
                    <a:pt x="32" y="29"/>
                    <a:pt x="31" y="29"/>
                    <a:pt x="30" y="29"/>
                  </a:cubicBezTo>
                  <a:cubicBezTo>
                    <a:pt x="28" y="29"/>
                    <a:pt x="26" y="28"/>
                    <a:pt x="26" y="27"/>
                  </a:cubicBezTo>
                  <a:cubicBezTo>
                    <a:pt x="26" y="26"/>
                    <a:pt x="25" y="26"/>
                    <a:pt x="26" y="25"/>
                  </a:cubicBezTo>
                  <a:cubicBezTo>
                    <a:pt x="24" y="26"/>
                    <a:pt x="22" y="27"/>
                    <a:pt x="19" y="28"/>
                  </a:cubicBezTo>
                  <a:cubicBezTo>
                    <a:pt x="16" y="29"/>
                    <a:pt x="13" y="29"/>
                    <a:pt x="10" y="29"/>
                  </a:cubicBezTo>
                  <a:cubicBezTo>
                    <a:pt x="7" y="29"/>
                    <a:pt x="4" y="28"/>
                    <a:pt x="2" y="27"/>
                  </a:cubicBezTo>
                  <a:cubicBezTo>
                    <a:pt x="1" y="25"/>
                    <a:pt x="0" y="23"/>
                    <a:pt x="1" y="21"/>
                  </a:cubicBezTo>
                  <a:cubicBezTo>
                    <a:pt x="2" y="19"/>
                    <a:pt x="4" y="17"/>
                    <a:pt x="7" y="15"/>
                  </a:cubicBezTo>
                  <a:cubicBezTo>
                    <a:pt x="9" y="14"/>
                    <a:pt x="12" y="13"/>
                    <a:pt x="16" y="13"/>
                  </a:cubicBezTo>
                  <a:lnTo>
                    <a:pt x="27" y="12"/>
                  </a:lnTo>
                  <a:close/>
                  <a:moveTo>
                    <a:pt x="13" y="25"/>
                  </a:moveTo>
                  <a:cubicBezTo>
                    <a:pt x="15" y="25"/>
                    <a:pt x="18" y="25"/>
                    <a:pt x="20" y="24"/>
                  </a:cubicBezTo>
                  <a:cubicBezTo>
                    <a:pt x="24" y="23"/>
                    <a:pt x="27" y="21"/>
                    <a:pt x="28" y="18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28" y="15"/>
                    <a:pt x="27" y="15"/>
                    <a:pt x="26" y="15"/>
                  </a:cubicBezTo>
                  <a:cubicBezTo>
                    <a:pt x="24" y="15"/>
                    <a:pt x="23" y="16"/>
                    <a:pt x="22" y="16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15" y="16"/>
                    <a:pt x="14" y="17"/>
                    <a:pt x="12" y="17"/>
                  </a:cubicBezTo>
                  <a:cubicBezTo>
                    <a:pt x="10" y="18"/>
                    <a:pt x="9" y="19"/>
                    <a:pt x="8" y="21"/>
                  </a:cubicBezTo>
                  <a:cubicBezTo>
                    <a:pt x="7" y="22"/>
                    <a:pt x="8" y="23"/>
                    <a:pt x="9" y="24"/>
                  </a:cubicBezTo>
                  <a:cubicBezTo>
                    <a:pt x="10" y="25"/>
                    <a:pt x="11" y="25"/>
                    <a:pt x="13" y="25"/>
                  </a:cubicBez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33" name="Freeform 537"/>
            <p:cNvSpPr/>
            <p:nvPr/>
          </p:nvSpPr>
          <p:spPr bwMode="auto">
            <a:xfrm>
              <a:off x="5113346" y="7172331"/>
              <a:ext cx="77788" cy="134938"/>
            </a:xfrm>
            <a:custGeom>
              <a:avLst/>
              <a:gdLst>
                <a:gd name="T0" fmla="*/ 40746 w 21"/>
                <a:gd name="T1" fmla="*/ 0 h 36"/>
                <a:gd name="T2" fmla="*/ 62971 w 21"/>
                <a:gd name="T3" fmla="*/ 0 h 36"/>
                <a:gd name="T4" fmla="*/ 55563 w 21"/>
                <a:gd name="T5" fmla="*/ 29986 h 36"/>
                <a:gd name="T6" fmla="*/ 77788 w 21"/>
                <a:gd name="T7" fmla="*/ 29986 h 36"/>
                <a:gd name="T8" fmla="*/ 70380 w 21"/>
                <a:gd name="T9" fmla="*/ 44979 h 36"/>
                <a:gd name="T10" fmla="*/ 48154 w 21"/>
                <a:gd name="T11" fmla="*/ 44979 h 36"/>
                <a:gd name="T12" fmla="*/ 25929 w 21"/>
                <a:gd name="T13" fmla="*/ 108700 h 36"/>
                <a:gd name="T14" fmla="*/ 29634 w 21"/>
                <a:gd name="T15" fmla="*/ 116197 h 36"/>
                <a:gd name="T16" fmla="*/ 37042 w 21"/>
                <a:gd name="T17" fmla="*/ 119945 h 36"/>
                <a:gd name="T18" fmla="*/ 40746 w 21"/>
                <a:gd name="T19" fmla="*/ 119945 h 36"/>
                <a:gd name="T20" fmla="*/ 44450 w 21"/>
                <a:gd name="T21" fmla="*/ 119945 h 36"/>
                <a:gd name="T22" fmla="*/ 40746 w 21"/>
                <a:gd name="T23" fmla="*/ 131190 h 36"/>
                <a:gd name="T24" fmla="*/ 33338 w 21"/>
                <a:gd name="T25" fmla="*/ 131190 h 36"/>
                <a:gd name="T26" fmla="*/ 22225 w 21"/>
                <a:gd name="T27" fmla="*/ 134938 h 36"/>
                <a:gd name="T28" fmla="*/ 0 w 21"/>
                <a:gd name="T29" fmla="*/ 127441 h 36"/>
                <a:gd name="T30" fmla="*/ 0 w 21"/>
                <a:gd name="T31" fmla="*/ 112448 h 36"/>
                <a:gd name="T32" fmla="*/ 25929 w 21"/>
                <a:gd name="T33" fmla="*/ 44979 h 36"/>
                <a:gd name="T34" fmla="*/ 7408 w 21"/>
                <a:gd name="T35" fmla="*/ 44979 h 36"/>
                <a:gd name="T36" fmla="*/ 11113 w 21"/>
                <a:gd name="T37" fmla="*/ 29986 h 36"/>
                <a:gd name="T38" fmla="*/ 29634 w 21"/>
                <a:gd name="T39" fmla="*/ 29986 h 36"/>
                <a:gd name="T40" fmla="*/ 40746 w 21"/>
                <a:gd name="T41" fmla="*/ 0 h 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21"/>
                <a:gd name="T64" fmla="*/ 0 h 36"/>
                <a:gd name="T65" fmla="*/ 21 w 21"/>
                <a:gd name="T66" fmla="*/ 36 h 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21" h="36">
                  <a:moveTo>
                    <a:pt x="11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7" y="30"/>
                    <a:pt x="7" y="31"/>
                    <a:pt x="8" y="31"/>
                  </a:cubicBezTo>
                  <a:cubicBezTo>
                    <a:pt x="8" y="32"/>
                    <a:pt x="9" y="32"/>
                    <a:pt x="10" y="32"/>
                  </a:cubicBezTo>
                  <a:cubicBezTo>
                    <a:pt x="10" y="32"/>
                    <a:pt x="11" y="32"/>
                    <a:pt x="11" y="32"/>
                  </a:cubicBezTo>
                  <a:cubicBezTo>
                    <a:pt x="11" y="32"/>
                    <a:pt x="12" y="32"/>
                    <a:pt x="12" y="32"/>
                  </a:cubicBezTo>
                  <a:cubicBezTo>
                    <a:pt x="11" y="35"/>
                    <a:pt x="11" y="35"/>
                    <a:pt x="11" y="35"/>
                  </a:cubicBezTo>
                  <a:cubicBezTo>
                    <a:pt x="10" y="35"/>
                    <a:pt x="9" y="35"/>
                    <a:pt x="9" y="35"/>
                  </a:cubicBezTo>
                  <a:cubicBezTo>
                    <a:pt x="8" y="36"/>
                    <a:pt x="7" y="36"/>
                    <a:pt x="6" y="36"/>
                  </a:cubicBezTo>
                  <a:cubicBezTo>
                    <a:pt x="3" y="36"/>
                    <a:pt x="1" y="35"/>
                    <a:pt x="0" y="34"/>
                  </a:cubicBezTo>
                  <a:cubicBezTo>
                    <a:pt x="0" y="33"/>
                    <a:pt x="0" y="31"/>
                    <a:pt x="0" y="30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11" y="0"/>
                  </a:ln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Freeform 538"/>
            <p:cNvSpPr>
              <a:spLocks noEditPoints="1"/>
            </p:cNvSpPr>
            <p:nvPr/>
          </p:nvSpPr>
          <p:spPr bwMode="auto">
            <a:xfrm>
              <a:off x="5176846" y="7164394"/>
              <a:ext cx="74613" cy="138113"/>
            </a:xfrm>
            <a:custGeom>
              <a:avLst/>
              <a:gdLst>
                <a:gd name="T0" fmla="*/ 38100 w 47"/>
                <a:gd name="T1" fmla="*/ 36513 h 87"/>
                <a:gd name="T2" fmla="*/ 60325 w 47"/>
                <a:gd name="T3" fmla="*/ 36513 h 87"/>
                <a:gd name="T4" fmla="*/ 26988 w 47"/>
                <a:gd name="T5" fmla="*/ 138113 h 87"/>
                <a:gd name="T6" fmla="*/ 0 w 47"/>
                <a:gd name="T7" fmla="*/ 138113 h 87"/>
                <a:gd name="T8" fmla="*/ 38100 w 47"/>
                <a:gd name="T9" fmla="*/ 36513 h 87"/>
                <a:gd name="T10" fmla="*/ 49213 w 47"/>
                <a:gd name="T11" fmla="*/ 0 h 87"/>
                <a:gd name="T12" fmla="*/ 74613 w 47"/>
                <a:gd name="T13" fmla="*/ 0 h 87"/>
                <a:gd name="T14" fmla="*/ 68263 w 47"/>
                <a:gd name="T15" fmla="*/ 19050 h 87"/>
                <a:gd name="T16" fmla="*/ 44450 w 47"/>
                <a:gd name="T17" fmla="*/ 19050 h 87"/>
                <a:gd name="T18" fmla="*/ 49213 w 47"/>
                <a:gd name="T19" fmla="*/ 0 h 8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7"/>
                <a:gd name="T31" fmla="*/ 0 h 87"/>
                <a:gd name="T32" fmla="*/ 47 w 47"/>
                <a:gd name="T33" fmla="*/ 87 h 8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7" h="87">
                  <a:moveTo>
                    <a:pt x="24" y="23"/>
                  </a:moveTo>
                  <a:lnTo>
                    <a:pt x="38" y="23"/>
                  </a:lnTo>
                  <a:lnTo>
                    <a:pt x="17" y="87"/>
                  </a:lnTo>
                  <a:lnTo>
                    <a:pt x="0" y="87"/>
                  </a:lnTo>
                  <a:lnTo>
                    <a:pt x="24" y="23"/>
                  </a:lnTo>
                  <a:close/>
                  <a:moveTo>
                    <a:pt x="31" y="0"/>
                  </a:moveTo>
                  <a:lnTo>
                    <a:pt x="47" y="0"/>
                  </a:lnTo>
                  <a:lnTo>
                    <a:pt x="43" y="12"/>
                  </a:lnTo>
                  <a:lnTo>
                    <a:pt x="28" y="12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35" name="Freeform 539"/>
            <p:cNvSpPr>
              <a:spLocks noEditPoints="1"/>
            </p:cNvSpPr>
            <p:nvPr/>
          </p:nvSpPr>
          <p:spPr bwMode="auto">
            <a:xfrm>
              <a:off x="5232409" y="7197731"/>
              <a:ext cx="147638" cy="109538"/>
            </a:xfrm>
            <a:custGeom>
              <a:avLst/>
              <a:gdLst>
                <a:gd name="T0" fmla="*/ 140067 w 39"/>
                <a:gd name="T1" fmla="*/ 52880 h 29"/>
                <a:gd name="T2" fmla="*/ 109782 w 39"/>
                <a:gd name="T3" fmla="*/ 94429 h 29"/>
                <a:gd name="T4" fmla="*/ 52998 w 39"/>
                <a:gd name="T5" fmla="*/ 109538 h 29"/>
                <a:gd name="T6" fmla="*/ 7571 w 39"/>
                <a:gd name="T7" fmla="*/ 94429 h 29"/>
                <a:gd name="T8" fmla="*/ 3786 w 39"/>
                <a:gd name="T9" fmla="*/ 56658 h 29"/>
                <a:gd name="T10" fmla="*/ 37856 w 39"/>
                <a:gd name="T11" fmla="*/ 15109 h 29"/>
                <a:gd name="T12" fmla="*/ 94640 w 39"/>
                <a:gd name="T13" fmla="*/ 0 h 29"/>
                <a:gd name="T14" fmla="*/ 136281 w 39"/>
                <a:gd name="T15" fmla="*/ 15109 h 29"/>
                <a:gd name="T16" fmla="*/ 140067 w 39"/>
                <a:gd name="T17" fmla="*/ 52880 h 29"/>
                <a:gd name="T18" fmla="*/ 117353 w 39"/>
                <a:gd name="T19" fmla="*/ 52880 h 29"/>
                <a:gd name="T20" fmla="*/ 117353 w 39"/>
                <a:gd name="T21" fmla="*/ 30217 h 29"/>
                <a:gd name="T22" fmla="*/ 87069 w 39"/>
                <a:gd name="T23" fmla="*/ 15109 h 29"/>
                <a:gd name="T24" fmla="*/ 52998 w 39"/>
                <a:gd name="T25" fmla="*/ 26440 h 29"/>
                <a:gd name="T26" fmla="*/ 30285 w 39"/>
                <a:gd name="T27" fmla="*/ 56658 h 29"/>
                <a:gd name="T28" fmla="*/ 30285 w 39"/>
                <a:gd name="T29" fmla="*/ 83098 h 29"/>
                <a:gd name="T30" fmla="*/ 60569 w 39"/>
                <a:gd name="T31" fmla="*/ 94429 h 29"/>
                <a:gd name="T32" fmla="*/ 98425 w 39"/>
                <a:gd name="T33" fmla="*/ 83098 h 29"/>
                <a:gd name="T34" fmla="*/ 117353 w 39"/>
                <a:gd name="T35" fmla="*/ 52880 h 29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9"/>
                <a:gd name="T55" fmla="*/ 0 h 29"/>
                <a:gd name="T56" fmla="*/ 39 w 39"/>
                <a:gd name="T57" fmla="*/ 29 h 29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9" h="29">
                  <a:moveTo>
                    <a:pt x="37" y="14"/>
                  </a:moveTo>
                  <a:cubicBezTo>
                    <a:pt x="36" y="18"/>
                    <a:pt x="33" y="22"/>
                    <a:pt x="29" y="25"/>
                  </a:cubicBezTo>
                  <a:cubicBezTo>
                    <a:pt x="25" y="28"/>
                    <a:pt x="20" y="29"/>
                    <a:pt x="14" y="29"/>
                  </a:cubicBezTo>
                  <a:cubicBezTo>
                    <a:pt x="8" y="29"/>
                    <a:pt x="5" y="28"/>
                    <a:pt x="2" y="25"/>
                  </a:cubicBezTo>
                  <a:cubicBezTo>
                    <a:pt x="0" y="23"/>
                    <a:pt x="0" y="19"/>
                    <a:pt x="1" y="15"/>
                  </a:cubicBezTo>
                  <a:cubicBezTo>
                    <a:pt x="3" y="11"/>
                    <a:pt x="6" y="7"/>
                    <a:pt x="10" y="4"/>
                  </a:cubicBezTo>
                  <a:cubicBezTo>
                    <a:pt x="15" y="2"/>
                    <a:pt x="19" y="0"/>
                    <a:pt x="25" y="0"/>
                  </a:cubicBezTo>
                  <a:cubicBezTo>
                    <a:pt x="30" y="0"/>
                    <a:pt x="34" y="1"/>
                    <a:pt x="36" y="4"/>
                  </a:cubicBezTo>
                  <a:cubicBezTo>
                    <a:pt x="39" y="6"/>
                    <a:pt x="39" y="9"/>
                    <a:pt x="37" y="14"/>
                  </a:cubicBezTo>
                  <a:close/>
                  <a:moveTo>
                    <a:pt x="31" y="14"/>
                  </a:moveTo>
                  <a:cubicBezTo>
                    <a:pt x="32" y="12"/>
                    <a:pt x="32" y="10"/>
                    <a:pt x="31" y="8"/>
                  </a:cubicBezTo>
                  <a:cubicBezTo>
                    <a:pt x="30" y="5"/>
                    <a:pt x="28" y="4"/>
                    <a:pt x="23" y="4"/>
                  </a:cubicBezTo>
                  <a:cubicBezTo>
                    <a:pt x="19" y="4"/>
                    <a:pt x="16" y="5"/>
                    <a:pt x="14" y="7"/>
                  </a:cubicBezTo>
                  <a:cubicBezTo>
                    <a:pt x="11" y="10"/>
                    <a:pt x="9" y="12"/>
                    <a:pt x="8" y="15"/>
                  </a:cubicBezTo>
                  <a:cubicBezTo>
                    <a:pt x="7" y="18"/>
                    <a:pt x="7" y="20"/>
                    <a:pt x="8" y="22"/>
                  </a:cubicBezTo>
                  <a:cubicBezTo>
                    <a:pt x="9" y="24"/>
                    <a:pt x="12" y="25"/>
                    <a:pt x="16" y="25"/>
                  </a:cubicBezTo>
                  <a:cubicBezTo>
                    <a:pt x="20" y="25"/>
                    <a:pt x="23" y="24"/>
                    <a:pt x="26" y="22"/>
                  </a:cubicBezTo>
                  <a:cubicBezTo>
                    <a:pt x="28" y="20"/>
                    <a:pt x="30" y="17"/>
                    <a:pt x="31" y="14"/>
                  </a:cubicBez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36" name="Freeform 540"/>
            <p:cNvSpPr/>
            <p:nvPr/>
          </p:nvSpPr>
          <p:spPr bwMode="auto">
            <a:xfrm>
              <a:off x="5375284" y="7197731"/>
              <a:ext cx="146050" cy="104775"/>
            </a:xfrm>
            <a:custGeom>
              <a:avLst/>
              <a:gdLst>
                <a:gd name="T0" fmla="*/ 37449 w 39"/>
                <a:gd name="T1" fmla="*/ 3742 h 28"/>
                <a:gd name="T2" fmla="*/ 59918 w 39"/>
                <a:gd name="T3" fmla="*/ 3742 h 28"/>
                <a:gd name="T4" fmla="*/ 56173 w 39"/>
                <a:gd name="T5" fmla="*/ 18710 h 28"/>
                <a:gd name="T6" fmla="*/ 82387 w 39"/>
                <a:gd name="T7" fmla="*/ 3742 h 28"/>
                <a:gd name="T8" fmla="*/ 108601 w 39"/>
                <a:gd name="T9" fmla="*/ 0 h 28"/>
                <a:gd name="T10" fmla="*/ 142305 w 39"/>
                <a:gd name="T11" fmla="*/ 14968 h 28"/>
                <a:gd name="T12" fmla="*/ 142305 w 39"/>
                <a:gd name="T13" fmla="*/ 41162 h 28"/>
                <a:gd name="T14" fmla="*/ 116091 w 39"/>
                <a:gd name="T15" fmla="*/ 104775 h 28"/>
                <a:gd name="T16" fmla="*/ 93622 w 39"/>
                <a:gd name="T17" fmla="*/ 104775 h 28"/>
                <a:gd name="T18" fmla="*/ 116091 w 39"/>
                <a:gd name="T19" fmla="*/ 41162 h 28"/>
                <a:gd name="T20" fmla="*/ 116091 w 39"/>
                <a:gd name="T21" fmla="*/ 26194 h 28"/>
                <a:gd name="T22" fmla="*/ 97367 w 39"/>
                <a:gd name="T23" fmla="*/ 18710 h 28"/>
                <a:gd name="T24" fmla="*/ 82387 w 39"/>
                <a:gd name="T25" fmla="*/ 18710 h 28"/>
                <a:gd name="T26" fmla="*/ 63663 w 39"/>
                <a:gd name="T27" fmla="*/ 26194 h 28"/>
                <a:gd name="T28" fmla="*/ 52428 w 39"/>
                <a:gd name="T29" fmla="*/ 37420 h 28"/>
                <a:gd name="T30" fmla="*/ 44938 w 39"/>
                <a:gd name="T31" fmla="*/ 52388 h 28"/>
                <a:gd name="T32" fmla="*/ 26214 w 39"/>
                <a:gd name="T33" fmla="*/ 104775 h 28"/>
                <a:gd name="T34" fmla="*/ 0 w 39"/>
                <a:gd name="T35" fmla="*/ 104775 h 28"/>
                <a:gd name="T36" fmla="*/ 37449 w 39"/>
                <a:gd name="T37" fmla="*/ 3742 h 2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39"/>
                <a:gd name="T58" fmla="*/ 0 h 28"/>
                <a:gd name="T59" fmla="*/ 39 w 39"/>
                <a:gd name="T60" fmla="*/ 28 h 28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39" h="28">
                  <a:moveTo>
                    <a:pt x="10" y="1"/>
                  </a:moveTo>
                  <a:cubicBezTo>
                    <a:pt x="16" y="1"/>
                    <a:pt x="16" y="1"/>
                    <a:pt x="16" y="1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7" y="3"/>
                    <a:pt x="19" y="2"/>
                    <a:pt x="22" y="1"/>
                  </a:cubicBezTo>
                  <a:cubicBezTo>
                    <a:pt x="24" y="1"/>
                    <a:pt x="26" y="0"/>
                    <a:pt x="29" y="0"/>
                  </a:cubicBezTo>
                  <a:cubicBezTo>
                    <a:pt x="34" y="0"/>
                    <a:pt x="37" y="2"/>
                    <a:pt x="38" y="4"/>
                  </a:cubicBezTo>
                  <a:cubicBezTo>
                    <a:pt x="39" y="6"/>
                    <a:pt x="39" y="8"/>
                    <a:pt x="38" y="11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25" y="28"/>
                    <a:pt x="25" y="28"/>
                    <a:pt x="25" y="28"/>
                  </a:cubicBezTo>
                  <a:cubicBezTo>
                    <a:pt x="31" y="11"/>
                    <a:pt x="31" y="11"/>
                    <a:pt x="31" y="11"/>
                  </a:cubicBezTo>
                  <a:cubicBezTo>
                    <a:pt x="32" y="9"/>
                    <a:pt x="32" y="8"/>
                    <a:pt x="31" y="7"/>
                  </a:cubicBezTo>
                  <a:cubicBezTo>
                    <a:pt x="31" y="5"/>
                    <a:pt x="29" y="5"/>
                    <a:pt x="26" y="5"/>
                  </a:cubicBezTo>
                  <a:cubicBezTo>
                    <a:pt x="25" y="5"/>
                    <a:pt x="23" y="5"/>
                    <a:pt x="22" y="5"/>
                  </a:cubicBezTo>
                  <a:cubicBezTo>
                    <a:pt x="20" y="5"/>
                    <a:pt x="18" y="6"/>
                    <a:pt x="17" y="7"/>
                  </a:cubicBezTo>
                  <a:cubicBezTo>
                    <a:pt x="15" y="8"/>
                    <a:pt x="14" y="9"/>
                    <a:pt x="14" y="10"/>
                  </a:cubicBezTo>
                  <a:cubicBezTo>
                    <a:pt x="13" y="11"/>
                    <a:pt x="12" y="12"/>
                    <a:pt x="12" y="14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10" y="1"/>
                  </a:ln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F4FF9630-A327-8E47-8CD6-EF83B57CFB1D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4416425" y="6526215"/>
            <a:ext cx="729192" cy="365125"/>
          </a:xfrm>
          <a:prstGeom prst="rect">
            <a:avLst/>
          </a:prstGeom>
        </p:spPr>
        <p:txBody>
          <a:bodyPr/>
          <a:lstStyle/>
          <a:p>
            <a:fld id="{F3C18820-6371-BE49-A56B-718E9849F8AB}" type="slidenum">
              <a:rPr lang="ja-JP" altLang="en-US" smtClean="0"/>
            </a:fld>
            <a:endParaRPr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>
            <a:off x="911" y="6583559"/>
            <a:ext cx="9906000" cy="28803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ja-JP" altLang="en-US" dirty="0">
              <a:solidFill>
                <a:prstClr val="white"/>
              </a:solidFill>
            </a:endParaRPr>
          </a:p>
        </p:txBody>
      </p:sp>
      <p:sp>
        <p:nvSpPr>
          <p:cNvPr id="8" name="正方形/長方形 7"/>
          <p:cNvSpPr/>
          <p:nvPr userDrawn="1"/>
        </p:nvSpPr>
        <p:spPr>
          <a:xfrm>
            <a:off x="6631518" y="6623764"/>
            <a:ext cx="327448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457200"/>
            <a:r>
              <a:rPr lang="en-US" altLang="ja-JP" sz="800" dirty="0">
                <a:solidFill>
                  <a:srgbClr val="FFFFFF"/>
                </a:solidFill>
                <a:latin typeface="HGP創英角ｺﾞｼｯｸUB"/>
                <a:ea typeface="HGP創英角ｺﾞｼｯｸUB"/>
                <a:cs typeface="HGP創英角ｺﾞｼｯｸUB"/>
              </a:rPr>
              <a:t>Copyright ©2013 JMA Systems Corp., All Rights Reserved.</a:t>
            </a:r>
            <a:endParaRPr lang="ja-JP" altLang="en-US" sz="800" dirty="0">
              <a:solidFill>
                <a:srgbClr val="FFFFFF"/>
              </a:solidFill>
              <a:latin typeface="HGP創英角ｺﾞｼｯｸUB"/>
              <a:ea typeface="HGP創英角ｺﾞｼｯｸUB"/>
              <a:cs typeface="HGP創英角ｺﾞｼｯｸUB"/>
            </a:endParaRPr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548680"/>
            <a:ext cx="9906000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" name="グループ化 953"/>
          <p:cNvGrpSpPr/>
          <p:nvPr userDrawn="1"/>
        </p:nvGrpSpPr>
        <p:grpSpPr bwMode="auto">
          <a:xfrm>
            <a:off x="8619408" y="80629"/>
            <a:ext cx="1209134" cy="362161"/>
            <a:chOff x="1719265" y="6102355"/>
            <a:chExt cx="3825882" cy="1241427"/>
          </a:xfrm>
        </p:grpSpPr>
        <p:sp>
          <p:nvSpPr>
            <p:cNvPr id="12" name="Freeform 516"/>
            <p:cNvSpPr>
              <a:spLocks noEditPoints="1"/>
            </p:cNvSpPr>
            <p:nvPr/>
          </p:nvSpPr>
          <p:spPr bwMode="auto">
            <a:xfrm>
              <a:off x="1719265" y="6113468"/>
              <a:ext cx="1225552" cy="1230314"/>
            </a:xfrm>
            <a:custGeom>
              <a:avLst/>
              <a:gdLst>
                <a:gd name="T0" fmla="*/ 978193 w 327"/>
                <a:gd name="T1" fmla="*/ 0 h 328"/>
                <a:gd name="T2" fmla="*/ 1225552 w 327"/>
                <a:gd name="T3" fmla="*/ 0 h 328"/>
                <a:gd name="T4" fmla="*/ 1030663 w 327"/>
                <a:gd name="T5" fmla="*/ 517632 h 328"/>
                <a:gd name="T6" fmla="*/ 685859 w 327"/>
                <a:gd name="T7" fmla="*/ 885226 h 328"/>
                <a:gd name="T8" fmla="*/ 0 w 327"/>
                <a:gd name="T9" fmla="*/ 1230314 h 328"/>
                <a:gd name="T10" fmla="*/ 104940 w 327"/>
                <a:gd name="T11" fmla="*/ 922735 h 328"/>
                <a:gd name="T12" fmla="*/ 637137 w 327"/>
                <a:gd name="T13" fmla="*/ 843965 h 328"/>
                <a:gd name="T14" fmla="*/ 787052 w 327"/>
                <a:gd name="T15" fmla="*/ 510130 h 328"/>
                <a:gd name="T16" fmla="*/ 978193 w 327"/>
                <a:gd name="T17" fmla="*/ 0 h 328"/>
                <a:gd name="T18" fmla="*/ 149915 w 327"/>
                <a:gd name="T19" fmla="*/ 982751 h 328"/>
                <a:gd name="T20" fmla="*/ 86201 w 327"/>
                <a:gd name="T21" fmla="*/ 1162797 h 328"/>
                <a:gd name="T22" fmla="*/ 595911 w 327"/>
                <a:gd name="T23" fmla="*/ 915233 h 328"/>
                <a:gd name="T24" fmla="*/ 149915 w 327"/>
                <a:gd name="T25" fmla="*/ 982751 h 32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27"/>
                <a:gd name="T40" fmla="*/ 0 h 328"/>
                <a:gd name="T41" fmla="*/ 327 w 327"/>
                <a:gd name="T42" fmla="*/ 328 h 32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27" h="328">
                  <a:moveTo>
                    <a:pt x="261" y="0"/>
                  </a:moveTo>
                  <a:cubicBezTo>
                    <a:pt x="327" y="0"/>
                    <a:pt x="327" y="0"/>
                    <a:pt x="327" y="0"/>
                  </a:cubicBezTo>
                  <a:cubicBezTo>
                    <a:pt x="275" y="138"/>
                    <a:pt x="275" y="138"/>
                    <a:pt x="275" y="138"/>
                  </a:cubicBezTo>
                  <a:cubicBezTo>
                    <a:pt x="246" y="204"/>
                    <a:pt x="210" y="219"/>
                    <a:pt x="183" y="236"/>
                  </a:cubicBezTo>
                  <a:cubicBezTo>
                    <a:pt x="147" y="302"/>
                    <a:pt x="81" y="326"/>
                    <a:pt x="0" y="328"/>
                  </a:cubicBezTo>
                  <a:cubicBezTo>
                    <a:pt x="28" y="246"/>
                    <a:pt x="28" y="246"/>
                    <a:pt x="28" y="246"/>
                  </a:cubicBezTo>
                  <a:cubicBezTo>
                    <a:pt x="80" y="246"/>
                    <a:pt x="147" y="237"/>
                    <a:pt x="170" y="225"/>
                  </a:cubicBezTo>
                  <a:cubicBezTo>
                    <a:pt x="187" y="197"/>
                    <a:pt x="204" y="154"/>
                    <a:pt x="210" y="136"/>
                  </a:cubicBezTo>
                  <a:lnTo>
                    <a:pt x="261" y="0"/>
                  </a:lnTo>
                  <a:close/>
                  <a:moveTo>
                    <a:pt x="40" y="262"/>
                  </a:moveTo>
                  <a:cubicBezTo>
                    <a:pt x="23" y="310"/>
                    <a:pt x="23" y="310"/>
                    <a:pt x="23" y="310"/>
                  </a:cubicBezTo>
                  <a:cubicBezTo>
                    <a:pt x="82" y="311"/>
                    <a:pt x="136" y="279"/>
                    <a:pt x="159" y="244"/>
                  </a:cubicBezTo>
                  <a:cubicBezTo>
                    <a:pt x="128" y="254"/>
                    <a:pt x="79" y="262"/>
                    <a:pt x="40" y="262"/>
                  </a:cubicBez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517"/>
            <p:cNvSpPr/>
            <p:nvPr/>
          </p:nvSpPr>
          <p:spPr bwMode="auto">
            <a:xfrm>
              <a:off x="2743204" y="6113468"/>
              <a:ext cx="1252540" cy="869951"/>
            </a:xfrm>
            <a:custGeom>
              <a:avLst/>
              <a:gdLst>
                <a:gd name="T0" fmla="*/ 322263 w 789"/>
                <a:gd name="T1" fmla="*/ 0 h 548"/>
                <a:gd name="T2" fmla="*/ 649289 w 789"/>
                <a:gd name="T3" fmla="*/ 0 h 548"/>
                <a:gd name="T4" fmla="*/ 573089 w 789"/>
                <a:gd name="T5" fmla="*/ 522288 h 548"/>
                <a:gd name="T6" fmla="*/ 908052 w 789"/>
                <a:gd name="T7" fmla="*/ 0 h 548"/>
                <a:gd name="T8" fmla="*/ 1252540 w 789"/>
                <a:gd name="T9" fmla="*/ 0 h 548"/>
                <a:gd name="T10" fmla="*/ 933452 w 789"/>
                <a:gd name="T11" fmla="*/ 869951 h 548"/>
                <a:gd name="T12" fmla="*/ 696914 w 789"/>
                <a:gd name="T13" fmla="*/ 869951 h 548"/>
                <a:gd name="T14" fmla="*/ 896939 w 789"/>
                <a:gd name="T15" fmla="*/ 357188 h 548"/>
                <a:gd name="T16" fmla="*/ 566739 w 789"/>
                <a:gd name="T17" fmla="*/ 869951 h 548"/>
                <a:gd name="T18" fmla="*/ 341313 w 789"/>
                <a:gd name="T19" fmla="*/ 869951 h 548"/>
                <a:gd name="T20" fmla="*/ 407988 w 789"/>
                <a:gd name="T21" fmla="*/ 371475 h 548"/>
                <a:gd name="T22" fmla="*/ 225425 w 789"/>
                <a:gd name="T23" fmla="*/ 869951 h 548"/>
                <a:gd name="T24" fmla="*/ 0 w 789"/>
                <a:gd name="T25" fmla="*/ 869951 h 548"/>
                <a:gd name="T26" fmla="*/ 322263 w 789"/>
                <a:gd name="T27" fmla="*/ 0 h 54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789"/>
                <a:gd name="T43" fmla="*/ 0 h 548"/>
                <a:gd name="T44" fmla="*/ 789 w 789"/>
                <a:gd name="T45" fmla="*/ 548 h 54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789" h="548">
                  <a:moveTo>
                    <a:pt x="203" y="0"/>
                  </a:moveTo>
                  <a:lnTo>
                    <a:pt x="409" y="0"/>
                  </a:lnTo>
                  <a:lnTo>
                    <a:pt x="361" y="329"/>
                  </a:lnTo>
                  <a:lnTo>
                    <a:pt x="572" y="0"/>
                  </a:lnTo>
                  <a:lnTo>
                    <a:pt x="789" y="0"/>
                  </a:lnTo>
                  <a:lnTo>
                    <a:pt x="588" y="548"/>
                  </a:lnTo>
                  <a:lnTo>
                    <a:pt x="439" y="548"/>
                  </a:lnTo>
                  <a:lnTo>
                    <a:pt x="565" y="225"/>
                  </a:lnTo>
                  <a:lnTo>
                    <a:pt x="357" y="548"/>
                  </a:lnTo>
                  <a:lnTo>
                    <a:pt x="215" y="548"/>
                  </a:lnTo>
                  <a:lnTo>
                    <a:pt x="257" y="234"/>
                  </a:lnTo>
                  <a:lnTo>
                    <a:pt x="142" y="548"/>
                  </a:lnTo>
                  <a:lnTo>
                    <a:pt x="0" y="548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518"/>
            <p:cNvSpPr>
              <a:spLocks noEditPoints="1"/>
            </p:cNvSpPr>
            <p:nvPr/>
          </p:nvSpPr>
          <p:spPr bwMode="auto">
            <a:xfrm>
              <a:off x="3676656" y="6113468"/>
              <a:ext cx="866777" cy="869951"/>
            </a:xfrm>
            <a:custGeom>
              <a:avLst/>
              <a:gdLst>
                <a:gd name="T0" fmla="*/ 633414 w 546"/>
                <a:gd name="T1" fmla="*/ 0 h 548"/>
                <a:gd name="T2" fmla="*/ 866777 w 546"/>
                <a:gd name="T3" fmla="*/ 0 h 548"/>
                <a:gd name="T4" fmla="*/ 866777 w 546"/>
                <a:gd name="T5" fmla="*/ 869951 h 548"/>
                <a:gd name="T6" fmla="*/ 638176 w 546"/>
                <a:gd name="T7" fmla="*/ 869951 h 548"/>
                <a:gd name="T8" fmla="*/ 638176 w 546"/>
                <a:gd name="T9" fmla="*/ 720726 h 548"/>
                <a:gd name="T10" fmla="*/ 368301 w 546"/>
                <a:gd name="T11" fmla="*/ 720726 h 548"/>
                <a:gd name="T12" fmla="*/ 266701 w 546"/>
                <a:gd name="T13" fmla="*/ 869951 h 548"/>
                <a:gd name="T14" fmla="*/ 0 w 546"/>
                <a:gd name="T15" fmla="*/ 869951 h 548"/>
                <a:gd name="T16" fmla="*/ 633414 w 546"/>
                <a:gd name="T17" fmla="*/ 0 h 548"/>
                <a:gd name="T18" fmla="*/ 487364 w 546"/>
                <a:gd name="T19" fmla="*/ 552451 h 548"/>
                <a:gd name="T20" fmla="*/ 641351 w 546"/>
                <a:gd name="T21" fmla="*/ 552451 h 548"/>
                <a:gd name="T22" fmla="*/ 641351 w 546"/>
                <a:gd name="T23" fmla="*/ 334963 h 548"/>
                <a:gd name="T24" fmla="*/ 487364 w 546"/>
                <a:gd name="T25" fmla="*/ 552451 h 54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546"/>
                <a:gd name="T40" fmla="*/ 0 h 548"/>
                <a:gd name="T41" fmla="*/ 546 w 546"/>
                <a:gd name="T42" fmla="*/ 548 h 54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546" h="548">
                  <a:moveTo>
                    <a:pt x="399" y="0"/>
                  </a:moveTo>
                  <a:lnTo>
                    <a:pt x="546" y="0"/>
                  </a:lnTo>
                  <a:lnTo>
                    <a:pt x="546" y="548"/>
                  </a:lnTo>
                  <a:lnTo>
                    <a:pt x="402" y="548"/>
                  </a:lnTo>
                  <a:lnTo>
                    <a:pt x="402" y="454"/>
                  </a:lnTo>
                  <a:lnTo>
                    <a:pt x="232" y="454"/>
                  </a:lnTo>
                  <a:lnTo>
                    <a:pt x="168" y="548"/>
                  </a:lnTo>
                  <a:lnTo>
                    <a:pt x="0" y="548"/>
                  </a:lnTo>
                  <a:lnTo>
                    <a:pt x="399" y="0"/>
                  </a:lnTo>
                  <a:close/>
                  <a:moveTo>
                    <a:pt x="307" y="348"/>
                  </a:moveTo>
                  <a:lnTo>
                    <a:pt x="404" y="348"/>
                  </a:lnTo>
                  <a:lnTo>
                    <a:pt x="404" y="211"/>
                  </a:lnTo>
                  <a:lnTo>
                    <a:pt x="307" y="348"/>
                  </a:ln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519"/>
            <p:cNvSpPr/>
            <p:nvPr/>
          </p:nvSpPr>
          <p:spPr bwMode="auto">
            <a:xfrm>
              <a:off x="4587883" y="6102355"/>
              <a:ext cx="957264" cy="900113"/>
            </a:xfrm>
            <a:custGeom>
              <a:avLst/>
              <a:gdLst>
                <a:gd name="T0" fmla="*/ 870923 w 255"/>
                <a:gd name="T1" fmla="*/ 506314 h 240"/>
                <a:gd name="T2" fmla="*/ 889692 w 255"/>
                <a:gd name="T3" fmla="*/ 600075 h 240"/>
                <a:gd name="T4" fmla="*/ 889692 w 255"/>
                <a:gd name="T5" fmla="*/ 607576 h 240"/>
                <a:gd name="T6" fmla="*/ 844645 w 255"/>
                <a:gd name="T7" fmla="*/ 746344 h 240"/>
                <a:gd name="T8" fmla="*/ 739533 w 255"/>
                <a:gd name="T9" fmla="*/ 836355 h 240"/>
                <a:gd name="T10" fmla="*/ 596882 w 255"/>
                <a:gd name="T11" fmla="*/ 885111 h 240"/>
                <a:gd name="T12" fmla="*/ 442969 w 255"/>
                <a:gd name="T13" fmla="*/ 900113 h 240"/>
                <a:gd name="T14" fmla="*/ 439215 w 255"/>
                <a:gd name="T15" fmla="*/ 900113 h 240"/>
                <a:gd name="T16" fmla="*/ 131389 w 255"/>
                <a:gd name="T17" fmla="*/ 828854 h 240"/>
                <a:gd name="T18" fmla="*/ 3754 w 255"/>
                <a:gd name="T19" fmla="*/ 577573 h 240"/>
                <a:gd name="T20" fmla="*/ 251516 w 255"/>
                <a:gd name="T21" fmla="*/ 562571 h 240"/>
                <a:gd name="T22" fmla="*/ 274040 w 255"/>
                <a:gd name="T23" fmla="*/ 648832 h 240"/>
                <a:gd name="T24" fmla="*/ 311580 w 255"/>
                <a:gd name="T25" fmla="*/ 686336 h 240"/>
                <a:gd name="T26" fmla="*/ 371644 w 255"/>
                <a:gd name="T27" fmla="*/ 708839 h 240"/>
                <a:gd name="T28" fmla="*/ 454231 w 255"/>
                <a:gd name="T29" fmla="*/ 716340 h 240"/>
                <a:gd name="T30" fmla="*/ 457985 w 255"/>
                <a:gd name="T31" fmla="*/ 716340 h 240"/>
                <a:gd name="T32" fmla="*/ 521803 w 255"/>
                <a:gd name="T33" fmla="*/ 712590 h 240"/>
                <a:gd name="T34" fmla="*/ 578112 w 255"/>
                <a:gd name="T35" fmla="*/ 693837 h 240"/>
                <a:gd name="T36" fmla="*/ 615652 w 255"/>
                <a:gd name="T37" fmla="*/ 663833 h 240"/>
                <a:gd name="T38" fmla="*/ 630668 w 255"/>
                <a:gd name="T39" fmla="*/ 622578 h 240"/>
                <a:gd name="T40" fmla="*/ 630668 w 255"/>
                <a:gd name="T41" fmla="*/ 622578 h 240"/>
                <a:gd name="T42" fmla="*/ 611898 w 255"/>
                <a:gd name="T43" fmla="*/ 585074 h 240"/>
                <a:gd name="T44" fmla="*/ 563097 w 255"/>
                <a:gd name="T45" fmla="*/ 558820 h 240"/>
                <a:gd name="T46" fmla="*/ 484263 w 255"/>
                <a:gd name="T47" fmla="*/ 540068 h 240"/>
                <a:gd name="T48" fmla="*/ 394168 w 255"/>
                <a:gd name="T49" fmla="*/ 517565 h 240"/>
                <a:gd name="T50" fmla="*/ 296564 w 255"/>
                <a:gd name="T51" fmla="*/ 491312 h 240"/>
                <a:gd name="T52" fmla="*/ 210223 w 255"/>
                <a:gd name="T53" fmla="*/ 446306 h 240"/>
                <a:gd name="T54" fmla="*/ 146405 w 255"/>
                <a:gd name="T55" fmla="*/ 378798 h 240"/>
                <a:gd name="T56" fmla="*/ 123881 w 255"/>
                <a:gd name="T57" fmla="*/ 281285 h 240"/>
                <a:gd name="T58" fmla="*/ 123881 w 255"/>
                <a:gd name="T59" fmla="*/ 277535 h 240"/>
                <a:gd name="T60" fmla="*/ 165175 w 255"/>
                <a:gd name="T61" fmla="*/ 146268 h 240"/>
                <a:gd name="T62" fmla="*/ 266532 w 255"/>
                <a:gd name="T63" fmla="*/ 60008 h 240"/>
                <a:gd name="T64" fmla="*/ 405429 w 255"/>
                <a:gd name="T65" fmla="*/ 15002 h 240"/>
                <a:gd name="T66" fmla="*/ 544327 w 255"/>
                <a:gd name="T67" fmla="*/ 0 h 240"/>
                <a:gd name="T68" fmla="*/ 548081 w 255"/>
                <a:gd name="T69" fmla="*/ 0 h 240"/>
                <a:gd name="T70" fmla="*/ 698240 w 255"/>
                <a:gd name="T71" fmla="*/ 15002 h 240"/>
                <a:gd name="T72" fmla="*/ 829629 w 255"/>
                <a:gd name="T73" fmla="*/ 67508 h 240"/>
                <a:gd name="T74" fmla="*/ 915970 w 255"/>
                <a:gd name="T75" fmla="*/ 157520 h 240"/>
                <a:gd name="T76" fmla="*/ 953510 w 255"/>
                <a:gd name="T77" fmla="*/ 270034 h 240"/>
                <a:gd name="T78" fmla="*/ 713256 w 255"/>
                <a:gd name="T79" fmla="*/ 296287 h 240"/>
                <a:gd name="T80" fmla="*/ 690732 w 255"/>
                <a:gd name="T81" fmla="*/ 240030 h 240"/>
                <a:gd name="T82" fmla="*/ 656946 w 255"/>
                <a:gd name="T83" fmla="*/ 206276 h 240"/>
                <a:gd name="T84" fmla="*/ 600636 w 255"/>
                <a:gd name="T85" fmla="*/ 191274 h 240"/>
                <a:gd name="T86" fmla="*/ 540573 w 255"/>
                <a:gd name="T87" fmla="*/ 183773 h 240"/>
                <a:gd name="T88" fmla="*/ 540573 w 255"/>
                <a:gd name="T89" fmla="*/ 183773 h 240"/>
                <a:gd name="T90" fmla="*/ 480509 w 255"/>
                <a:gd name="T91" fmla="*/ 187524 h 240"/>
                <a:gd name="T92" fmla="*/ 427953 w 255"/>
                <a:gd name="T93" fmla="*/ 206276 h 240"/>
                <a:gd name="T94" fmla="*/ 394168 w 255"/>
                <a:gd name="T95" fmla="*/ 228779 h 240"/>
                <a:gd name="T96" fmla="*/ 379152 w 255"/>
                <a:gd name="T97" fmla="*/ 266283 h 240"/>
                <a:gd name="T98" fmla="*/ 379152 w 255"/>
                <a:gd name="T99" fmla="*/ 266283 h 240"/>
                <a:gd name="T100" fmla="*/ 397922 w 255"/>
                <a:gd name="T101" fmla="*/ 300038 h 240"/>
                <a:gd name="T102" fmla="*/ 457985 w 255"/>
                <a:gd name="T103" fmla="*/ 326291 h 240"/>
                <a:gd name="T104" fmla="*/ 536819 w 255"/>
                <a:gd name="T105" fmla="*/ 345043 h 240"/>
                <a:gd name="T106" fmla="*/ 604390 w 255"/>
                <a:gd name="T107" fmla="*/ 356295 h 240"/>
                <a:gd name="T108" fmla="*/ 717010 w 255"/>
                <a:gd name="T109" fmla="*/ 386299 h 240"/>
                <a:gd name="T110" fmla="*/ 807105 w 255"/>
                <a:gd name="T111" fmla="*/ 431304 h 240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255"/>
                <a:gd name="T169" fmla="*/ 0 h 240"/>
                <a:gd name="T170" fmla="*/ 255 w 255"/>
                <a:gd name="T171" fmla="*/ 240 h 240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255" h="240">
                  <a:moveTo>
                    <a:pt x="215" y="115"/>
                  </a:moveTo>
                  <a:cubicBezTo>
                    <a:pt x="222" y="121"/>
                    <a:pt x="228" y="127"/>
                    <a:pt x="232" y="135"/>
                  </a:cubicBezTo>
                  <a:cubicBezTo>
                    <a:pt x="232" y="135"/>
                    <a:pt x="232" y="135"/>
                    <a:pt x="232" y="135"/>
                  </a:cubicBezTo>
                  <a:cubicBezTo>
                    <a:pt x="235" y="142"/>
                    <a:pt x="237" y="151"/>
                    <a:pt x="237" y="160"/>
                  </a:cubicBezTo>
                  <a:cubicBezTo>
                    <a:pt x="237" y="160"/>
                    <a:pt x="237" y="160"/>
                    <a:pt x="237" y="160"/>
                  </a:cubicBezTo>
                  <a:cubicBezTo>
                    <a:pt x="237" y="161"/>
                    <a:pt x="237" y="162"/>
                    <a:pt x="237" y="162"/>
                  </a:cubicBezTo>
                  <a:cubicBezTo>
                    <a:pt x="237" y="162"/>
                    <a:pt x="237" y="162"/>
                    <a:pt x="237" y="162"/>
                  </a:cubicBezTo>
                  <a:cubicBezTo>
                    <a:pt x="237" y="176"/>
                    <a:pt x="233" y="189"/>
                    <a:pt x="225" y="199"/>
                  </a:cubicBezTo>
                  <a:cubicBezTo>
                    <a:pt x="225" y="199"/>
                    <a:pt x="225" y="199"/>
                    <a:pt x="225" y="199"/>
                  </a:cubicBezTo>
                  <a:cubicBezTo>
                    <a:pt x="217" y="209"/>
                    <a:pt x="208" y="217"/>
                    <a:pt x="197" y="223"/>
                  </a:cubicBezTo>
                  <a:cubicBezTo>
                    <a:pt x="197" y="223"/>
                    <a:pt x="197" y="223"/>
                    <a:pt x="197" y="223"/>
                  </a:cubicBezTo>
                  <a:cubicBezTo>
                    <a:pt x="185" y="229"/>
                    <a:pt x="173" y="233"/>
                    <a:pt x="159" y="236"/>
                  </a:cubicBezTo>
                  <a:cubicBezTo>
                    <a:pt x="159" y="236"/>
                    <a:pt x="159" y="236"/>
                    <a:pt x="159" y="236"/>
                  </a:cubicBezTo>
                  <a:cubicBezTo>
                    <a:pt x="145" y="239"/>
                    <a:pt x="132" y="240"/>
                    <a:pt x="118" y="240"/>
                  </a:cubicBezTo>
                  <a:cubicBezTo>
                    <a:pt x="118" y="240"/>
                    <a:pt x="118" y="240"/>
                    <a:pt x="118" y="240"/>
                  </a:cubicBezTo>
                  <a:cubicBezTo>
                    <a:pt x="118" y="240"/>
                    <a:pt x="117" y="240"/>
                    <a:pt x="117" y="240"/>
                  </a:cubicBezTo>
                  <a:cubicBezTo>
                    <a:pt x="79" y="240"/>
                    <a:pt x="55" y="233"/>
                    <a:pt x="35" y="221"/>
                  </a:cubicBezTo>
                  <a:cubicBezTo>
                    <a:pt x="35" y="221"/>
                    <a:pt x="35" y="221"/>
                    <a:pt x="35" y="221"/>
                  </a:cubicBezTo>
                  <a:cubicBezTo>
                    <a:pt x="18" y="211"/>
                    <a:pt x="4" y="188"/>
                    <a:pt x="1" y="154"/>
                  </a:cubicBezTo>
                  <a:cubicBezTo>
                    <a:pt x="1" y="154"/>
                    <a:pt x="1" y="154"/>
                    <a:pt x="1" y="154"/>
                  </a:cubicBezTo>
                  <a:cubicBezTo>
                    <a:pt x="0" y="150"/>
                    <a:pt x="0" y="150"/>
                    <a:pt x="0" y="150"/>
                  </a:cubicBezTo>
                  <a:cubicBezTo>
                    <a:pt x="67" y="150"/>
                    <a:pt x="67" y="150"/>
                    <a:pt x="67" y="150"/>
                  </a:cubicBezTo>
                  <a:cubicBezTo>
                    <a:pt x="67" y="153"/>
                    <a:pt x="67" y="153"/>
                    <a:pt x="67" y="153"/>
                  </a:cubicBezTo>
                  <a:cubicBezTo>
                    <a:pt x="68" y="160"/>
                    <a:pt x="70" y="167"/>
                    <a:pt x="73" y="173"/>
                  </a:cubicBezTo>
                  <a:cubicBezTo>
                    <a:pt x="73" y="173"/>
                    <a:pt x="73" y="173"/>
                    <a:pt x="73" y="173"/>
                  </a:cubicBezTo>
                  <a:cubicBezTo>
                    <a:pt x="75" y="177"/>
                    <a:pt x="79" y="181"/>
                    <a:pt x="83" y="183"/>
                  </a:cubicBezTo>
                  <a:cubicBezTo>
                    <a:pt x="83" y="183"/>
                    <a:pt x="83" y="183"/>
                    <a:pt x="83" y="183"/>
                  </a:cubicBezTo>
                  <a:cubicBezTo>
                    <a:pt x="88" y="186"/>
                    <a:pt x="92" y="188"/>
                    <a:pt x="99" y="189"/>
                  </a:cubicBezTo>
                  <a:cubicBezTo>
                    <a:pt x="99" y="189"/>
                    <a:pt x="99" y="189"/>
                    <a:pt x="99" y="189"/>
                  </a:cubicBezTo>
                  <a:cubicBezTo>
                    <a:pt x="105" y="191"/>
                    <a:pt x="113" y="191"/>
                    <a:pt x="121" y="191"/>
                  </a:cubicBezTo>
                  <a:cubicBezTo>
                    <a:pt x="121" y="191"/>
                    <a:pt x="121" y="191"/>
                    <a:pt x="121" y="191"/>
                  </a:cubicBezTo>
                  <a:cubicBezTo>
                    <a:pt x="121" y="191"/>
                    <a:pt x="121" y="191"/>
                    <a:pt x="122" y="191"/>
                  </a:cubicBezTo>
                  <a:cubicBezTo>
                    <a:pt x="122" y="191"/>
                    <a:pt x="122" y="191"/>
                    <a:pt x="122" y="191"/>
                  </a:cubicBezTo>
                  <a:cubicBezTo>
                    <a:pt x="127" y="191"/>
                    <a:pt x="133" y="191"/>
                    <a:pt x="139" y="190"/>
                  </a:cubicBezTo>
                  <a:cubicBezTo>
                    <a:pt x="139" y="190"/>
                    <a:pt x="139" y="190"/>
                    <a:pt x="139" y="190"/>
                  </a:cubicBezTo>
                  <a:cubicBezTo>
                    <a:pt x="145" y="188"/>
                    <a:pt x="149" y="187"/>
                    <a:pt x="154" y="185"/>
                  </a:cubicBezTo>
                  <a:cubicBezTo>
                    <a:pt x="154" y="185"/>
                    <a:pt x="154" y="185"/>
                    <a:pt x="154" y="185"/>
                  </a:cubicBezTo>
                  <a:cubicBezTo>
                    <a:pt x="158" y="183"/>
                    <a:pt x="162" y="180"/>
                    <a:pt x="164" y="177"/>
                  </a:cubicBezTo>
                  <a:cubicBezTo>
                    <a:pt x="164" y="177"/>
                    <a:pt x="164" y="177"/>
                    <a:pt x="164" y="177"/>
                  </a:cubicBezTo>
                  <a:cubicBezTo>
                    <a:pt x="166" y="175"/>
                    <a:pt x="168" y="170"/>
                    <a:pt x="168" y="166"/>
                  </a:cubicBezTo>
                  <a:cubicBezTo>
                    <a:pt x="168" y="166"/>
                    <a:pt x="168" y="166"/>
                    <a:pt x="168" y="166"/>
                  </a:cubicBezTo>
                  <a:cubicBezTo>
                    <a:pt x="168" y="166"/>
                    <a:pt x="168" y="166"/>
                    <a:pt x="168" y="166"/>
                  </a:cubicBezTo>
                  <a:cubicBezTo>
                    <a:pt x="168" y="163"/>
                    <a:pt x="166" y="158"/>
                    <a:pt x="163" y="156"/>
                  </a:cubicBezTo>
                  <a:cubicBezTo>
                    <a:pt x="163" y="156"/>
                    <a:pt x="163" y="156"/>
                    <a:pt x="163" y="156"/>
                  </a:cubicBezTo>
                  <a:cubicBezTo>
                    <a:pt x="160" y="153"/>
                    <a:pt x="157" y="151"/>
                    <a:pt x="150" y="149"/>
                  </a:cubicBezTo>
                  <a:cubicBezTo>
                    <a:pt x="150" y="149"/>
                    <a:pt x="150" y="149"/>
                    <a:pt x="150" y="149"/>
                  </a:cubicBezTo>
                  <a:cubicBezTo>
                    <a:pt x="145" y="147"/>
                    <a:pt x="138" y="146"/>
                    <a:pt x="129" y="144"/>
                  </a:cubicBezTo>
                  <a:cubicBezTo>
                    <a:pt x="129" y="144"/>
                    <a:pt x="129" y="144"/>
                    <a:pt x="129" y="144"/>
                  </a:cubicBezTo>
                  <a:cubicBezTo>
                    <a:pt x="121" y="142"/>
                    <a:pt x="113" y="140"/>
                    <a:pt x="105" y="138"/>
                  </a:cubicBezTo>
                  <a:cubicBezTo>
                    <a:pt x="105" y="138"/>
                    <a:pt x="105" y="138"/>
                    <a:pt x="105" y="138"/>
                  </a:cubicBezTo>
                  <a:cubicBezTo>
                    <a:pt x="96" y="136"/>
                    <a:pt x="87" y="134"/>
                    <a:pt x="79" y="131"/>
                  </a:cubicBezTo>
                  <a:cubicBezTo>
                    <a:pt x="79" y="131"/>
                    <a:pt x="79" y="131"/>
                    <a:pt x="79" y="131"/>
                  </a:cubicBezTo>
                  <a:cubicBezTo>
                    <a:pt x="70" y="128"/>
                    <a:pt x="63" y="124"/>
                    <a:pt x="56" y="119"/>
                  </a:cubicBezTo>
                  <a:cubicBezTo>
                    <a:pt x="56" y="119"/>
                    <a:pt x="56" y="119"/>
                    <a:pt x="56" y="119"/>
                  </a:cubicBezTo>
                  <a:cubicBezTo>
                    <a:pt x="49" y="114"/>
                    <a:pt x="43" y="108"/>
                    <a:pt x="39" y="101"/>
                  </a:cubicBezTo>
                  <a:cubicBezTo>
                    <a:pt x="39" y="101"/>
                    <a:pt x="39" y="101"/>
                    <a:pt x="39" y="101"/>
                  </a:cubicBezTo>
                  <a:cubicBezTo>
                    <a:pt x="35" y="94"/>
                    <a:pt x="33" y="8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4"/>
                    <a:pt x="33" y="74"/>
                  </a:cubicBezTo>
                  <a:cubicBezTo>
                    <a:pt x="33" y="74"/>
                    <a:pt x="33" y="74"/>
                    <a:pt x="33" y="74"/>
                  </a:cubicBezTo>
                  <a:cubicBezTo>
                    <a:pt x="33" y="61"/>
                    <a:pt x="37" y="49"/>
                    <a:pt x="44" y="39"/>
                  </a:cubicBezTo>
                  <a:cubicBezTo>
                    <a:pt x="44" y="39"/>
                    <a:pt x="44" y="39"/>
                    <a:pt x="44" y="39"/>
                  </a:cubicBezTo>
                  <a:cubicBezTo>
                    <a:pt x="51" y="30"/>
                    <a:pt x="60" y="22"/>
                    <a:pt x="71" y="16"/>
                  </a:cubicBezTo>
                  <a:cubicBezTo>
                    <a:pt x="71" y="16"/>
                    <a:pt x="71" y="16"/>
                    <a:pt x="71" y="16"/>
                  </a:cubicBezTo>
                  <a:cubicBezTo>
                    <a:pt x="82" y="11"/>
                    <a:pt x="94" y="7"/>
                    <a:pt x="108" y="4"/>
                  </a:cubicBezTo>
                  <a:cubicBezTo>
                    <a:pt x="108" y="4"/>
                    <a:pt x="108" y="4"/>
                    <a:pt x="108" y="4"/>
                  </a:cubicBezTo>
                  <a:cubicBezTo>
                    <a:pt x="121" y="1"/>
                    <a:pt x="132" y="0"/>
                    <a:pt x="145" y="0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46" y="0"/>
                    <a:pt x="146" y="0"/>
                    <a:pt x="146" y="0"/>
                  </a:cubicBezTo>
                  <a:cubicBezTo>
                    <a:pt x="146" y="0"/>
                    <a:pt x="146" y="0"/>
                    <a:pt x="146" y="0"/>
                  </a:cubicBezTo>
                  <a:cubicBezTo>
                    <a:pt x="160" y="0"/>
                    <a:pt x="173" y="1"/>
                    <a:pt x="186" y="4"/>
                  </a:cubicBezTo>
                  <a:cubicBezTo>
                    <a:pt x="186" y="4"/>
                    <a:pt x="186" y="4"/>
                    <a:pt x="186" y="4"/>
                  </a:cubicBezTo>
                  <a:cubicBezTo>
                    <a:pt x="199" y="6"/>
                    <a:pt x="212" y="12"/>
                    <a:pt x="221" y="18"/>
                  </a:cubicBezTo>
                  <a:cubicBezTo>
                    <a:pt x="221" y="18"/>
                    <a:pt x="221" y="18"/>
                    <a:pt x="221" y="18"/>
                  </a:cubicBezTo>
                  <a:cubicBezTo>
                    <a:pt x="232" y="25"/>
                    <a:pt x="239" y="33"/>
                    <a:pt x="244" y="42"/>
                  </a:cubicBezTo>
                  <a:cubicBezTo>
                    <a:pt x="244" y="42"/>
                    <a:pt x="244" y="42"/>
                    <a:pt x="244" y="42"/>
                  </a:cubicBezTo>
                  <a:cubicBezTo>
                    <a:pt x="250" y="51"/>
                    <a:pt x="253" y="59"/>
                    <a:pt x="254" y="72"/>
                  </a:cubicBezTo>
                  <a:cubicBezTo>
                    <a:pt x="254" y="72"/>
                    <a:pt x="254" y="72"/>
                    <a:pt x="254" y="72"/>
                  </a:cubicBezTo>
                  <a:cubicBezTo>
                    <a:pt x="255" y="79"/>
                    <a:pt x="255" y="79"/>
                    <a:pt x="255" y="79"/>
                  </a:cubicBezTo>
                  <a:cubicBezTo>
                    <a:pt x="190" y="79"/>
                    <a:pt x="190" y="79"/>
                    <a:pt x="190" y="79"/>
                  </a:cubicBezTo>
                  <a:cubicBezTo>
                    <a:pt x="189" y="74"/>
                    <a:pt x="189" y="74"/>
                    <a:pt x="189" y="74"/>
                  </a:cubicBezTo>
                  <a:cubicBezTo>
                    <a:pt x="188" y="72"/>
                    <a:pt x="186" y="67"/>
                    <a:pt x="184" y="64"/>
                  </a:cubicBezTo>
                  <a:cubicBezTo>
                    <a:pt x="184" y="64"/>
                    <a:pt x="184" y="64"/>
                    <a:pt x="184" y="64"/>
                  </a:cubicBezTo>
                  <a:cubicBezTo>
                    <a:pt x="181" y="60"/>
                    <a:pt x="177" y="57"/>
                    <a:pt x="175" y="55"/>
                  </a:cubicBezTo>
                  <a:cubicBezTo>
                    <a:pt x="175" y="55"/>
                    <a:pt x="175" y="55"/>
                    <a:pt x="175" y="55"/>
                  </a:cubicBezTo>
                  <a:cubicBezTo>
                    <a:pt x="170" y="53"/>
                    <a:pt x="165" y="52"/>
                    <a:pt x="160" y="51"/>
                  </a:cubicBezTo>
                  <a:cubicBezTo>
                    <a:pt x="160" y="51"/>
                    <a:pt x="160" y="51"/>
                    <a:pt x="160" y="51"/>
                  </a:cubicBezTo>
                  <a:cubicBezTo>
                    <a:pt x="155" y="50"/>
                    <a:pt x="150" y="49"/>
                    <a:pt x="144" y="49"/>
                  </a:cubicBezTo>
                  <a:cubicBezTo>
                    <a:pt x="144" y="49"/>
                    <a:pt x="144" y="49"/>
                    <a:pt x="144" y="49"/>
                  </a:cubicBezTo>
                  <a:cubicBezTo>
                    <a:pt x="144" y="49"/>
                    <a:pt x="144" y="49"/>
                    <a:pt x="144" y="49"/>
                  </a:cubicBezTo>
                  <a:cubicBezTo>
                    <a:pt x="138" y="49"/>
                    <a:pt x="133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2" y="51"/>
                    <a:pt x="118" y="53"/>
                    <a:pt x="114" y="55"/>
                  </a:cubicBezTo>
                  <a:cubicBezTo>
                    <a:pt x="114" y="55"/>
                    <a:pt x="114" y="55"/>
                    <a:pt x="114" y="55"/>
                  </a:cubicBezTo>
                  <a:cubicBezTo>
                    <a:pt x="110" y="56"/>
                    <a:pt x="107" y="59"/>
                    <a:pt x="105" y="61"/>
                  </a:cubicBezTo>
                  <a:cubicBezTo>
                    <a:pt x="105" y="61"/>
                    <a:pt x="105" y="61"/>
                    <a:pt x="105" y="61"/>
                  </a:cubicBezTo>
                  <a:cubicBezTo>
                    <a:pt x="103" y="64"/>
                    <a:pt x="102" y="67"/>
                    <a:pt x="101" y="71"/>
                  </a:cubicBezTo>
                  <a:cubicBezTo>
                    <a:pt x="101" y="71"/>
                    <a:pt x="101" y="71"/>
                    <a:pt x="101" y="71"/>
                  </a:cubicBezTo>
                  <a:cubicBezTo>
                    <a:pt x="101" y="71"/>
                    <a:pt x="101" y="71"/>
                    <a:pt x="101" y="71"/>
                  </a:cubicBezTo>
                  <a:cubicBezTo>
                    <a:pt x="101" y="71"/>
                    <a:pt x="101" y="71"/>
                    <a:pt x="101" y="71"/>
                  </a:cubicBezTo>
                  <a:cubicBezTo>
                    <a:pt x="102" y="75"/>
                    <a:pt x="103" y="77"/>
                    <a:pt x="106" y="80"/>
                  </a:cubicBezTo>
                  <a:cubicBezTo>
                    <a:pt x="106" y="80"/>
                    <a:pt x="106" y="80"/>
                    <a:pt x="106" y="80"/>
                  </a:cubicBezTo>
                  <a:cubicBezTo>
                    <a:pt x="110" y="82"/>
                    <a:pt x="115" y="85"/>
                    <a:pt x="122" y="87"/>
                  </a:cubicBezTo>
                  <a:cubicBezTo>
                    <a:pt x="122" y="87"/>
                    <a:pt x="122" y="87"/>
                    <a:pt x="122" y="87"/>
                  </a:cubicBezTo>
                  <a:cubicBezTo>
                    <a:pt x="129" y="89"/>
                    <a:pt x="134" y="90"/>
                    <a:pt x="143" y="92"/>
                  </a:cubicBezTo>
                  <a:cubicBezTo>
                    <a:pt x="143" y="92"/>
                    <a:pt x="143" y="92"/>
                    <a:pt x="143" y="92"/>
                  </a:cubicBezTo>
                  <a:cubicBezTo>
                    <a:pt x="150" y="93"/>
                    <a:pt x="156" y="94"/>
                    <a:pt x="161" y="95"/>
                  </a:cubicBezTo>
                  <a:cubicBezTo>
                    <a:pt x="161" y="95"/>
                    <a:pt x="161" y="95"/>
                    <a:pt x="161" y="95"/>
                  </a:cubicBezTo>
                  <a:cubicBezTo>
                    <a:pt x="172" y="98"/>
                    <a:pt x="182" y="100"/>
                    <a:pt x="191" y="103"/>
                  </a:cubicBezTo>
                  <a:cubicBezTo>
                    <a:pt x="191" y="103"/>
                    <a:pt x="191" y="103"/>
                    <a:pt x="191" y="103"/>
                  </a:cubicBezTo>
                  <a:cubicBezTo>
                    <a:pt x="200" y="106"/>
                    <a:pt x="208" y="110"/>
                    <a:pt x="215" y="115"/>
                  </a:cubicBezTo>
                  <a:cubicBezTo>
                    <a:pt x="215" y="115"/>
                    <a:pt x="215" y="115"/>
                    <a:pt x="215" y="115"/>
                  </a:cubicBezTo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520"/>
            <p:cNvSpPr/>
            <p:nvPr/>
          </p:nvSpPr>
          <p:spPr bwMode="auto">
            <a:xfrm>
              <a:off x="2349504" y="7164394"/>
              <a:ext cx="157163" cy="142875"/>
            </a:xfrm>
            <a:custGeom>
              <a:avLst/>
              <a:gdLst>
                <a:gd name="T0" fmla="*/ 119743 w 42"/>
                <a:gd name="T1" fmla="*/ 97757 h 38"/>
                <a:gd name="T2" fmla="*/ 104775 w 42"/>
                <a:gd name="T3" fmla="*/ 124076 h 38"/>
                <a:gd name="T4" fmla="*/ 44904 w 42"/>
                <a:gd name="T5" fmla="*/ 142875 h 38"/>
                <a:gd name="T6" fmla="*/ 11226 w 42"/>
                <a:gd name="T7" fmla="*/ 135355 h 38"/>
                <a:gd name="T8" fmla="*/ 7484 w 42"/>
                <a:gd name="T9" fmla="*/ 105276 h 38"/>
                <a:gd name="T10" fmla="*/ 11226 w 42"/>
                <a:gd name="T11" fmla="*/ 93997 h 38"/>
                <a:gd name="T12" fmla="*/ 33678 w 42"/>
                <a:gd name="T13" fmla="*/ 93997 h 38"/>
                <a:gd name="T14" fmla="*/ 29936 w 42"/>
                <a:gd name="T15" fmla="*/ 105276 h 38"/>
                <a:gd name="T16" fmla="*/ 33678 w 42"/>
                <a:gd name="T17" fmla="*/ 120316 h 38"/>
                <a:gd name="T18" fmla="*/ 52388 w 42"/>
                <a:gd name="T19" fmla="*/ 127836 h 38"/>
                <a:gd name="T20" fmla="*/ 82323 w 42"/>
                <a:gd name="T21" fmla="*/ 116556 h 38"/>
                <a:gd name="T22" fmla="*/ 97291 w 42"/>
                <a:gd name="T23" fmla="*/ 93997 h 38"/>
                <a:gd name="T24" fmla="*/ 130969 w 42"/>
                <a:gd name="T25" fmla="*/ 0 h 38"/>
                <a:gd name="T26" fmla="*/ 157163 w 42"/>
                <a:gd name="T27" fmla="*/ 0 h 38"/>
                <a:gd name="T28" fmla="*/ 119743 w 42"/>
                <a:gd name="T29" fmla="*/ 97757 h 3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42"/>
                <a:gd name="T46" fmla="*/ 0 h 38"/>
                <a:gd name="T47" fmla="*/ 42 w 42"/>
                <a:gd name="T48" fmla="*/ 38 h 3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42" h="38">
                  <a:moveTo>
                    <a:pt x="32" y="26"/>
                  </a:moveTo>
                  <a:cubicBezTo>
                    <a:pt x="31" y="29"/>
                    <a:pt x="30" y="32"/>
                    <a:pt x="28" y="33"/>
                  </a:cubicBezTo>
                  <a:cubicBezTo>
                    <a:pt x="24" y="37"/>
                    <a:pt x="19" y="38"/>
                    <a:pt x="12" y="38"/>
                  </a:cubicBezTo>
                  <a:cubicBezTo>
                    <a:pt x="8" y="38"/>
                    <a:pt x="5" y="37"/>
                    <a:pt x="3" y="36"/>
                  </a:cubicBezTo>
                  <a:cubicBezTo>
                    <a:pt x="1" y="34"/>
                    <a:pt x="0" y="32"/>
                    <a:pt x="2" y="28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8" y="30"/>
                    <a:pt x="8" y="31"/>
                    <a:pt x="9" y="32"/>
                  </a:cubicBezTo>
                  <a:cubicBezTo>
                    <a:pt x="9" y="33"/>
                    <a:pt x="11" y="34"/>
                    <a:pt x="14" y="34"/>
                  </a:cubicBezTo>
                  <a:cubicBezTo>
                    <a:pt x="18" y="34"/>
                    <a:pt x="20" y="33"/>
                    <a:pt x="22" y="31"/>
                  </a:cubicBezTo>
                  <a:cubicBezTo>
                    <a:pt x="23" y="30"/>
                    <a:pt x="25" y="28"/>
                    <a:pt x="26" y="25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42" y="0"/>
                    <a:pt x="42" y="0"/>
                    <a:pt x="42" y="0"/>
                  </a:cubicBezTo>
                  <a:lnTo>
                    <a:pt x="32" y="26"/>
                  </a:ln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521"/>
            <p:cNvSpPr/>
            <p:nvPr/>
          </p:nvSpPr>
          <p:spPr bwMode="auto">
            <a:xfrm>
              <a:off x="2484441" y="7164394"/>
              <a:ext cx="236538" cy="138113"/>
            </a:xfrm>
            <a:custGeom>
              <a:avLst/>
              <a:gdLst>
                <a:gd name="T0" fmla="*/ 48809 w 63"/>
                <a:gd name="T1" fmla="*/ 0 h 37"/>
                <a:gd name="T2" fmla="*/ 86355 w 63"/>
                <a:gd name="T3" fmla="*/ 0 h 37"/>
                <a:gd name="T4" fmla="*/ 101373 w 63"/>
                <a:gd name="T5" fmla="*/ 115716 h 37"/>
                <a:gd name="T6" fmla="*/ 198992 w 63"/>
                <a:gd name="T7" fmla="*/ 0 h 37"/>
                <a:gd name="T8" fmla="*/ 236538 w 63"/>
                <a:gd name="T9" fmla="*/ 0 h 37"/>
                <a:gd name="T10" fmla="*/ 187729 w 63"/>
                <a:gd name="T11" fmla="*/ 138113 h 37"/>
                <a:gd name="T12" fmla="*/ 161447 w 63"/>
                <a:gd name="T13" fmla="*/ 138113 h 37"/>
                <a:gd name="T14" fmla="*/ 191483 w 63"/>
                <a:gd name="T15" fmla="*/ 55992 h 37"/>
                <a:gd name="T16" fmla="*/ 195238 w 63"/>
                <a:gd name="T17" fmla="*/ 41061 h 37"/>
                <a:gd name="T18" fmla="*/ 206501 w 63"/>
                <a:gd name="T19" fmla="*/ 22397 h 37"/>
                <a:gd name="T20" fmla="*/ 105128 w 63"/>
                <a:gd name="T21" fmla="*/ 138113 h 37"/>
                <a:gd name="T22" fmla="*/ 78846 w 63"/>
                <a:gd name="T23" fmla="*/ 138113 h 37"/>
                <a:gd name="T24" fmla="*/ 67582 w 63"/>
                <a:gd name="T25" fmla="*/ 22397 h 37"/>
                <a:gd name="T26" fmla="*/ 63828 w 63"/>
                <a:gd name="T27" fmla="*/ 26129 h 37"/>
                <a:gd name="T28" fmla="*/ 60073 w 63"/>
                <a:gd name="T29" fmla="*/ 41061 h 37"/>
                <a:gd name="T30" fmla="*/ 52564 w 63"/>
                <a:gd name="T31" fmla="*/ 55992 h 37"/>
                <a:gd name="T32" fmla="*/ 22527 w 63"/>
                <a:gd name="T33" fmla="*/ 138113 h 37"/>
                <a:gd name="T34" fmla="*/ 0 w 63"/>
                <a:gd name="T35" fmla="*/ 138113 h 37"/>
                <a:gd name="T36" fmla="*/ 48809 w 63"/>
                <a:gd name="T37" fmla="*/ 0 h 3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63"/>
                <a:gd name="T58" fmla="*/ 0 h 37"/>
                <a:gd name="T59" fmla="*/ 63 w 63"/>
                <a:gd name="T60" fmla="*/ 37 h 3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63" h="37">
                  <a:moveTo>
                    <a:pt x="13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50" y="37"/>
                    <a:pt x="50" y="37"/>
                    <a:pt x="50" y="37"/>
                  </a:cubicBezTo>
                  <a:cubicBezTo>
                    <a:pt x="43" y="37"/>
                    <a:pt x="43" y="37"/>
                    <a:pt x="43" y="37"/>
                  </a:cubicBezTo>
                  <a:cubicBezTo>
                    <a:pt x="51" y="15"/>
                    <a:pt x="51" y="15"/>
                    <a:pt x="51" y="15"/>
                  </a:cubicBezTo>
                  <a:cubicBezTo>
                    <a:pt x="51" y="14"/>
                    <a:pt x="52" y="13"/>
                    <a:pt x="52" y="11"/>
                  </a:cubicBezTo>
                  <a:cubicBezTo>
                    <a:pt x="53" y="10"/>
                    <a:pt x="54" y="8"/>
                    <a:pt x="55" y="6"/>
                  </a:cubicBezTo>
                  <a:cubicBezTo>
                    <a:pt x="28" y="37"/>
                    <a:pt x="28" y="37"/>
                    <a:pt x="28" y="37"/>
                  </a:cubicBezTo>
                  <a:cubicBezTo>
                    <a:pt x="21" y="37"/>
                    <a:pt x="21" y="37"/>
                    <a:pt x="21" y="37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8"/>
                    <a:pt x="16" y="9"/>
                    <a:pt x="16" y="11"/>
                  </a:cubicBezTo>
                  <a:cubicBezTo>
                    <a:pt x="15" y="13"/>
                    <a:pt x="15" y="14"/>
                    <a:pt x="14" y="15"/>
                  </a:cubicBezTo>
                  <a:cubicBezTo>
                    <a:pt x="6" y="37"/>
                    <a:pt x="6" y="37"/>
                    <a:pt x="6" y="37"/>
                  </a:cubicBezTo>
                  <a:cubicBezTo>
                    <a:pt x="0" y="37"/>
                    <a:pt x="0" y="37"/>
                    <a:pt x="0" y="37"/>
                  </a:cubicBezTo>
                  <a:lnTo>
                    <a:pt x="13" y="0"/>
                  </a:ln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522"/>
            <p:cNvSpPr>
              <a:spLocks noEditPoints="1"/>
            </p:cNvSpPr>
            <p:nvPr/>
          </p:nvSpPr>
          <p:spPr bwMode="auto">
            <a:xfrm>
              <a:off x="2682879" y="7164394"/>
              <a:ext cx="173038" cy="138113"/>
            </a:xfrm>
            <a:custGeom>
              <a:avLst/>
              <a:gdLst>
                <a:gd name="T0" fmla="*/ 123825 w 109"/>
                <a:gd name="T1" fmla="*/ 0 h 87"/>
                <a:gd name="T2" fmla="*/ 153988 w 109"/>
                <a:gd name="T3" fmla="*/ 0 h 87"/>
                <a:gd name="T4" fmla="*/ 173038 w 109"/>
                <a:gd name="T5" fmla="*/ 138113 h 87"/>
                <a:gd name="T6" fmla="*/ 146050 w 109"/>
                <a:gd name="T7" fmla="*/ 138113 h 87"/>
                <a:gd name="T8" fmla="*/ 139700 w 109"/>
                <a:gd name="T9" fmla="*/ 96838 h 87"/>
                <a:gd name="T10" fmla="*/ 63500 w 109"/>
                <a:gd name="T11" fmla="*/ 96838 h 87"/>
                <a:gd name="T12" fmla="*/ 26988 w 109"/>
                <a:gd name="T13" fmla="*/ 138113 h 87"/>
                <a:gd name="T14" fmla="*/ 0 w 109"/>
                <a:gd name="T15" fmla="*/ 138113 h 87"/>
                <a:gd name="T16" fmla="*/ 123825 w 109"/>
                <a:gd name="T17" fmla="*/ 0 h 87"/>
                <a:gd name="T18" fmla="*/ 139700 w 109"/>
                <a:gd name="T19" fmla="*/ 82550 h 87"/>
                <a:gd name="T20" fmla="*/ 131763 w 109"/>
                <a:gd name="T21" fmla="*/ 19050 h 87"/>
                <a:gd name="T22" fmla="*/ 74613 w 109"/>
                <a:gd name="T23" fmla="*/ 82550 h 87"/>
                <a:gd name="T24" fmla="*/ 139700 w 109"/>
                <a:gd name="T25" fmla="*/ 82550 h 8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09"/>
                <a:gd name="T40" fmla="*/ 0 h 87"/>
                <a:gd name="T41" fmla="*/ 109 w 109"/>
                <a:gd name="T42" fmla="*/ 87 h 8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09" h="87">
                  <a:moveTo>
                    <a:pt x="78" y="0"/>
                  </a:moveTo>
                  <a:lnTo>
                    <a:pt x="97" y="0"/>
                  </a:lnTo>
                  <a:lnTo>
                    <a:pt x="109" y="87"/>
                  </a:lnTo>
                  <a:lnTo>
                    <a:pt x="92" y="87"/>
                  </a:lnTo>
                  <a:lnTo>
                    <a:pt x="88" y="61"/>
                  </a:lnTo>
                  <a:lnTo>
                    <a:pt x="40" y="61"/>
                  </a:lnTo>
                  <a:lnTo>
                    <a:pt x="17" y="87"/>
                  </a:lnTo>
                  <a:lnTo>
                    <a:pt x="0" y="87"/>
                  </a:lnTo>
                  <a:lnTo>
                    <a:pt x="78" y="0"/>
                  </a:lnTo>
                  <a:close/>
                  <a:moveTo>
                    <a:pt x="88" y="52"/>
                  </a:moveTo>
                  <a:lnTo>
                    <a:pt x="83" y="12"/>
                  </a:lnTo>
                  <a:lnTo>
                    <a:pt x="47" y="52"/>
                  </a:lnTo>
                  <a:lnTo>
                    <a:pt x="88" y="52"/>
                  </a:ln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523"/>
            <p:cNvSpPr/>
            <p:nvPr/>
          </p:nvSpPr>
          <p:spPr bwMode="auto">
            <a:xfrm>
              <a:off x="2916242" y="7159631"/>
              <a:ext cx="179388" cy="147638"/>
            </a:xfrm>
            <a:custGeom>
              <a:avLst/>
              <a:gdLst>
                <a:gd name="T0" fmla="*/ 29898 w 48"/>
                <a:gd name="T1" fmla="*/ 98425 h 39"/>
                <a:gd name="T2" fmla="*/ 29898 w 48"/>
                <a:gd name="T3" fmla="*/ 117353 h 39"/>
                <a:gd name="T4" fmla="*/ 71008 w 48"/>
                <a:gd name="T5" fmla="*/ 132496 h 39"/>
                <a:gd name="T6" fmla="*/ 100906 w 48"/>
                <a:gd name="T7" fmla="*/ 128710 h 39"/>
                <a:gd name="T8" fmla="*/ 130804 w 48"/>
                <a:gd name="T9" fmla="*/ 109782 h 39"/>
                <a:gd name="T10" fmla="*/ 127067 w 48"/>
                <a:gd name="T11" fmla="*/ 90854 h 39"/>
                <a:gd name="T12" fmla="*/ 100906 w 48"/>
                <a:gd name="T13" fmla="*/ 83283 h 39"/>
                <a:gd name="T14" fmla="*/ 74745 w 48"/>
                <a:gd name="T15" fmla="*/ 79497 h 39"/>
                <a:gd name="T16" fmla="*/ 41110 w 48"/>
                <a:gd name="T17" fmla="*/ 68141 h 39"/>
                <a:gd name="T18" fmla="*/ 33635 w 48"/>
                <a:gd name="T19" fmla="*/ 41641 h 39"/>
                <a:gd name="T20" fmla="*/ 59796 w 48"/>
                <a:gd name="T21" fmla="*/ 11357 h 39"/>
                <a:gd name="T22" fmla="*/ 115855 w 48"/>
                <a:gd name="T23" fmla="*/ 0 h 39"/>
                <a:gd name="T24" fmla="*/ 164439 w 48"/>
                <a:gd name="T25" fmla="*/ 11357 h 39"/>
                <a:gd name="T26" fmla="*/ 175651 w 48"/>
                <a:gd name="T27" fmla="*/ 45427 h 39"/>
                <a:gd name="T28" fmla="*/ 149490 w 48"/>
                <a:gd name="T29" fmla="*/ 45427 h 39"/>
                <a:gd name="T30" fmla="*/ 149490 w 48"/>
                <a:gd name="T31" fmla="*/ 26499 h 39"/>
                <a:gd name="T32" fmla="*/ 112117 w 48"/>
                <a:gd name="T33" fmla="*/ 15142 h 39"/>
                <a:gd name="T34" fmla="*/ 74745 w 48"/>
                <a:gd name="T35" fmla="*/ 22714 h 39"/>
                <a:gd name="T36" fmla="*/ 59796 w 48"/>
                <a:gd name="T37" fmla="*/ 41641 h 39"/>
                <a:gd name="T38" fmla="*/ 63533 w 48"/>
                <a:gd name="T39" fmla="*/ 56784 h 39"/>
                <a:gd name="T40" fmla="*/ 97168 w 48"/>
                <a:gd name="T41" fmla="*/ 64355 h 39"/>
                <a:gd name="T42" fmla="*/ 123329 w 48"/>
                <a:gd name="T43" fmla="*/ 68141 h 39"/>
                <a:gd name="T44" fmla="*/ 149490 w 48"/>
                <a:gd name="T45" fmla="*/ 75712 h 39"/>
                <a:gd name="T46" fmla="*/ 160702 w 48"/>
                <a:gd name="T47" fmla="*/ 105997 h 39"/>
                <a:gd name="T48" fmla="*/ 123329 w 48"/>
                <a:gd name="T49" fmla="*/ 140067 h 39"/>
                <a:gd name="T50" fmla="*/ 63533 w 48"/>
                <a:gd name="T51" fmla="*/ 147638 h 39"/>
                <a:gd name="T52" fmla="*/ 11212 w 48"/>
                <a:gd name="T53" fmla="*/ 136281 h 39"/>
                <a:gd name="T54" fmla="*/ 3737 w 48"/>
                <a:gd name="T55" fmla="*/ 98425 h 39"/>
                <a:gd name="T56" fmla="*/ 29898 w 48"/>
                <a:gd name="T57" fmla="*/ 98425 h 39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48"/>
                <a:gd name="T88" fmla="*/ 0 h 39"/>
                <a:gd name="T89" fmla="*/ 48 w 48"/>
                <a:gd name="T90" fmla="*/ 39 h 39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48" h="39">
                  <a:moveTo>
                    <a:pt x="8" y="26"/>
                  </a:moveTo>
                  <a:cubicBezTo>
                    <a:pt x="8" y="28"/>
                    <a:pt x="8" y="30"/>
                    <a:pt x="8" y="31"/>
                  </a:cubicBezTo>
                  <a:cubicBezTo>
                    <a:pt x="10" y="34"/>
                    <a:pt x="14" y="35"/>
                    <a:pt x="19" y="35"/>
                  </a:cubicBezTo>
                  <a:cubicBezTo>
                    <a:pt x="22" y="35"/>
                    <a:pt x="25" y="35"/>
                    <a:pt x="27" y="34"/>
                  </a:cubicBezTo>
                  <a:cubicBezTo>
                    <a:pt x="32" y="33"/>
                    <a:pt x="34" y="31"/>
                    <a:pt x="35" y="29"/>
                  </a:cubicBezTo>
                  <a:cubicBezTo>
                    <a:pt x="36" y="27"/>
                    <a:pt x="36" y="25"/>
                    <a:pt x="34" y="24"/>
                  </a:cubicBezTo>
                  <a:cubicBezTo>
                    <a:pt x="33" y="23"/>
                    <a:pt x="30" y="23"/>
                    <a:pt x="27" y="22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16" y="20"/>
                    <a:pt x="13" y="19"/>
                    <a:pt x="11" y="18"/>
                  </a:cubicBezTo>
                  <a:cubicBezTo>
                    <a:pt x="8" y="17"/>
                    <a:pt x="7" y="15"/>
                    <a:pt x="9" y="11"/>
                  </a:cubicBezTo>
                  <a:cubicBezTo>
                    <a:pt x="10" y="8"/>
                    <a:pt x="12" y="5"/>
                    <a:pt x="16" y="3"/>
                  </a:cubicBezTo>
                  <a:cubicBezTo>
                    <a:pt x="20" y="1"/>
                    <a:pt x="25" y="0"/>
                    <a:pt x="31" y="0"/>
                  </a:cubicBezTo>
                  <a:cubicBezTo>
                    <a:pt x="37" y="0"/>
                    <a:pt x="41" y="1"/>
                    <a:pt x="44" y="3"/>
                  </a:cubicBezTo>
                  <a:cubicBezTo>
                    <a:pt x="48" y="5"/>
                    <a:pt x="48" y="8"/>
                    <a:pt x="47" y="12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41" y="10"/>
                    <a:pt x="40" y="8"/>
                    <a:pt x="40" y="7"/>
                  </a:cubicBezTo>
                  <a:cubicBezTo>
                    <a:pt x="38" y="5"/>
                    <a:pt x="35" y="4"/>
                    <a:pt x="30" y="4"/>
                  </a:cubicBezTo>
                  <a:cubicBezTo>
                    <a:pt x="25" y="4"/>
                    <a:pt x="22" y="5"/>
                    <a:pt x="20" y="6"/>
                  </a:cubicBezTo>
                  <a:cubicBezTo>
                    <a:pt x="18" y="7"/>
                    <a:pt x="16" y="9"/>
                    <a:pt x="16" y="11"/>
                  </a:cubicBezTo>
                  <a:cubicBezTo>
                    <a:pt x="15" y="12"/>
                    <a:pt x="16" y="14"/>
                    <a:pt x="17" y="15"/>
                  </a:cubicBezTo>
                  <a:cubicBezTo>
                    <a:pt x="19" y="15"/>
                    <a:pt x="21" y="16"/>
                    <a:pt x="26" y="17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6" y="18"/>
                    <a:pt x="39" y="19"/>
                    <a:pt x="40" y="20"/>
                  </a:cubicBezTo>
                  <a:cubicBezTo>
                    <a:pt x="43" y="22"/>
                    <a:pt x="44" y="24"/>
                    <a:pt x="43" y="28"/>
                  </a:cubicBezTo>
                  <a:cubicBezTo>
                    <a:pt x="41" y="32"/>
                    <a:pt x="38" y="35"/>
                    <a:pt x="33" y="37"/>
                  </a:cubicBezTo>
                  <a:cubicBezTo>
                    <a:pt x="28" y="38"/>
                    <a:pt x="23" y="39"/>
                    <a:pt x="17" y="39"/>
                  </a:cubicBezTo>
                  <a:cubicBezTo>
                    <a:pt x="11" y="39"/>
                    <a:pt x="6" y="38"/>
                    <a:pt x="3" y="36"/>
                  </a:cubicBezTo>
                  <a:cubicBezTo>
                    <a:pt x="1" y="33"/>
                    <a:pt x="0" y="30"/>
                    <a:pt x="1" y="26"/>
                  </a:cubicBezTo>
                  <a:lnTo>
                    <a:pt x="8" y="26"/>
                  </a:ln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524"/>
            <p:cNvSpPr/>
            <p:nvPr/>
          </p:nvSpPr>
          <p:spPr bwMode="auto">
            <a:xfrm>
              <a:off x="3103568" y="7164394"/>
              <a:ext cx="171450" cy="138113"/>
            </a:xfrm>
            <a:custGeom>
              <a:avLst/>
              <a:gdLst>
                <a:gd name="T0" fmla="*/ 0 w 108"/>
                <a:gd name="T1" fmla="*/ 0 h 87"/>
                <a:gd name="T2" fmla="*/ 30163 w 108"/>
                <a:gd name="T3" fmla="*/ 0 h 87"/>
                <a:gd name="T4" fmla="*/ 60325 w 108"/>
                <a:gd name="T5" fmla="*/ 66675 h 87"/>
                <a:gd name="T6" fmla="*/ 141288 w 108"/>
                <a:gd name="T7" fmla="*/ 0 h 87"/>
                <a:gd name="T8" fmla="*/ 171450 w 108"/>
                <a:gd name="T9" fmla="*/ 0 h 87"/>
                <a:gd name="T10" fmla="*/ 66675 w 108"/>
                <a:gd name="T11" fmla="*/ 82550 h 87"/>
                <a:gd name="T12" fmla="*/ 47625 w 108"/>
                <a:gd name="T13" fmla="*/ 138113 h 87"/>
                <a:gd name="T14" fmla="*/ 22225 w 108"/>
                <a:gd name="T15" fmla="*/ 138113 h 87"/>
                <a:gd name="T16" fmla="*/ 41275 w 108"/>
                <a:gd name="T17" fmla="*/ 82550 h 87"/>
                <a:gd name="T18" fmla="*/ 0 w 108"/>
                <a:gd name="T19" fmla="*/ 0 h 8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8"/>
                <a:gd name="T31" fmla="*/ 0 h 87"/>
                <a:gd name="T32" fmla="*/ 108 w 108"/>
                <a:gd name="T33" fmla="*/ 87 h 8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8" h="87">
                  <a:moveTo>
                    <a:pt x="0" y="0"/>
                  </a:moveTo>
                  <a:lnTo>
                    <a:pt x="19" y="0"/>
                  </a:lnTo>
                  <a:lnTo>
                    <a:pt x="38" y="42"/>
                  </a:lnTo>
                  <a:lnTo>
                    <a:pt x="89" y="0"/>
                  </a:lnTo>
                  <a:lnTo>
                    <a:pt x="108" y="0"/>
                  </a:lnTo>
                  <a:lnTo>
                    <a:pt x="42" y="52"/>
                  </a:lnTo>
                  <a:lnTo>
                    <a:pt x="30" y="87"/>
                  </a:lnTo>
                  <a:lnTo>
                    <a:pt x="14" y="87"/>
                  </a:lnTo>
                  <a:lnTo>
                    <a:pt x="26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525"/>
            <p:cNvSpPr/>
            <p:nvPr/>
          </p:nvSpPr>
          <p:spPr bwMode="auto">
            <a:xfrm>
              <a:off x="3233743" y="7159631"/>
              <a:ext cx="180975" cy="147638"/>
            </a:xfrm>
            <a:custGeom>
              <a:avLst/>
              <a:gdLst>
                <a:gd name="T0" fmla="*/ 30163 w 48"/>
                <a:gd name="T1" fmla="*/ 98425 h 39"/>
                <a:gd name="T2" fmla="*/ 30163 w 48"/>
                <a:gd name="T3" fmla="*/ 117353 h 39"/>
                <a:gd name="T4" fmla="*/ 71636 w 48"/>
                <a:gd name="T5" fmla="*/ 132496 h 39"/>
                <a:gd name="T6" fmla="*/ 101798 w 48"/>
                <a:gd name="T7" fmla="*/ 128710 h 39"/>
                <a:gd name="T8" fmla="*/ 131961 w 48"/>
                <a:gd name="T9" fmla="*/ 109782 h 39"/>
                <a:gd name="T10" fmla="*/ 128191 w 48"/>
                <a:gd name="T11" fmla="*/ 90854 h 39"/>
                <a:gd name="T12" fmla="*/ 101798 w 48"/>
                <a:gd name="T13" fmla="*/ 83283 h 39"/>
                <a:gd name="T14" fmla="*/ 75406 w 48"/>
                <a:gd name="T15" fmla="*/ 79497 h 39"/>
                <a:gd name="T16" fmla="*/ 41473 w 48"/>
                <a:gd name="T17" fmla="*/ 68141 h 39"/>
                <a:gd name="T18" fmla="*/ 30163 w 48"/>
                <a:gd name="T19" fmla="*/ 41641 h 39"/>
                <a:gd name="T20" fmla="*/ 60325 w 48"/>
                <a:gd name="T21" fmla="*/ 11357 h 39"/>
                <a:gd name="T22" fmla="*/ 116880 w 48"/>
                <a:gd name="T23" fmla="*/ 0 h 39"/>
                <a:gd name="T24" fmla="*/ 165894 w 48"/>
                <a:gd name="T25" fmla="*/ 11357 h 39"/>
                <a:gd name="T26" fmla="*/ 177205 w 48"/>
                <a:gd name="T27" fmla="*/ 45427 h 39"/>
                <a:gd name="T28" fmla="*/ 150813 w 48"/>
                <a:gd name="T29" fmla="*/ 45427 h 39"/>
                <a:gd name="T30" fmla="*/ 150813 w 48"/>
                <a:gd name="T31" fmla="*/ 26499 h 39"/>
                <a:gd name="T32" fmla="*/ 113109 w 48"/>
                <a:gd name="T33" fmla="*/ 15142 h 39"/>
                <a:gd name="T34" fmla="*/ 75406 w 48"/>
                <a:gd name="T35" fmla="*/ 22714 h 39"/>
                <a:gd name="T36" fmla="*/ 60325 w 48"/>
                <a:gd name="T37" fmla="*/ 41641 h 39"/>
                <a:gd name="T38" fmla="*/ 64095 w 48"/>
                <a:gd name="T39" fmla="*/ 56784 h 39"/>
                <a:gd name="T40" fmla="*/ 98028 w 48"/>
                <a:gd name="T41" fmla="*/ 64355 h 39"/>
                <a:gd name="T42" fmla="*/ 124420 w 48"/>
                <a:gd name="T43" fmla="*/ 68141 h 39"/>
                <a:gd name="T44" fmla="*/ 150813 w 48"/>
                <a:gd name="T45" fmla="*/ 75712 h 39"/>
                <a:gd name="T46" fmla="*/ 162123 w 48"/>
                <a:gd name="T47" fmla="*/ 105997 h 39"/>
                <a:gd name="T48" fmla="*/ 124420 w 48"/>
                <a:gd name="T49" fmla="*/ 140067 h 39"/>
                <a:gd name="T50" fmla="*/ 64095 w 48"/>
                <a:gd name="T51" fmla="*/ 147638 h 39"/>
                <a:gd name="T52" fmla="*/ 11311 w 48"/>
                <a:gd name="T53" fmla="*/ 136281 h 39"/>
                <a:gd name="T54" fmla="*/ 3770 w 48"/>
                <a:gd name="T55" fmla="*/ 98425 h 39"/>
                <a:gd name="T56" fmla="*/ 30163 w 48"/>
                <a:gd name="T57" fmla="*/ 98425 h 39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48"/>
                <a:gd name="T88" fmla="*/ 0 h 39"/>
                <a:gd name="T89" fmla="*/ 48 w 48"/>
                <a:gd name="T90" fmla="*/ 39 h 39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48" h="39">
                  <a:moveTo>
                    <a:pt x="8" y="26"/>
                  </a:moveTo>
                  <a:cubicBezTo>
                    <a:pt x="7" y="28"/>
                    <a:pt x="8" y="30"/>
                    <a:pt x="8" y="31"/>
                  </a:cubicBezTo>
                  <a:cubicBezTo>
                    <a:pt x="10" y="34"/>
                    <a:pt x="13" y="35"/>
                    <a:pt x="19" y="35"/>
                  </a:cubicBezTo>
                  <a:cubicBezTo>
                    <a:pt x="22" y="35"/>
                    <a:pt x="25" y="35"/>
                    <a:pt x="27" y="34"/>
                  </a:cubicBezTo>
                  <a:cubicBezTo>
                    <a:pt x="32" y="33"/>
                    <a:pt x="34" y="31"/>
                    <a:pt x="35" y="29"/>
                  </a:cubicBezTo>
                  <a:cubicBezTo>
                    <a:pt x="36" y="27"/>
                    <a:pt x="36" y="25"/>
                    <a:pt x="34" y="24"/>
                  </a:cubicBezTo>
                  <a:cubicBezTo>
                    <a:pt x="33" y="23"/>
                    <a:pt x="30" y="23"/>
                    <a:pt x="27" y="22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16" y="20"/>
                    <a:pt x="13" y="19"/>
                    <a:pt x="11" y="18"/>
                  </a:cubicBezTo>
                  <a:cubicBezTo>
                    <a:pt x="8" y="17"/>
                    <a:pt x="7" y="15"/>
                    <a:pt x="8" y="11"/>
                  </a:cubicBezTo>
                  <a:cubicBezTo>
                    <a:pt x="10" y="8"/>
                    <a:pt x="12" y="5"/>
                    <a:pt x="16" y="3"/>
                  </a:cubicBezTo>
                  <a:cubicBezTo>
                    <a:pt x="20" y="1"/>
                    <a:pt x="25" y="0"/>
                    <a:pt x="31" y="0"/>
                  </a:cubicBezTo>
                  <a:cubicBezTo>
                    <a:pt x="37" y="0"/>
                    <a:pt x="41" y="1"/>
                    <a:pt x="44" y="3"/>
                  </a:cubicBezTo>
                  <a:cubicBezTo>
                    <a:pt x="47" y="5"/>
                    <a:pt x="48" y="8"/>
                    <a:pt x="47" y="12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40" y="10"/>
                    <a:pt x="40" y="8"/>
                    <a:pt x="40" y="7"/>
                  </a:cubicBezTo>
                  <a:cubicBezTo>
                    <a:pt x="38" y="5"/>
                    <a:pt x="35" y="4"/>
                    <a:pt x="30" y="4"/>
                  </a:cubicBezTo>
                  <a:cubicBezTo>
                    <a:pt x="25" y="4"/>
                    <a:pt x="22" y="5"/>
                    <a:pt x="20" y="6"/>
                  </a:cubicBezTo>
                  <a:cubicBezTo>
                    <a:pt x="18" y="7"/>
                    <a:pt x="16" y="9"/>
                    <a:pt x="16" y="11"/>
                  </a:cubicBezTo>
                  <a:cubicBezTo>
                    <a:pt x="15" y="12"/>
                    <a:pt x="15" y="14"/>
                    <a:pt x="17" y="15"/>
                  </a:cubicBezTo>
                  <a:cubicBezTo>
                    <a:pt x="18" y="15"/>
                    <a:pt x="21" y="16"/>
                    <a:pt x="26" y="17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6" y="18"/>
                    <a:pt x="39" y="19"/>
                    <a:pt x="40" y="20"/>
                  </a:cubicBezTo>
                  <a:cubicBezTo>
                    <a:pt x="43" y="22"/>
                    <a:pt x="44" y="24"/>
                    <a:pt x="43" y="28"/>
                  </a:cubicBezTo>
                  <a:cubicBezTo>
                    <a:pt x="41" y="32"/>
                    <a:pt x="38" y="35"/>
                    <a:pt x="33" y="37"/>
                  </a:cubicBezTo>
                  <a:cubicBezTo>
                    <a:pt x="28" y="38"/>
                    <a:pt x="23" y="39"/>
                    <a:pt x="17" y="39"/>
                  </a:cubicBezTo>
                  <a:cubicBezTo>
                    <a:pt x="11" y="39"/>
                    <a:pt x="6" y="38"/>
                    <a:pt x="3" y="36"/>
                  </a:cubicBezTo>
                  <a:cubicBezTo>
                    <a:pt x="1" y="33"/>
                    <a:pt x="0" y="30"/>
                    <a:pt x="1" y="26"/>
                  </a:cubicBezTo>
                  <a:lnTo>
                    <a:pt x="8" y="26"/>
                  </a:ln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526"/>
            <p:cNvSpPr/>
            <p:nvPr/>
          </p:nvSpPr>
          <p:spPr bwMode="auto">
            <a:xfrm>
              <a:off x="3417893" y="7164394"/>
              <a:ext cx="165100" cy="138113"/>
            </a:xfrm>
            <a:custGeom>
              <a:avLst/>
              <a:gdLst>
                <a:gd name="T0" fmla="*/ 165100 w 104"/>
                <a:gd name="T1" fmla="*/ 0 h 87"/>
                <a:gd name="T2" fmla="*/ 161925 w 104"/>
                <a:gd name="T3" fmla="*/ 14288 h 87"/>
                <a:gd name="T4" fmla="*/ 93662 w 104"/>
                <a:gd name="T5" fmla="*/ 14288 h 87"/>
                <a:gd name="T6" fmla="*/ 49212 w 104"/>
                <a:gd name="T7" fmla="*/ 138113 h 87"/>
                <a:gd name="T8" fmla="*/ 22225 w 104"/>
                <a:gd name="T9" fmla="*/ 138113 h 87"/>
                <a:gd name="T10" fmla="*/ 68263 w 104"/>
                <a:gd name="T11" fmla="*/ 14288 h 87"/>
                <a:gd name="T12" fmla="*/ 0 w 104"/>
                <a:gd name="T13" fmla="*/ 14288 h 87"/>
                <a:gd name="T14" fmla="*/ 7938 w 104"/>
                <a:gd name="T15" fmla="*/ 0 h 87"/>
                <a:gd name="T16" fmla="*/ 165100 w 104"/>
                <a:gd name="T17" fmla="*/ 0 h 8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04"/>
                <a:gd name="T28" fmla="*/ 0 h 87"/>
                <a:gd name="T29" fmla="*/ 104 w 104"/>
                <a:gd name="T30" fmla="*/ 87 h 8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04" h="87">
                  <a:moveTo>
                    <a:pt x="104" y="0"/>
                  </a:moveTo>
                  <a:lnTo>
                    <a:pt x="102" y="9"/>
                  </a:lnTo>
                  <a:lnTo>
                    <a:pt x="59" y="9"/>
                  </a:lnTo>
                  <a:lnTo>
                    <a:pt x="31" y="87"/>
                  </a:lnTo>
                  <a:lnTo>
                    <a:pt x="14" y="87"/>
                  </a:lnTo>
                  <a:lnTo>
                    <a:pt x="43" y="9"/>
                  </a:lnTo>
                  <a:lnTo>
                    <a:pt x="0" y="9"/>
                  </a:lnTo>
                  <a:lnTo>
                    <a:pt x="5" y="0"/>
                  </a:lnTo>
                  <a:lnTo>
                    <a:pt x="104" y="0"/>
                  </a:ln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527"/>
            <p:cNvSpPr/>
            <p:nvPr/>
          </p:nvSpPr>
          <p:spPr bwMode="auto">
            <a:xfrm>
              <a:off x="3552831" y="7164394"/>
              <a:ext cx="195263" cy="138113"/>
            </a:xfrm>
            <a:custGeom>
              <a:avLst/>
              <a:gdLst>
                <a:gd name="T0" fmla="*/ 49213 w 123"/>
                <a:gd name="T1" fmla="*/ 0 h 87"/>
                <a:gd name="T2" fmla="*/ 195263 w 123"/>
                <a:gd name="T3" fmla="*/ 0 h 87"/>
                <a:gd name="T4" fmla="*/ 187325 w 123"/>
                <a:gd name="T5" fmla="*/ 19050 h 87"/>
                <a:gd name="T6" fmla="*/ 71438 w 123"/>
                <a:gd name="T7" fmla="*/ 19050 h 87"/>
                <a:gd name="T8" fmla="*/ 57150 w 123"/>
                <a:gd name="T9" fmla="*/ 60325 h 87"/>
                <a:gd name="T10" fmla="*/ 165100 w 123"/>
                <a:gd name="T11" fmla="*/ 60325 h 87"/>
                <a:gd name="T12" fmla="*/ 157163 w 123"/>
                <a:gd name="T13" fmla="*/ 74613 h 87"/>
                <a:gd name="T14" fmla="*/ 49213 w 123"/>
                <a:gd name="T15" fmla="*/ 74613 h 87"/>
                <a:gd name="T16" fmla="*/ 33338 w 123"/>
                <a:gd name="T17" fmla="*/ 123825 h 87"/>
                <a:gd name="T18" fmla="*/ 150813 w 123"/>
                <a:gd name="T19" fmla="*/ 123825 h 87"/>
                <a:gd name="T20" fmla="*/ 146050 w 123"/>
                <a:gd name="T21" fmla="*/ 138113 h 87"/>
                <a:gd name="T22" fmla="*/ 0 w 123"/>
                <a:gd name="T23" fmla="*/ 138113 h 87"/>
                <a:gd name="T24" fmla="*/ 49213 w 123"/>
                <a:gd name="T25" fmla="*/ 0 h 8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23"/>
                <a:gd name="T40" fmla="*/ 0 h 87"/>
                <a:gd name="T41" fmla="*/ 123 w 123"/>
                <a:gd name="T42" fmla="*/ 87 h 8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23" h="87">
                  <a:moveTo>
                    <a:pt x="31" y="0"/>
                  </a:moveTo>
                  <a:lnTo>
                    <a:pt x="123" y="0"/>
                  </a:lnTo>
                  <a:lnTo>
                    <a:pt x="118" y="12"/>
                  </a:lnTo>
                  <a:lnTo>
                    <a:pt x="45" y="12"/>
                  </a:lnTo>
                  <a:lnTo>
                    <a:pt x="36" y="38"/>
                  </a:lnTo>
                  <a:lnTo>
                    <a:pt x="104" y="38"/>
                  </a:lnTo>
                  <a:lnTo>
                    <a:pt x="99" y="47"/>
                  </a:lnTo>
                  <a:lnTo>
                    <a:pt x="31" y="47"/>
                  </a:lnTo>
                  <a:lnTo>
                    <a:pt x="21" y="78"/>
                  </a:lnTo>
                  <a:lnTo>
                    <a:pt x="95" y="78"/>
                  </a:lnTo>
                  <a:lnTo>
                    <a:pt x="92" y="87"/>
                  </a:lnTo>
                  <a:lnTo>
                    <a:pt x="0" y="87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528"/>
            <p:cNvSpPr/>
            <p:nvPr/>
          </p:nvSpPr>
          <p:spPr bwMode="auto">
            <a:xfrm>
              <a:off x="3721106" y="7164394"/>
              <a:ext cx="236538" cy="138113"/>
            </a:xfrm>
            <a:custGeom>
              <a:avLst/>
              <a:gdLst>
                <a:gd name="T0" fmla="*/ 48809 w 63"/>
                <a:gd name="T1" fmla="*/ 0 h 37"/>
                <a:gd name="T2" fmla="*/ 86355 w 63"/>
                <a:gd name="T3" fmla="*/ 0 h 37"/>
                <a:gd name="T4" fmla="*/ 101373 w 63"/>
                <a:gd name="T5" fmla="*/ 115716 h 37"/>
                <a:gd name="T6" fmla="*/ 198992 w 63"/>
                <a:gd name="T7" fmla="*/ 0 h 37"/>
                <a:gd name="T8" fmla="*/ 236538 w 63"/>
                <a:gd name="T9" fmla="*/ 0 h 37"/>
                <a:gd name="T10" fmla="*/ 187729 w 63"/>
                <a:gd name="T11" fmla="*/ 138113 h 37"/>
                <a:gd name="T12" fmla="*/ 161447 w 63"/>
                <a:gd name="T13" fmla="*/ 138113 h 37"/>
                <a:gd name="T14" fmla="*/ 191483 w 63"/>
                <a:gd name="T15" fmla="*/ 55992 h 37"/>
                <a:gd name="T16" fmla="*/ 195238 w 63"/>
                <a:gd name="T17" fmla="*/ 41061 h 37"/>
                <a:gd name="T18" fmla="*/ 202747 w 63"/>
                <a:gd name="T19" fmla="*/ 22397 h 37"/>
                <a:gd name="T20" fmla="*/ 105128 w 63"/>
                <a:gd name="T21" fmla="*/ 138113 h 37"/>
                <a:gd name="T22" fmla="*/ 78846 w 63"/>
                <a:gd name="T23" fmla="*/ 138113 h 37"/>
                <a:gd name="T24" fmla="*/ 63828 w 63"/>
                <a:gd name="T25" fmla="*/ 22397 h 37"/>
                <a:gd name="T26" fmla="*/ 63828 w 63"/>
                <a:gd name="T27" fmla="*/ 26129 h 37"/>
                <a:gd name="T28" fmla="*/ 60073 w 63"/>
                <a:gd name="T29" fmla="*/ 41061 h 37"/>
                <a:gd name="T30" fmla="*/ 52564 w 63"/>
                <a:gd name="T31" fmla="*/ 55992 h 37"/>
                <a:gd name="T32" fmla="*/ 22527 w 63"/>
                <a:gd name="T33" fmla="*/ 138113 h 37"/>
                <a:gd name="T34" fmla="*/ 0 w 63"/>
                <a:gd name="T35" fmla="*/ 138113 h 37"/>
                <a:gd name="T36" fmla="*/ 48809 w 63"/>
                <a:gd name="T37" fmla="*/ 0 h 3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63"/>
                <a:gd name="T58" fmla="*/ 0 h 37"/>
                <a:gd name="T59" fmla="*/ 63 w 63"/>
                <a:gd name="T60" fmla="*/ 37 h 3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63" h="37">
                  <a:moveTo>
                    <a:pt x="13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50" y="37"/>
                    <a:pt x="50" y="37"/>
                    <a:pt x="50" y="37"/>
                  </a:cubicBezTo>
                  <a:cubicBezTo>
                    <a:pt x="43" y="37"/>
                    <a:pt x="43" y="37"/>
                    <a:pt x="43" y="37"/>
                  </a:cubicBezTo>
                  <a:cubicBezTo>
                    <a:pt x="51" y="15"/>
                    <a:pt x="51" y="15"/>
                    <a:pt x="51" y="15"/>
                  </a:cubicBezTo>
                  <a:cubicBezTo>
                    <a:pt x="51" y="14"/>
                    <a:pt x="52" y="13"/>
                    <a:pt x="52" y="11"/>
                  </a:cubicBezTo>
                  <a:cubicBezTo>
                    <a:pt x="53" y="10"/>
                    <a:pt x="54" y="8"/>
                    <a:pt x="54" y="6"/>
                  </a:cubicBezTo>
                  <a:cubicBezTo>
                    <a:pt x="28" y="37"/>
                    <a:pt x="28" y="37"/>
                    <a:pt x="28" y="37"/>
                  </a:cubicBezTo>
                  <a:cubicBezTo>
                    <a:pt x="21" y="37"/>
                    <a:pt x="21" y="37"/>
                    <a:pt x="21" y="37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8"/>
                    <a:pt x="16" y="9"/>
                    <a:pt x="16" y="11"/>
                  </a:cubicBezTo>
                  <a:cubicBezTo>
                    <a:pt x="15" y="13"/>
                    <a:pt x="15" y="14"/>
                    <a:pt x="14" y="15"/>
                  </a:cubicBezTo>
                  <a:cubicBezTo>
                    <a:pt x="6" y="37"/>
                    <a:pt x="6" y="37"/>
                    <a:pt x="6" y="37"/>
                  </a:cubicBezTo>
                  <a:cubicBezTo>
                    <a:pt x="0" y="37"/>
                    <a:pt x="0" y="37"/>
                    <a:pt x="0" y="37"/>
                  </a:cubicBezTo>
                  <a:lnTo>
                    <a:pt x="13" y="0"/>
                  </a:ln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529"/>
            <p:cNvSpPr/>
            <p:nvPr/>
          </p:nvSpPr>
          <p:spPr bwMode="auto">
            <a:xfrm>
              <a:off x="3938594" y="7159631"/>
              <a:ext cx="180975" cy="147638"/>
            </a:xfrm>
            <a:custGeom>
              <a:avLst/>
              <a:gdLst>
                <a:gd name="T0" fmla="*/ 30163 w 48"/>
                <a:gd name="T1" fmla="*/ 98425 h 39"/>
                <a:gd name="T2" fmla="*/ 30163 w 48"/>
                <a:gd name="T3" fmla="*/ 117353 h 39"/>
                <a:gd name="T4" fmla="*/ 75406 w 48"/>
                <a:gd name="T5" fmla="*/ 132496 h 39"/>
                <a:gd name="T6" fmla="*/ 101798 w 48"/>
                <a:gd name="T7" fmla="*/ 128710 h 39"/>
                <a:gd name="T8" fmla="*/ 131961 w 48"/>
                <a:gd name="T9" fmla="*/ 109782 h 39"/>
                <a:gd name="T10" fmla="*/ 128191 w 48"/>
                <a:gd name="T11" fmla="*/ 90854 h 39"/>
                <a:gd name="T12" fmla="*/ 101798 w 48"/>
                <a:gd name="T13" fmla="*/ 83283 h 39"/>
                <a:gd name="T14" fmla="*/ 75406 w 48"/>
                <a:gd name="T15" fmla="*/ 79497 h 39"/>
                <a:gd name="T16" fmla="*/ 41473 w 48"/>
                <a:gd name="T17" fmla="*/ 68141 h 39"/>
                <a:gd name="T18" fmla="*/ 33933 w 48"/>
                <a:gd name="T19" fmla="*/ 41641 h 39"/>
                <a:gd name="T20" fmla="*/ 60325 w 48"/>
                <a:gd name="T21" fmla="*/ 11357 h 39"/>
                <a:gd name="T22" fmla="*/ 116880 w 48"/>
                <a:gd name="T23" fmla="*/ 0 h 39"/>
                <a:gd name="T24" fmla="*/ 165894 w 48"/>
                <a:gd name="T25" fmla="*/ 11357 h 39"/>
                <a:gd name="T26" fmla="*/ 177205 w 48"/>
                <a:gd name="T27" fmla="*/ 45427 h 39"/>
                <a:gd name="T28" fmla="*/ 150813 w 48"/>
                <a:gd name="T29" fmla="*/ 45427 h 39"/>
                <a:gd name="T30" fmla="*/ 150813 w 48"/>
                <a:gd name="T31" fmla="*/ 26499 h 39"/>
                <a:gd name="T32" fmla="*/ 113109 w 48"/>
                <a:gd name="T33" fmla="*/ 15142 h 39"/>
                <a:gd name="T34" fmla="*/ 75406 w 48"/>
                <a:gd name="T35" fmla="*/ 22714 h 39"/>
                <a:gd name="T36" fmla="*/ 60325 w 48"/>
                <a:gd name="T37" fmla="*/ 41641 h 39"/>
                <a:gd name="T38" fmla="*/ 64095 w 48"/>
                <a:gd name="T39" fmla="*/ 56784 h 39"/>
                <a:gd name="T40" fmla="*/ 98028 w 48"/>
                <a:gd name="T41" fmla="*/ 64355 h 39"/>
                <a:gd name="T42" fmla="*/ 124420 w 48"/>
                <a:gd name="T43" fmla="*/ 68141 h 39"/>
                <a:gd name="T44" fmla="*/ 150813 w 48"/>
                <a:gd name="T45" fmla="*/ 75712 h 39"/>
                <a:gd name="T46" fmla="*/ 162123 w 48"/>
                <a:gd name="T47" fmla="*/ 105997 h 39"/>
                <a:gd name="T48" fmla="*/ 124420 w 48"/>
                <a:gd name="T49" fmla="*/ 140067 h 39"/>
                <a:gd name="T50" fmla="*/ 64095 w 48"/>
                <a:gd name="T51" fmla="*/ 147638 h 39"/>
                <a:gd name="T52" fmla="*/ 11311 w 48"/>
                <a:gd name="T53" fmla="*/ 136281 h 39"/>
                <a:gd name="T54" fmla="*/ 7541 w 48"/>
                <a:gd name="T55" fmla="*/ 98425 h 39"/>
                <a:gd name="T56" fmla="*/ 30163 w 48"/>
                <a:gd name="T57" fmla="*/ 98425 h 39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48"/>
                <a:gd name="T88" fmla="*/ 0 h 39"/>
                <a:gd name="T89" fmla="*/ 48 w 48"/>
                <a:gd name="T90" fmla="*/ 39 h 39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48" h="39">
                  <a:moveTo>
                    <a:pt x="8" y="26"/>
                  </a:moveTo>
                  <a:cubicBezTo>
                    <a:pt x="8" y="28"/>
                    <a:pt x="8" y="30"/>
                    <a:pt x="8" y="31"/>
                  </a:cubicBezTo>
                  <a:cubicBezTo>
                    <a:pt x="10" y="34"/>
                    <a:pt x="14" y="35"/>
                    <a:pt x="20" y="35"/>
                  </a:cubicBezTo>
                  <a:cubicBezTo>
                    <a:pt x="22" y="35"/>
                    <a:pt x="25" y="35"/>
                    <a:pt x="27" y="34"/>
                  </a:cubicBezTo>
                  <a:cubicBezTo>
                    <a:pt x="32" y="33"/>
                    <a:pt x="34" y="31"/>
                    <a:pt x="35" y="29"/>
                  </a:cubicBezTo>
                  <a:cubicBezTo>
                    <a:pt x="36" y="27"/>
                    <a:pt x="36" y="25"/>
                    <a:pt x="34" y="24"/>
                  </a:cubicBezTo>
                  <a:cubicBezTo>
                    <a:pt x="33" y="23"/>
                    <a:pt x="30" y="23"/>
                    <a:pt x="27" y="22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16" y="20"/>
                    <a:pt x="13" y="19"/>
                    <a:pt x="11" y="18"/>
                  </a:cubicBezTo>
                  <a:cubicBezTo>
                    <a:pt x="8" y="17"/>
                    <a:pt x="7" y="15"/>
                    <a:pt x="9" y="11"/>
                  </a:cubicBezTo>
                  <a:cubicBezTo>
                    <a:pt x="10" y="8"/>
                    <a:pt x="12" y="5"/>
                    <a:pt x="16" y="3"/>
                  </a:cubicBezTo>
                  <a:cubicBezTo>
                    <a:pt x="20" y="1"/>
                    <a:pt x="25" y="0"/>
                    <a:pt x="31" y="0"/>
                  </a:cubicBezTo>
                  <a:cubicBezTo>
                    <a:pt x="37" y="0"/>
                    <a:pt x="41" y="1"/>
                    <a:pt x="44" y="3"/>
                  </a:cubicBezTo>
                  <a:cubicBezTo>
                    <a:pt x="48" y="5"/>
                    <a:pt x="48" y="8"/>
                    <a:pt x="47" y="12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41" y="10"/>
                    <a:pt x="40" y="8"/>
                    <a:pt x="40" y="7"/>
                  </a:cubicBezTo>
                  <a:cubicBezTo>
                    <a:pt x="38" y="5"/>
                    <a:pt x="35" y="4"/>
                    <a:pt x="30" y="4"/>
                  </a:cubicBezTo>
                  <a:cubicBezTo>
                    <a:pt x="25" y="4"/>
                    <a:pt x="22" y="5"/>
                    <a:pt x="20" y="6"/>
                  </a:cubicBezTo>
                  <a:cubicBezTo>
                    <a:pt x="18" y="7"/>
                    <a:pt x="16" y="9"/>
                    <a:pt x="16" y="11"/>
                  </a:cubicBezTo>
                  <a:cubicBezTo>
                    <a:pt x="15" y="12"/>
                    <a:pt x="16" y="14"/>
                    <a:pt x="17" y="15"/>
                  </a:cubicBezTo>
                  <a:cubicBezTo>
                    <a:pt x="19" y="15"/>
                    <a:pt x="22" y="16"/>
                    <a:pt x="26" y="17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6" y="18"/>
                    <a:pt x="39" y="19"/>
                    <a:pt x="40" y="20"/>
                  </a:cubicBezTo>
                  <a:cubicBezTo>
                    <a:pt x="43" y="22"/>
                    <a:pt x="44" y="24"/>
                    <a:pt x="43" y="28"/>
                  </a:cubicBezTo>
                  <a:cubicBezTo>
                    <a:pt x="41" y="32"/>
                    <a:pt x="38" y="35"/>
                    <a:pt x="33" y="37"/>
                  </a:cubicBezTo>
                  <a:cubicBezTo>
                    <a:pt x="28" y="38"/>
                    <a:pt x="23" y="39"/>
                    <a:pt x="17" y="39"/>
                  </a:cubicBezTo>
                  <a:cubicBezTo>
                    <a:pt x="11" y="39"/>
                    <a:pt x="6" y="38"/>
                    <a:pt x="3" y="36"/>
                  </a:cubicBezTo>
                  <a:cubicBezTo>
                    <a:pt x="1" y="33"/>
                    <a:pt x="0" y="30"/>
                    <a:pt x="2" y="26"/>
                  </a:cubicBezTo>
                  <a:lnTo>
                    <a:pt x="8" y="26"/>
                  </a:ln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530"/>
            <p:cNvSpPr/>
            <p:nvPr/>
          </p:nvSpPr>
          <p:spPr bwMode="auto">
            <a:xfrm>
              <a:off x="4160845" y="7159631"/>
              <a:ext cx="195263" cy="147638"/>
            </a:xfrm>
            <a:custGeom>
              <a:avLst/>
              <a:gdLst>
                <a:gd name="T0" fmla="*/ 191508 w 52"/>
                <a:gd name="T1" fmla="*/ 45427 h 39"/>
                <a:gd name="T2" fmla="*/ 165223 w 52"/>
                <a:gd name="T3" fmla="*/ 45427 h 39"/>
                <a:gd name="T4" fmla="*/ 157712 w 52"/>
                <a:gd name="T5" fmla="*/ 22714 h 39"/>
                <a:gd name="T6" fmla="*/ 123917 w 52"/>
                <a:gd name="T7" fmla="*/ 15142 h 39"/>
                <a:gd name="T8" fmla="*/ 71346 w 52"/>
                <a:gd name="T9" fmla="*/ 30285 h 39"/>
                <a:gd name="T10" fmla="*/ 37551 w 52"/>
                <a:gd name="T11" fmla="*/ 75712 h 39"/>
                <a:gd name="T12" fmla="*/ 37551 w 52"/>
                <a:gd name="T13" fmla="*/ 117353 h 39"/>
                <a:gd name="T14" fmla="*/ 78856 w 52"/>
                <a:gd name="T15" fmla="*/ 132496 h 39"/>
                <a:gd name="T16" fmla="*/ 131427 w 52"/>
                <a:gd name="T17" fmla="*/ 113568 h 39"/>
                <a:gd name="T18" fmla="*/ 150202 w 52"/>
                <a:gd name="T19" fmla="*/ 90854 h 39"/>
                <a:gd name="T20" fmla="*/ 176488 w 52"/>
                <a:gd name="T21" fmla="*/ 90854 h 39"/>
                <a:gd name="T22" fmla="*/ 142692 w 52"/>
                <a:gd name="T23" fmla="*/ 128710 h 39"/>
                <a:gd name="T24" fmla="*/ 71346 w 52"/>
                <a:gd name="T25" fmla="*/ 147638 h 39"/>
                <a:gd name="T26" fmla="*/ 18775 w 52"/>
                <a:gd name="T27" fmla="*/ 132496 h 39"/>
                <a:gd name="T28" fmla="*/ 11265 w 52"/>
                <a:gd name="T29" fmla="*/ 71926 h 39"/>
                <a:gd name="T30" fmla="*/ 52571 w 52"/>
                <a:gd name="T31" fmla="*/ 22714 h 39"/>
                <a:gd name="T32" fmla="*/ 127672 w 52"/>
                <a:gd name="T33" fmla="*/ 0 h 39"/>
                <a:gd name="T34" fmla="*/ 180243 w 52"/>
                <a:gd name="T35" fmla="*/ 15142 h 39"/>
                <a:gd name="T36" fmla="*/ 191508 w 52"/>
                <a:gd name="T37" fmla="*/ 45427 h 39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52"/>
                <a:gd name="T58" fmla="*/ 0 h 39"/>
                <a:gd name="T59" fmla="*/ 52 w 52"/>
                <a:gd name="T60" fmla="*/ 39 h 39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52" h="39">
                  <a:moveTo>
                    <a:pt x="51" y="12"/>
                  </a:moveTo>
                  <a:cubicBezTo>
                    <a:pt x="44" y="12"/>
                    <a:pt x="44" y="12"/>
                    <a:pt x="44" y="12"/>
                  </a:cubicBezTo>
                  <a:cubicBezTo>
                    <a:pt x="44" y="10"/>
                    <a:pt x="43" y="8"/>
                    <a:pt x="42" y="6"/>
                  </a:cubicBezTo>
                  <a:cubicBezTo>
                    <a:pt x="40" y="5"/>
                    <a:pt x="37" y="4"/>
                    <a:pt x="33" y="4"/>
                  </a:cubicBezTo>
                  <a:cubicBezTo>
                    <a:pt x="27" y="4"/>
                    <a:pt x="23" y="6"/>
                    <a:pt x="19" y="8"/>
                  </a:cubicBezTo>
                  <a:cubicBezTo>
                    <a:pt x="15" y="11"/>
                    <a:pt x="12" y="15"/>
                    <a:pt x="10" y="20"/>
                  </a:cubicBezTo>
                  <a:cubicBezTo>
                    <a:pt x="8" y="24"/>
                    <a:pt x="8" y="28"/>
                    <a:pt x="10" y="31"/>
                  </a:cubicBezTo>
                  <a:cubicBezTo>
                    <a:pt x="12" y="33"/>
                    <a:pt x="16" y="35"/>
                    <a:pt x="21" y="35"/>
                  </a:cubicBezTo>
                  <a:cubicBezTo>
                    <a:pt x="27" y="35"/>
                    <a:pt x="31" y="33"/>
                    <a:pt x="35" y="30"/>
                  </a:cubicBezTo>
                  <a:cubicBezTo>
                    <a:pt x="37" y="29"/>
                    <a:pt x="39" y="27"/>
                    <a:pt x="40" y="24"/>
                  </a:cubicBezTo>
                  <a:cubicBezTo>
                    <a:pt x="47" y="24"/>
                    <a:pt x="47" y="24"/>
                    <a:pt x="47" y="24"/>
                  </a:cubicBezTo>
                  <a:cubicBezTo>
                    <a:pt x="45" y="28"/>
                    <a:pt x="42" y="32"/>
                    <a:pt x="38" y="34"/>
                  </a:cubicBezTo>
                  <a:cubicBezTo>
                    <a:pt x="32" y="38"/>
                    <a:pt x="26" y="39"/>
                    <a:pt x="19" y="39"/>
                  </a:cubicBezTo>
                  <a:cubicBezTo>
                    <a:pt x="13" y="39"/>
                    <a:pt x="8" y="38"/>
                    <a:pt x="5" y="35"/>
                  </a:cubicBezTo>
                  <a:cubicBezTo>
                    <a:pt x="1" y="32"/>
                    <a:pt x="0" y="26"/>
                    <a:pt x="3" y="19"/>
                  </a:cubicBezTo>
                  <a:cubicBezTo>
                    <a:pt x="5" y="14"/>
                    <a:pt x="8" y="9"/>
                    <a:pt x="14" y="6"/>
                  </a:cubicBezTo>
                  <a:cubicBezTo>
                    <a:pt x="20" y="2"/>
                    <a:pt x="26" y="0"/>
                    <a:pt x="34" y="0"/>
                  </a:cubicBezTo>
                  <a:cubicBezTo>
                    <a:pt x="41" y="0"/>
                    <a:pt x="45" y="1"/>
                    <a:pt x="48" y="4"/>
                  </a:cubicBezTo>
                  <a:cubicBezTo>
                    <a:pt x="51" y="6"/>
                    <a:pt x="52" y="9"/>
                    <a:pt x="51" y="12"/>
                  </a:cubicBez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531"/>
            <p:cNvSpPr>
              <a:spLocks noEditPoints="1"/>
            </p:cNvSpPr>
            <p:nvPr/>
          </p:nvSpPr>
          <p:spPr bwMode="auto">
            <a:xfrm>
              <a:off x="4348170" y="7197731"/>
              <a:ext cx="146050" cy="109538"/>
            </a:xfrm>
            <a:custGeom>
              <a:avLst/>
              <a:gdLst>
                <a:gd name="T0" fmla="*/ 142305 w 39"/>
                <a:gd name="T1" fmla="*/ 52880 h 29"/>
                <a:gd name="T2" fmla="*/ 108601 w 39"/>
                <a:gd name="T3" fmla="*/ 94429 h 29"/>
                <a:gd name="T4" fmla="*/ 52428 w 39"/>
                <a:gd name="T5" fmla="*/ 109538 h 29"/>
                <a:gd name="T6" fmla="*/ 11235 w 39"/>
                <a:gd name="T7" fmla="*/ 94429 h 29"/>
                <a:gd name="T8" fmla="*/ 7490 w 39"/>
                <a:gd name="T9" fmla="*/ 56658 h 29"/>
                <a:gd name="T10" fmla="*/ 41194 w 39"/>
                <a:gd name="T11" fmla="*/ 15109 h 29"/>
                <a:gd name="T12" fmla="*/ 93622 w 39"/>
                <a:gd name="T13" fmla="*/ 0 h 29"/>
                <a:gd name="T14" fmla="*/ 134815 w 39"/>
                <a:gd name="T15" fmla="*/ 15109 h 29"/>
                <a:gd name="T16" fmla="*/ 142305 w 39"/>
                <a:gd name="T17" fmla="*/ 52880 h 29"/>
                <a:gd name="T18" fmla="*/ 116091 w 39"/>
                <a:gd name="T19" fmla="*/ 52880 h 29"/>
                <a:gd name="T20" fmla="*/ 119836 w 39"/>
                <a:gd name="T21" fmla="*/ 30217 h 29"/>
                <a:gd name="T22" fmla="*/ 89877 w 39"/>
                <a:gd name="T23" fmla="*/ 15109 h 29"/>
                <a:gd name="T24" fmla="*/ 52428 w 39"/>
                <a:gd name="T25" fmla="*/ 26440 h 29"/>
                <a:gd name="T26" fmla="*/ 29959 w 39"/>
                <a:gd name="T27" fmla="*/ 56658 h 29"/>
                <a:gd name="T28" fmla="*/ 29959 w 39"/>
                <a:gd name="T29" fmla="*/ 83098 h 29"/>
                <a:gd name="T30" fmla="*/ 59918 w 39"/>
                <a:gd name="T31" fmla="*/ 94429 h 29"/>
                <a:gd name="T32" fmla="*/ 97367 w 39"/>
                <a:gd name="T33" fmla="*/ 83098 h 29"/>
                <a:gd name="T34" fmla="*/ 116091 w 39"/>
                <a:gd name="T35" fmla="*/ 52880 h 29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9"/>
                <a:gd name="T55" fmla="*/ 0 h 29"/>
                <a:gd name="T56" fmla="*/ 39 w 39"/>
                <a:gd name="T57" fmla="*/ 29 h 29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9" h="29">
                  <a:moveTo>
                    <a:pt x="38" y="14"/>
                  </a:moveTo>
                  <a:cubicBezTo>
                    <a:pt x="36" y="18"/>
                    <a:pt x="33" y="22"/>
                    <a:pt x="29" y="25"/>
                  </a:cubicBezTo>
                  <a:cubicBezTo>
                    <a:pt x="25" y="28"/>
                    <a:pt x="20" y="29"/>
                    <a:pt x="14" y="29"/>
                  </a:cubicBezTo>
                  <a:cubicBezTo>
                    <a:pt x="9" y="29"/>
                    <a:pt x="5" y="28"/>
                    <a:pt x="3" y="25"/>
                  </a:cubicBezTo>
                  <a:cubicBezTo>
                    <a:pt x="1" y="23"/>
                    <a:pt x="0" y="19"/>
                    <a:pt x="2" y="15"/>
                  </a:cubicBezTo>
                  <a:cubicBezTo>
                    <a:pt x="3" y="11"/>
                    <a:pt x="6" y="7"/>
                    <a:pt x="11" y="4"/>
                  </a:cubicBezTo>
                  <a:cubicBezTo>
                    <a:pt x="15" y="2"/>
                    <a:pt x="20" y="0"/>
                    <a:pt x="25" y="0"/>
                  </a:cubicBezTo>
                  <a:cubicBezTo>
                    <a:pt x="30" y="0"/>
                    <a:pt x="34" y="1"/>
                    <a:pt x="36" y="4"/>
                  </a:cubicBezTo>
                  <a:cubicBezTo>
                    <a:pt x="39" y="6"/>
                    <a:pt x="39" y="9"/>
                    <a:pt x="38" y="14"/>
                  </a:cubicBezTo>
                  <a:close/>
                  <a:moveTo>
                    <a:pt x="31" y="14"/>
                  </a:moveTo>
                  <a:cubicBezTo>
                    <a:pt x="32" y="12"/>
                    <a:pt x="32" y="10"/>
                    <a:pt x="32" y="8"/>
                  </a:cubicBezTo>
                  <a:cubicBezTo>
                    <a:pt x="31" y="5"/>
                    <a:pt x="28" y="4"/>
                    <a:pt x="24" y="4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1" y="10"/>
                    <a:pt x="9" y="12"/>
                    <a:pt x="8" y="15"/>
                  </a:cubicBezTo>
                  <a:cubicBezTo>
                    <a:pt x="7" y="18"/>
                    <a:pt x="7" y="20"/>
                    <a:pt x="8" y="22"/>
                  </a:cubicBezTo>
                  <a:cubicBezTo>
                    <a:pt x="10" y="24"/>
                    <a:pt x="12" y="25"/>
                    <a:pt x="16" y="25"/>
                  </a:cubicBezTo>
                  <a:cubicBezTo>
                    <a:pt x="20" y="25"/>
                    <a:pt x="23" y="24"/>
                    <a:pt x="26" y="22"/>
                  </a:cubicBezTo>
                  <a:cubicBezTo>
                    <a:pt x="28" y="20"/>
                    <a:pt x="30" y="17"/>
                    <a:pt x="31" y="14"/>
                  </a:cubicBez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532"/>
            <p:cNvSpPr/>
            <p:nvPr/>
          </p:nvSpPr>
          <p:spPr bwMode="auto">
            <a:xfrm>
              <a:off x="4494220" y="7197731"/>
              <a:ext cx="104775" cy="104775"/>
            </a:xfrm>
            <a:custGeom>
              <a:avLst/>
              <a:gdLst>
                <a:gd name="T0" fmla="*/ 33678 w 28"/>
                <a:gd name="T1" fmla="*/ 3742 h 28"/>
                <a:gd name="T2" fmla="*/ 59871 w 28"/>
                <a:gd name="T3" fmla="*/ 3742 h 28"/>
                <a:gd name="T4" fmla="*/ 52388 w 28"/>
                <a:gd name="T5" fmla="*/ 22452 h 28"/>
                <a:gd name="T6" fmla="*/ 71097 w 28"/>
                <a:gd name="T7" fmla="*/ 7484 h 28"/>
                <a:gd name="T8" fmla="*/ 97291 w 28"/>
                <a:gd name="T9" fmla="*/ 0 h 28"/>
                <a:gd name="T10" fmla="*/ 101033 w 28"/>
                <a:gd name="T11" fmla="*/ 0 h 28"/>
                <a:gd name="T12" fmla="*/ 104775 w 28"/>
                <a:gd name="T13" fmla="*/ 3742 h 28"/>
                <a:gd name="T14" fmla="*/ 97291 w 28"/>
                <a:gd name="T15" fmla="*/ 18710 h 28"/>
                <a:gd name="T16" fmla="*/ 93549 w 28"/>
                <a:gd name="T17" fmla="*/ 18710 h 28"/>
                <a:gd name="T18" fmla="*/ 89807 w 28"/>
                <a:gd name="T19" fmla="*/ 18710 h 28"/>
                <a:gd name="T20" fmla="*/ 59871 w 28"/>
                <a:gd name="T21" fmla="*/ 26194 h 28"/>
                <a:gd name="T22" fmla="*/ 44904 w 28"/>
                <a:gd name="T23" fmla="*/ 48646 h 28"/>
                <a:gd name="T24" fmla="*/ 22452 w 28"/>
                <a:gd name="T25" fmla="*/ 104775 h 28"/>
                <a:gd name="T26" fmla="*/ 0 w 28"/>
                <a:gd name="T27" fmla="*/ 104775 h 28"/>
                <a:gd name="T28" fmla="*/ 33678 w 28"/>
                <a:gd name="T29" fmla="*/ 3742 h 2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8"/>
                <a:gd name="T46" fmla="*/ 0 h 28"/>
                <a:gd name="T47" fmla="*/ 28 w 28"/>
                <a:gd name="T48" fmla="*/ 28 h 2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8" h="28">
                  <a:moveTo>
                    <a:pt x="9" y="1"/>
                  </a:moveTo>
                  <a:cubicBezTo>
                    <a:pt x="16" y="1"/>
                    <a:pt x="16" y="1"/>
                    <a:pt x="16" y="1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5" y="5"/>
                    <a:pt x="16" y="4"/>
                    <a:pt x="19" y="2"/>
                  </a:cubicBezTo>
                  <a:cubicBezTo>
                    <a:pt x="21" y="1"/>
                    <a:pt x="24" y="0"/>
                    <a:pt x="26" y="0"/>
                  </a:cubicBezTo>
                  <a:cubicBezTo>
                    <a:pt x="26" y="0"/>
                    <a:pt x="26" y="0"/>
                    <a:pt x="27" y="0"/>
                  </a:cubicBezTo>
                  <a:cubicBezTo>
                    <a:pt x="27" y="0"/>
                    <a:pt x="27" y="0"/>
                    <a:pt x="28" y="1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6" y="5"/>
                    <a:pt x="26" y="5"/>
                    <a:pt x="25" y="5"/>
                  </a:cubicBezTo>
                  <a:cubicBezTo>
                    <a:pt x="25" y="5"/>
                    <a:pt x="25" y="5"/>
                    <a:pt x="24" y="5"/>
                  </a:cubicBezTo>
                  <a:cubicBezTo>
                    <a:pt x="21" y="5"/>
                    <a:pt x="18" y="6"/>
                    <a:pt x="16" y="7"/>
                  </a:cubicBezTo>
                  <a:cubicBezTo>
                    <a:pt x="14" y="9"/>
                    <a:pt x="12" y="11"/>
                    <a:pt x="12" y="13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9" y="1"/>
                  </a:ln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 533"/>
            <p:cNvSpPr>
              <a:spLocks noEditPoints="1"/>
            </p:cNvSpPr>
            <p:nvPr/>
          </p:nvSpPr>
          <p:spPr bwMode="auto">
            <a:xfrm>
              <a:off x="4565658" y="7197731"/>
              <a:ext cx="165100" cy="146050"/>
            </a:xfrm>
            <a:custGeom>
              <a:avLst/>
              <a:gdLst>
                <a:gd name="T0" fmla="*/ 52532 w 44"/>
                <a:gd name="T1" fmla="*/ 3745 h 39"/>
                <a:gd name="T2" fmla="*/ 75045 w 44"/>
                <a:gd name="T3" fmla="*/ 3745 h 39"/>
                <a:gd name="T4" fmla="*/ 71293 w 44"/>
                <a:gd name="T5" fmla="*/ 18724 h 39"/>
                <a:gd name="T6" fmla="*/ 90055 w 44"/>
                <a:gd name="T7" fmla="*/ 7490 h 39"/>
                <a:gd name="T8" fmla="*/ 120073 w 44"/>
                <a:gd name="T9" fmla="*/ 0 h 39"/>
                <a:gd name="T10" fmla="*/ 157595 w 44"/>
                <a:gd name="T11" fmla="*/ 14979 h 39"/>
                <a:gd name="T12" fmla="*/ 161348 w 44"/>
                <a:gd name="T13" fmla="*/ 52428 h 39"/>
                <a:gd name="T14" fmla="*/ 116320 w 44"/>
                <a:gd name="T15" fmla="*/ 101112 h 39"/>
                <a:gd name="T16" fmla="*/ 78798 w 44"/>
                <a:gd name="T17" fmla="*/ 108601 h 39"/>
                <a:gd name="T18" fmla="*/ 52532 w 44"/>
                <a:gd name="T19" fmla="*/ 104856 h 39"/>
                <a:gd name="T20" fmla="*/ 41275 w 44"/>
                <a:gd name="T21" fmla="*/ 93622 h 39"/>
                <a:gd name="T22" fmla="*/ 22514 w 44"/>
                <a:gd name="T23" fmla="*/ 146050 h 39"/>
                <a:gd name="T24" fmla="*/ 0 w 44"/>
                <a:gd name="T25" fmla="*/ 146050 h 39"/>
                <a:gd name="T26" fmla="*/ 52532 w 44"/>
                <a:gd name="T27" fmla="*/ 3745 h 39"/>
                <a:gd name="T28" fmla="*/ 135082 w 44"/>
                <a:gd name="T29" fmla="*/ 52428 h 39"/>
                <a:gd name="T30" fmla="*/ 138834 w 44"/>
                <a:gd name="T31" fmla="*/ 33704 h 39"/>
                <a:gd name="T32" fmla="*/ 108816 w 44"/>
                <a:gd name="T33" fmla="*/ 14979 h 39"/>
                <a:gd name="T34" fmla="*/ 67541 w 44"/>
                <a:gd name="T35" fmla="*/ 33704 h 39"/>
                <a:gd name="T36" fmla="*/ 56284 w 44"/>
                <a:gd name="T37" fmla="*/ 59918 h 39"/>
                <a:gd name="T38" fmla="*/ 52532 w 44"/>
                <a:gd name="T39" fmla="*/ 78642 h 39"/>
                <a:gd name="T40" fmla="*/ 82550 w 44"/>
                <a:gd name="T41" fmla="*/ 93622 h 39"/>
                <a:gd name="T42" fmla="*/ 112568 w 44"/>
                <a:gd name="T43" fmla="*/ 82387 h 39"/>
                <a:gd name="T44" fmla="*/ 135082 w 44"/>
                <a:gd name="T45" fmla="*/ 52428 h 39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44"/>
                <a:gd name="T70" fmla="*/ 0 h 39"/>
                <a:gd name="T71" fmla="*/ 44 w 44"/>
                <a:gd name="T72" fmla="*/ 39 h 39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44" h="39">
                  <a:moveTo>
                    <a:pt x="14" y="1"/>
                  </a:moveTo>
                  <a:cubicBezTo>
                    <a:pt x="20" y="1"/>
                    <a:pt x="20" y="1"/>
                    <a:pt x="20" y="1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20" y="4"/>
                    <a:pt x="22" y="3"/>
                    <a:pt x="24" y="2"/>
                  </a:cubicBezTo>
                  <a:cubicBezTo>
                    <a:pt x="26" y="1"/>
                    <a:pt x="29" y="0"/>
                    <a:pt x="32" y="0"/>
                  </a:cubicBezTo>
                  <a:cubicBezTo>
                    <a:pt x="36" y="0"/>
                    <a:pt x="40" y="2"/>
                    <a:pt x="42" y="4"/>
                  </a:cubicBezTo>
                  <a:cubicBezTo>
                    <a:pt x="44" y="6"/>
                    <a:pt x="44" y="10"/>
                    <a:pt x="43" y="14"/>
                  </a:cubicBezTo>
                  <a:cubicBezTo>
                    <a:pt x="40" y="20"/>
                    <a:pt x="37" y="24"/>
                    <a:pt x="31" y="27"/>
                  </a:cubicBezTo>
                  <a:cubicBezTo>
                    <a:pt x="28" y="28"/>
                    <a:pt x="25" y="29"/>
                    <a:pt x="21" y="29"/>
                  </a:cubicBezTo>
                  <a:cubicBezTo>
                    <a:pt x="18" y="29"/>
                    <a:pt x="16" y="29"/>
                    <a:pt x="14" y="28"/>
                  </a:cubicBezTo>
                  <a:cubicBezTo>
                    <a:pt x="13" y="27"/>
                    <a:pt x="12" y="26"/>
                    <a:pt x="11" y="25"/>
                  </a:cubicBezTo>
                  <a:cubicBezTo>
                    <a:pt x="6" y="39"/>
                    <a:pt x="6" y="39"/>
                    <a:pt x="6" y="39"/>
                  </a:cubicBezTo>
                  <a:cubicBezTo>
                    <a:pt x="0" y="39"/>
                    <a:pt x="0" y="39"/>
                    <a:pt x="0" y="39"/>
                  </a:cubicBezTo>
                  <a:lnTo>
                    <a:pt x="14" y="1"/>
                  </a:lnTo>
                  <a:close/>
                  <a:moveTo>
                    <a:pt x="36" y="14"/>
                  </a:moveTo>
                  <a:cubicBezTo>
                    <a:pt x="37" y="12"/>
                    <a:pt x="37" y="10"/>
                    <a:pt x="37" y="9"/>
                  </a:cubicBezTo>
                  <a:cubicBezTo>
                    <a:pt x="36" y="6"/>
                    <a:pt x="33" y="4"/>
                    <a:pt x="29" y="4"/>
                  </a:cubicBezTo>
                  <a:cubicBezTo>
                    <a:pt x="25" y="4"/>
                    <a:pt x="21" y="6"/>
                    <a:pt x="18" y="9"/>
                  </a:cubicBezTo>
                  <a:cubicBezTo>
                    <a:pt x="17" y="11"/>
                    <a:pt x="16" y="13"/>
                    <a:pt x="15" y="16"/>
                  </a:cubicBezTo>
                  <a:cubicBezTo>
                    <a:pt x="14" y="18"/>
                    <a:pt x="14" y="19"/>
                    <a:pt x="14" y="21"/>
                  </a:cubicBezTo>
                  <a:cubicBezTo>
                    <a:pt x="15" y="24"/>
                    <a:pt x="17" y="25"/>
                    <a:pt x="22" y="25"/>
                  </a:cubicBezTo>
                  <a:cubicBezTo>
                    <a:pt x="25" y="25"/>
                    <a:pt x="27" y="24"/>
                    <a:pt x="30" y="22"/>
                  </a:cubicBezTo>
                  <a:cubicBezTo>
                    <a:pt x="33" y="21"/>
                    <a:pt x="35" y="18"/>
                    <a:pt x="36" y="14"/>
                  </a:cubicBez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534"/>
            <p:cNvSpPr>
              <a:spLocks noEditPoints="1"/>
            </p:cNvSpPr>
            <p:nvPr/>
          </p:nvSpPr>
          <p:spPr bwMode="auto">
            <a:xfrm>
              <a:off x="4733933" y="7197731"/>
              <a:ext cx="146050" cy="109538"/>
            </a:xfrm>
            <a:custGeom>
              <a:avLst/>
              <a:gdLst>
                <a:gd name="T0" fmla="*/ 142305 w 39"/>
                <a:gd name="T1" fmla="*/ 52880 h 29"/>
                <a:gd name="T2" fmla="*/ 108601 w 39"/>
                <a:gd name="T3" fmla="*/ 94429 h 29"/>
                <a:gd name="T4" fmla="*/ 52428 w 39"/>
                <a:gd name="T5" fmla="*/ 109538 h 29"/>
                <a:gd name="T6" fmla="*/ 11235 w 39"/>
                <a:gd name="T7" fmla="*/ 94429 h 29"/>
                <a:gd name="T8" fmla="*/ 7490 w 39"/>
                <a:gd name="T9" fmla="*/ 56658 h 29"/>
                <a:gd name="T10" fmla="*/ 37449 w 39"/>
                <a:gd name="T11" fmla="*/ 15109 h 29"/>
                <a:gd name="T12" fmla="*/ 93622 w 39"/>
                <a:gd name="T13" fmla="*/ 0 h 29"/>
                <a:gd name="T14" fmla="*/ 134815 w 39"/>
                <a:gd name="T15" fmla="*/ 15109 h 29"/>
                <a:gd name="T16" fmla="*/ 142305 w 39"/>
                <a:gd name="T17" fmla="*/ 52880 h 29"/>
                <a:gd name="T18" fmla="*/ 116091 w 39"/>
                <a:gd name="T19" fmla="*/ 52880 h 29"/>
                <a:gd name="T20" fmla="*/ 116091 w 39"/>
                <a:gd name="T21" fmla="*/ 30217 h 29"/>
                <a:gd name="T22" fmla="*/ 86132 w 39"/>
                <a:gd name="T23" fmla="*/ 15109 h 29"/>
                <a:gd name="T24" fmla="*/ 52428 w 39"/>
                <a:gd name="T25" fmla="*/ 26440 h 29"/>
                <a:gd name="T26" fmla="*/ 29959 w 39"/>
                <a:gd name="T27" fmla="*/ 56658 h 29"/>
                <a:gd name="T28" fmla="*/ 29959 w 39"/>
                <a:gd name="T29" fmla="*/ 83098 h 29"/>
                <a:gd name="T30" fmla="*/ 59918 w 39"/>
                <a:gd name="T31" fmla="*/ 94429 h 29"/>
                <a:gd name="T32" fmla="*/ 97367 w 39"/>
                <a:gd name="T33" fmla="*/ 83098 h 29"/>
                <a:gd name="T34" fmla="*/ 116091 w 39"/>
                <a:gd name="T35" fmla="*/ 52880 h 29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9"/>
                <a:gd name="T55" fmla="*/ 0 h 29"/>
                <a:gd name="T56" fmla="*/ 39 w 39"/>
                <a:gd name="T57" fmla="*/ 29 h 29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9" h="29">
                  <a:moveTo>
                    <a:pt x="38" y="14"/>
                  </a:moveTo>
                  <a:cubicBezTo>
                    <a:pt x="36" y="18"/>
                    <a:pt x="33" y="22"/>
                    <a:pt x="29" y="25"/>
                  </a:cubicBezTo>
                  <a:cubicBezTo>
                    <a:pt x="25" y="28"/>
                    <a:pt x="20" y="29"/>
                    <a:pt x="14" y="29"/>
                  </a:cubicBezTo>
                  <a:cubicBezTo>
                    <a:pt x="8" y="29"/>
                    <a:pt x="5" y="28"/>
                    <a:pt x="3" y="25"/>
                  </a:cubicBezTo>
                  <a:cubicBezTo>
                    <a:pt x="0" y="23"/>
                    <a:pt x="0" y="19"/>
                    <a:pt x="2" y="15"/>
                  </a:cubicBezTo>
                  <a:cubicBezTo>
                    <a:pt x="3" y="11"/>
                    <a:pt x="6" y="7"/>
                    <a:pt x="10" y="4"/>
                  </a:cubicBezTo>
                  <a:cubicBezTo>
                    <a:pt x="15" y="2"/>
                    <a:pt x="20" y="0"/>
                    <a:pt x="25" y="0"/>
                  </a:cubicBezTo>
                  <a:cubicBezTo>
                    <a:pt x="30" y="0"/>
                    <a:pt x="34" y="1"/>
                    <a:pt x="36" y="4"/>
                  </a:cubicBezTo>
                  <a:cubicBezTo>
                    <a:pt x="39" y="6"/>
                    <a:pt x="39" y="9"/>
                    <a:pt x="38" y="14"/>
                  </a:cubicBezTo>
                  <a:close/>
                  <a:moveTo>
                    <a:pt x="31" y="14"/>
                  </a:moveTo>
                  <a:cubicBezTo>
                    <a:pt x="32" y="12"/>
                    <a:pt x="32" y="10"/>
                    <a:pt x="31" y="8"/>
                  </a:cubicBezTo>
                  <a:cubicBezTo>
                    <a:pt x="31" y="5"/>
                    <a:pt x="28" y="4"/>
                    <a:pt x="23" y="4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1" y="10"/>
                    <a:pt x="9" y="12"/>
                    <a:pt x="8" y="15"/>
                  </a:cubicBezTo>
                  <a:cubicBezTo>
                    <a:pt x="7" y="18"/>
                    <a:pt x="7" y="20"/>
                    <a:pt x="8" y="22"/>
                  </a:cubicBezTo>
                  <a:cubicBezTo>
                    <a:pt x="9" y="24"/>
                    <a:pt x="12" y="25"/>
                    <a:pt x="16" y="25"/>
                  </a:cubicBezTo>
                  <a:cubicBezTo>
                    <a:pt x="20" y="25"/>
                    <a:pt x="23" y="24"/>
                    <a:pt x="26" y="22"/>
                  </a:cubicBezTo>
                  <a:cubicBezTo>
                    <a:pt x="28" y="20"/>
                    <a:pt x="30" y="17"/>
                    <a:pt x="31" y="14"/>
                  </a:cubicBez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31" name="Freeform 535"/>
            <p:cNvSpPr/>
            <p:nvPr/>
          </p:nvSpPr>
          <p:spPr bwMode="auto">
            <a:xfrm>
              <a:off x="4873633" y="7197731"/>
              <a:ext cx="107950" cy="104775"/>
            </a:xfrm>
            <a:custGeom>
              <a:avLst/>
              <a:gdLst>
                <a:gd name="T0" fmla="*/ 37224 w 29"/>
                <a:gd name="T1" fmla="*/ 3742 h 28"/>
                <a:gd name="T2" fmla="*/ 59559 w 29"/>
                <a:gd name="T3" fmla="*/ 3742 h 28"/>
                <a:gd name="T4" fmla="*/ 52114 w 29"/>
                <a:gd name="T5" fmla="*/ 22452 h 28"/>
                <a:gd name="T6" fmla="*/ 70726 w 29"/>
                <a:gd name="T7" fmla="*/ 7484 h 28"/>
                <a:gd name="T8" fmla="*/ 100505 w 29"/>
                <a:gd name="T9" fmla="*/ 0 h 28"/>
                <a:gd name="T10" fmla="*/ 100505 w 29"/>
                <a:gd name="T11" fmla="*/ 0 h 28"/>
                <a:gd name="T12" fmla="*/ 107950 w 29"/>
                <a:gd name="T13" fmla="*/ 3742 h 28"/>
                <a:gd name="T14" fmla="*/ 100505 w 29"/>
                <a:gd name="T15" fmla="*/ 18710 h 28"/>
                <a:gd name="T16" fmla="*/ 96783 w 29"/>
                <a:gd name="T17" fmla="*/ 18710 h 28"/>
                <a:gd name="T18" fmla="*/ 93060 w 29"/>
                <a:gd name="T19" fmla="*/ 18710 h 28"/>
                <a:gd name="T20" fmla="*/ 63281 w 29"/>
                <a:gd name="T21" fmla="*/ 26194 h 28"/>
                <a:gd name="T22" fmla="*/ 44669 w 29"/>
                <a:gd name="T23" fmla="*/ 48646 h 28"/>
                <a:gd name="T24" fmla="*/ 22334 w 29"/>
                <a:gd name="T25" fmla="*/ 104775 h 28"/>
                <a:gd name="T26" fmla="*/ 0 w 29"/>
                <a:gd name="T27" fmla="*/ 104775 h 28"/>
                <a:gd name="T28" fmla="*/ 37224 w 29"/>
                <a:gd name="T29" fmla="*/ 3742 h 2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9"/>
                <a:gd name="T46" fmla="*/ 0 h 28"/>
                <a:gd name="T47" fmla="*/ 29 w 29"/>
                <a:gd name="T48" fmla="*/ 28 h 2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9" h="28">
                  <a:moveTo>
                    <a:pt x="10" y="1"/>
                  </a:moveTo>
                  <a:cubicBezTo>
                    <a:pt x="16" y="1"/>
                    <a:pt x="16" y="1"/>
                    <a:pt x="16" y="1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5" y="5"/>
                    <a:pt x="17" y="4"/>
                    <a:pt x="19" y="2"/>
                  </a:cubicBezTo>
                  <a:cubicBezTo>
                    <a:pt x="22" y="1"/>
                    <a:pt x="24" y="0"/>
                    <a:pt x="27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0"/>
                    <a:pt x="28" y="0"/>
                    <a:pt x="29" y="1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6" y="5"/>
                    <a:pt x="25" y="5"/>
                    <a:pt x="25" y="5"/>
                  </a:cubicBezTo>
                  <a:cubicBezTo>
                    <a:pt x="22" y="5"/>
                    <a:pt x="19" y="6"/>
                    <a:pt x="17" y="7"/>
                  </a:cubicBezTo>
                  <a:cubicBezTo>
                    <a:pt x="14" y="9"/>
                    <a:pt x="13" y="11"/>
                    <a:pt x="12" y="13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10" y="1"/>
                  </a:ln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32" name="Freeform 536"/>
            <p:cNvSpPr>
              <a:spLocks noEditPoints="1"/>
            </p:cNvSpPr>
            <p:nvPr/>
          </p:nvSpPr>
          <p:spPr bwMode="auto">
            <a:xfrm>
              <a:off x="4956184" y="7197731"/>
              <a:ext cx="146050" cy="109538"/>
            </a:xfrm>
            <a:custGeom>
              <a:avLst/>
              <a:gdLst>
                <a:gd name="T0" fmla="*/ 101112 w 39"/>
                <a:gd name="T1" fmla="*/ 45326 h 29"/>
                <a:gd name="T2" fmla="*/ 112346 w 39"/>
                <a:gd name="T3" fmla="*/ 37772 h 29"/>
                <a:gd name="T4" fmla="*/ 116091 w 39"/>
                <a:gd name="T5" fmla="*/ 33995 h 29"/>
                <a:gd name="T6" fmla="*/ 112346 w 39"/>
                <a:gd name="T7" fmla="*/ 18886 h 29"/>
                <a:gd name="T8" fmla="*/ 89877 w 39"/>
                <a:gd name="T9" fmla="*/ 15109 h 29"/>
                <a:gd name="T10" fmla="*/ 59918 w 39"/>
                <a:gd name="T11" fmla="*/ 22663 h 29"/>
                <a:gd name="T12" fmla="*/ 48683 w 39"/>
                <a:gd name="T13" fmla="*/ 33995 h 29"/>
                <a:gd name="T14" fmla="*/ 26214 w 39"/>
                <a:gd name="T15" fmla="*/ 33995 h 29"/>
                <a:gd name="T16" fmla="*/ 52428 w 39"/>
                <a:gd name="T17" fmla="*/ 7554 h 29"/>
                <a:gd name="T18" fmla="*/ 93622 w 39"/>
                <a:gd name="T19" fmla="*/ 0 h 29"/>
                <a:gd name="T20" fmla="*/ 134815 w 39"/>
                <a:gd name="T21" fmla="*/ 7554 h 29"/>
                <a:gd name="T22" fmla="*/ 142305 w 39"/>
                <a:gd name="T23" fmla="*/ 30217 h 29"/>
                <a:gd name="T24" fmla="*/ 119836 w 39"/>
                <a:gd name="T25" fmla="*/ 90652 h 29"/>
                <a:gd name="T26" fmla="*/ 119836 w 39"/>
                <a:gd name="T27" fmla="*/ 94429 h 29"/>
                <a:gd name="T28" fmla="*/ 127326 w 39"/>
                <a:gd name="T29" fmla="*/ 94429 h 29"/>
                <a:gd name="T30" fmla="*/ 131071 w 39"/>
                <a:gd name="T31" fmla="*/ 94429 h 29"/>
                <a:gd name="T32" fmla="*/ 134815 w 39"/>
                <a:gd name="T33" fmla="*/ 94429 h 29"/>
                <a:gd name="T34" fmla="*/ 131071 w 39"/>
                <a:gd name="T35" fmla="*/ 105761 h 29"/>
                <a:gd name="T36" fmla="*/ 119836 w 39"/>
                <a:gd name="T37" fmla="*/ 109538 h 29"/>
                <a:gd name="T38" fmla="*/ 112346 w 39"/>
                <a:gd name="T39" fmla="*/ 109538 h 29"/>
                <a:gd name="T40" fmla="*/ 97367 w 39"/>
                <a:gd name="T41" fmla="*/ 101984 h 29"/>
                <a:gd name="T42" fmla="*/ 97367 w 39"/>
                <a:gd name="T43" fmla="*/ 94429 h 29"/>
                <a:gd name="T44" fmla="*/ 71153 w 39"/>
                <a:gd name="T45" fmla="*/ 105761 h 29"/>
                <a:gd name="T46" fmla="*/ 37449 w 39"/>
                <a:gd name="T47" fmla="*/ 109538 h 29"/>
                <a:gd name="T48" fmla="*/ 7490 w 39"/>
                <a:gd name="T49" fmla="*/ 101984 h 29"/>
                <a:gd name="T50" fmla="*/ 3745 w 39"/>
                <a:gd name="T51" fmla="*/ 79321 h 29"/>
                <a:gd name="T52" fmla="*/ 26214 w 39"/>
                <a:gd name="T53" fmla="*/ 56658 h 29"/>
                <a:gd name="T54" fmla="*/ 59918 w 39"/>
                <a:gd name="T55" fmla="*/ 49103 h 29"/>
                <a:gd name="T56" fmla="*/ 101112 w 39"/>
                <a:gd name="T57" fmla="*/ 45326 h 29"/>
                <a:gd name="T58" fmla="*/ 48683 w 39"/>
                <a:gd name="T59" fmla="*/ 94429 h 29"/>
                <a:gd name="T60" fmla="*/ 74897 w 39"/>
                <a:gd name="T61" fmla="*/ 90652 h 29"/>
                <a:gd name="T62" fmla="*/ 104856 w 39"/>
                <a:gd name="T63" fmla="*/ 67989 h 29"/>
                <a:gd name="T64" fmla="*/ 108601 w 39"/>
                <a:gd name="T65" fmla="*/ 52880 h 29"/>
                <a:gd name="T66" fmla="*/ 97367 w 39"/>
                <a:gd name="T67" fmla="*/ 56658 h 29"/>
                <a:gd name="T68" fmla="*/ 82387 w 39"/>
                <a:gd name="T69" fmla="*/ 60435 h 29"/>
                <a:gd name="T70" fmla="*/ 67408 w 39"/>
                <a:gd name="T71" fmla="*/ 60435 h 29"/>
                <a:gd name="T72" fmla="*/ 44938 w 39"/>
                <a:gd name="T73" fmla="*/ 64212 h 29"/>
                <a:gd name="T74" fmla="*/ 29959 w 39"/>
                <a:gd name="T75" fmla="*/ 79321 h 29"/>
                <a:gd name="T76" fmla="*/ 33704 w 39"/>
                <a:gd name="T77" fmla="*/ 90652 h 29"/>
                <a:gd name="T78" fmla="*/ 48683 w 39"/>
                <a:gd name="T79" fmla="*/ 94429 h 29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39"/>
                <a:gd name="T121" fmla="*/ 0 h 29"/>
                <a:gd name="T122" fmla="*/ 39 w 39"/>
                <a:gd name="T123" fmla="*/ 29 h 29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39" h="29">
                  <a:moveTo>
                    <a:pt x="27" y="12"/>
                  </a:moveTo>
                  <a:cubicBezTo>
                    <a:pt x="28" y="12"/>
                    <a:pt x="29" y="11"/>
                    <a:pt x="30" y="10"/>
                  </a:cubicBezTo>
                  <a:cubicBezTo>
                    <a:pt x="31" y="10"/>
                    <a:pt x="31" y="9"/>
                    <a:pt x="31" y="9"/>
                  </a:cubicBezTo>
                  <a:cubicBezTo>
                    <a:pt x="32" y="7"/>
                    <a:pt x="31" y="6"/>
                    <a:pt x="30" y="5"/>
                  </a:cubicBezTo>
                  <a:cubicBezTo>
                    <a:pt x="29" y="5"/>
                    <a:pt x="27" y="4"/>
                    <a:pt x="24" y="4"/>
                  </a:cubicBezTo>
                  <a:cubicBezTo>
                    <a:pt x="20" y="4"/>
                    <a:pt x="18" y="5"/>
                    <a:pt x="16" y="6"/>
                  </a:cubicBezTo>
                  <a:cubicBezTo>
                    <a:pt x="15" y="7"/>
                    <a:pt x="14" y="8"/>
                    <a:pt x="13" y="9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9" y="6"/>
                    <a:pt x="11" y="4"/>
                    <a:pt x="14" y="2"/>
                  </a:cubicBezTo>
                  <a:cubicBezTo>
                    <a:pt x="18" y="1"/>
                    <a:pt x="22" y="0"/>
                    <a:pt x="25" y="0"/>
                  </a:cubicBezTo>
                  <a:cubicBezTo>
                    <a:pt x="30" y="0"/>
                    <a:pt x="33" y="1"/>
                    <a:pt x="36" y="2"/>
                  </a:cubicBezTo>
                  <a:cubicBezTo>
                    <a:pt x="38" y="3"/>
                    <a:pt x="39" y="5"/>
                    <a:pt x="38" y="8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2" y="24"/>
                    <a:pt x="32" y="24"/>
                    <a:pt x="32" y="25"/>
                  </a:cubicBezTo>
                  <a:cubicBezTo>
                    <a:pt x="32" y="25"/>
                    <a:pt x="33" y="25"/>
                    <a:pt x="34" y="25"/>
                  </a:cubicBezTo>
                  <a:cubicBezTo>
                    <a:pt x="34" y="25"/>
                    <a:pt x="34" y="25"/>
                    <a:pt x="35" y="25"/>
                  </a:cubicBezTo>
                  <a:cubicBezTo>
                    <a:pt x="35" y="25"/>
                    <a:pt x="35" y="25"/>
                    <a:pt x="36" y="25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4" y="28"/>
                    <a:pt x="33" y="29"/>
                    <a:pt x="32" y="29"/>
                  </a:cubicBezTo>
                  <a:cubicBezTo>
                    <a:pt x="32" y="29"/>
                    <a:pt x="31" y="29"/>
                    <a:pt x="30" y="29"/>
                  </a:cubicBezTo>
                  <a:cubicBezTo>
                    <a:pt x="28" y="29"/>
                    <a:pt x="26" y="28"/>
                    <a:pt x="26" y="27"/>
                  </a:cubicBezTo>
                  <a:cubicBezTo>
                    <a:pt x="26" y="26"/>
                    <a:pt x="25" y="26"/>
                    <a:pt x="26" y="25"/>
                  </a:cubicBezTo>
                  <a:cubicBezTo>
                    <a:pt x="24" y="26"/>
                    <a:pt x="22" y="27"/>
                    <a:pt x="19" y="28"/>
                  </a:cubicBezTo>
                  <a:cubicBezTo>
                    <a:pt x="16" y="29"/>
                    <a:pt x="13" y="29"/>
                    <a:pt x="10" y="29"/>
                  </a:cubicBezTo>
                  <a:cubicBezTo>
                    <a:pt x="7" y="29"/>
                    <a:pt x="4" y="28"/>
                    <a:pt x="2" y="27"/>
                  </a:cubicBezTo>
                  <a:cubicBezTo>
                    <a:pt x="1" y="25"/>
                    <a:pt x="0" y="23"/>
                    <a:pt x="1" y="21"/>
                  </a:cubicBezTo>
                  <a:cubicBezTo>
                    <a:pt x="2" y="19"/>
                    <a:pt x="4" y="17"/>
                    <a:pt x="7" y="15"/>
                  </a:cubicBezTo>
                  <a:cubicBezTo>
                    <a:pt x="9" y="14"/>
                    <a:pt x="12" y="13"/>
                    <a:pt x="16" y="13"/>
                  </a:cubicBezTo>
                  <a:lnTo>
                    <a:pt x="27" y="12"/>
                  </a:lnTo>
                  <a:close/>
                  <a:moveTo>
                    <a:pt x="13" y="25"/>
                  </a:moveTo>
                  <a:cubicBezTo>
                    <a:pt x="15" y="25"/>
                    <a:pt x="18" y="25"/>
                    <a:pt x="20" y="24"/>
                  </a:cubicBezTo>
                  <a:cubicBezTo>
                    <a:pt x="24" y="23"/>
                    <a:pt x="27" y="21"/>
                    <a:pt x="28" y="18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28" y="15"/>
                    <a:pt x="27" y="15"/>
                    <a:pt x="26" y="15"/>
                  </a:cubicBezTo>
                  <a:cubicBezTo>
                    <a:pt x="24" y="15"/>
                    <a:pt x="23" y="16"/>
                    <a:pt x="22" y="16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15" y="16"/>
                    <a:pt x="14" y="17"/>
                    <a:pt x="12" y="17"/>
                  </a:cubicBezTo>
                  <a:cubicBezTo>
                    <a:pt x="10" y="18"/>
                    <a:pt x="9" y="19"/>
                    <a:pt x="8" y="21"/>
                  </a:cubicBezTo>
                  <a:cubicBezTo>
                    <a:pt x="7" y="22"/>
                    <a:pt x="8" y="23"/>
                    <a:pt x="9" y="24"/>
                  </a:cubicBezTo>
                  <a:cubicBezTo>
                    <a:pt x="10" y="25"/>
                    <a:pt x="11" y="25"/>
                    <a:pt x="13" y="25"/>
                  </a:cubicBez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33" name="Freeform 537"/>
            <p:cNvSpPr/>
            <p:nvPr/>
          </p:nvSpPr>
          <p:spPr bwMode="auto">
            <a:xfrm>
              <a:off x="5113346" y="7172331"/>
              <a:ext cx="77788" cy="134938"/>
            </a:xfrm>
            <a:custGeom>
              <a:avLst/>
              <a:gdLst>
                <a:gd name="T0" fmla="*/ 40746 w 21"/>
                <a:gd name="T1" fmla="*/ 0 h 36"/>
                <a:gd name="T2" fmla="*/ 62971 w 21"/>
                <a:gd name="T3" fmla="*/ 0 h 36"/>
                <a:gd name="T4" fmla="*/ 55563 w 21"/>
                <a:gd name="T5" fmla="*/ 29986 h 36"/>
                <a:gd name="T6" fmla="*/ 77788 w 21"/>
                <a:gd name="T7" fmla="*/ 29986 h 36"/>
                <a:gd name="T8" fmla="*/ 70380 w 21"/>
                <a:gd name="T9" fmla="*/ 44979 h 36"/>
                <a:gd name="T10" fmla="*/ 48154 w 21"/>
                <a:gd name="T11" fmla="*/ 44979 h 36"/>
                <a:gd name="T12" fmla="*/ 25929 w 21"/>
                <a:gd name="T13" fmla="*/ 108700 h 36"/>
                <a:gd name="T14" fmla="*/ 29634 w 21"/>
                <a:gd name="T15" fmla="*/ 116197 h 36"/>
                <a:gd name="T16" fmla="*/ 37042 w 21"/>
                <a:gd name="T17" fmla="*/ 119945 h 36"/>
                <a:gd name="T18" fmla="*/ 40746 w 21"/>
                <a:gd name="T19" fmla="*/ 119945 h 36"/>
                <a:gd name="T20" fmla="*/ 44450 w 21"/>
                <a:gd name="T21" fmla="*/ 119945 h 36"/>
                <a:gd name="T22" fmla="*/ 40746 w 21"/>
                <a:gd name="T23" fmla="*/ 131190 h 36"/>
                <a:gd name="T24" fmla="*/ 33338 w 21"/>
                <a:gd name="T25" fmla="*/ 131190 h 36"/>
                <a:gd name="T26" fmla="*/ 22225 w 21"/>
                <a:gd name="T27" fmla="*/ 134938 h 36"/>
                <a:gd name="T28" fmla="*/ 0 w 21"/>
                <a:gd name="T29" fmla="*/ 127441 h 36"/>
                <a:gd name="T30" fmla="*/ 0 w 21"/>
                <a:gd name="T31" fmla="*/ 112448 h 36"/>
                <a:gd name="T32" fmla="*/ 25929 w 21"/>
                <a:gd name="T33" fmla="*/ 44979 h 36"/>
                <a:gd name="T34" fmla="*/ 7408 w 21"/>
                <a:gd name="T35" fmla="*/ 44979 h 36"/>
                <a:gd name="T36" fmla="*/ 11113 w 21"/>
                <a:gd name="T37" fmla="*/ 29986 h 36"/>
                <a:gd name="T38" fmla="*/ 29634 w 21"/>
                <a:gd name="T39" fmla="*/ 29986 h 36"/>
                <a:gd name="T40" fmla="*/ 40746 w 21"/>
                <a:gd name="T41" fmla="*/ 0 h 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21"/>
                <a:gd name="T64" fmla="*/ 0 h 36"/>
                <a:gd name="T65" fmla="*/ 21 w 21"/>
                <a:gd name="T66" fmla="*/ 36 h 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21" h="36">
                  <a:moveTo>
                    <a:pt x="11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7" y="30"/>
                    <a:pt x="7" y="31"/>
                    <a:pt x="8" y="31"/>
                  </a:cubicBezTo>
                  <a:cubicBezTo>
                    <a:pt x="8" y="32"/>
                    <a:pt x="9" y="32"/>
                    <a:pt x="10" y="32"/>
                  </a:cubicBezTo>
                  <a:cubicBezTo>
                    <a:pt x="10" y="32"/>
                    <a:pt x="11" y="32"/>
                    <a:pt x="11" y="32"/>
                  </a:cubicBezTo>
                  <a:cubicBezTo>
                    <a:pt x="11" y="32"/>
                    <a:pt x="12" y="32"/>
                    <a:pt x="12" y="32"/>
                  </a:cubicBezTo>
                  <a:cubicBezTo>
                    <a:pt x="11" y="35"/>
                    <a:pt x="11" y="35"/>
                    <a:pt x="11" y="35"/>
                  </a:cubicBezTo>
                  <a:cubicBezTo>
                    <a:pt x="10" y="35"/>
                    <a:pt x="9" y="35"/>
                    <a:pt x="9" y="35"/>
                  </a:cubicBezTo>
                  <a:cubicBezTo>
                    <a:pt x="8" y="36"/>
                    <a:pt x="7" y="36"/>
                    <a:pt x="6" y="36"/>
                  </a:cubicBezTo>
                  <a:cubicBezTo>
                    <a:pt x="3" y="36"/>
                    <a:pt x="1" y="35"/>
                    <a:pt x="0" y="34"/>
                  </a:cubicBezTo>
                  <a:cubicBezTo>
                    <a:pt x="0" y="33"/>
                    <a:pt x="0" y="31"/>
                    <a:pt x="0" y="30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11" y="0"/>
                  </a:ln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Freeform 538"/>
            <p:cNvSpPr>
              <a:spLocks noEditPoints="1"/>
            </p:cNvSpPr>
            <p:nvPr/>
          </p:nvSpPr>
          <p:spPr bwMode="auto">
            <a:xfrm>
              <a:off x="5176846" y="7164394"/>
              <a:ext cx="74613" cy="138113"/>
            </a:xfrm>
            <a:custGeom>
              <a:avLst/>
              <a:gdLst>
                <a:gd name="T0" fmla="*/ 38100 w 47"/>
                <a:gd name="T1" fmla="*/ 36513 h 87"/>
                <a:gd name="T2" fmla="*/ 60325 w 47"/>
                <a:gd name="T3" fmla="*/ 36513 h 87"/>
                <a:gd name="T4" fmla="*/ 26988 w 47"/>
                <a:gd name="T5" fmla="*/ 138113 h 87"/>
                <a:gd name="T6" fmla="*/ 0 w 47"/>
                <a:gd name="T7" fmla="*/ 138113 h 87"/>
                <a:gd name="T8" fmla="*/ 38100 w 47"/>
                <a:gd name="T9" fmla="*/ 36513 h 87"/>
                <a:gd name="T10" fmla="*/ 49213 w 47"/>
                <a:gd name="T11" fmla="*/ 0 h 87"/>
                <a:gd name="T12" fmla="*/ 74613 w 47"/>
                <a:gd name="T13" fmla="*/ 0 h 87"/>
                <a:gd name="T14" fmla="*/ 68263 w 47"/>
                <a:gd name="T15" fmla="*/ 19050 h 87"/>
                <a:gd name="T16" fmla="*/ 44450 w 47"/>
                <a:gd name="T17" fmla="*/ 19050 h 87"/>
                <a:gd name="T18" fmla="*/ 49213 w 47"/>
                <a:gd name="T19" fmla="*/ 0 h 8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7"/>
                <a:gd name="T31" fmla="*/ 0 h 87"/>
                <a:gd name="T32" fmla="*/ 47 w 47"/>
                <a:gd name="T33" fmla="*/ 87 h 8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7" h="87">
                  <a:moveTo>
                    <a:pt x="24" y="23"/>
                  </a:moveTo>
                  <a:lnTo>
                    <a:pt x="38" y="23"/>
                  </a:lnTo>
                  <a:lnTo>
                    <a:pt x="17" y="87"/>
                  </a:lnTo>
                  <a:lnTo>
                    <a:pt x="0" y="87"/>
                  </a:lnTo>
                  <a:lnTo>
                    <a:pt x="24" y="23"/>
                  </a:lnTo>
                  <a:close/>
                  <a:moveTo>
                    <a:pt x="31" y="0"/>
                  </a:moveTo>
                  <a:lnTo>
                    <a:pt x="47" y="0"/>
                  </a:lnTo>
                  <a:lnTo>
                    <a:pt x="43" y="12"/>
                  </a:lnTo>
                  <a:lnTo>
                    <a:pt x="28" y="12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35" name="Freeform 539"/>
            <p:cNvSpPr>
              <a:spLocks noEditPoints="1"/>
            </p:cNvSpPr>
            <p:nvPr/>
          </p:nvSpPr>
          <p:spPr bwMode="auto">
            <a:xfrm>
              <a:off x="5232409" y="7197731"/>
              <a:ext cx="147638" cy="109538"/>
            </a:xfrm>
            <a:custGeom>
              <a:avLst/>
              <a:gdLst>
                <a:gd name="T0" fmla="*/ 140067 w 39"/>
                <a:gd name="T1" fmla="*/ 52880 h 29"/>
                <a:gd name="T2" fmla="*/ 109782 w 39"/>
                <a:gd name="T3" fmla="*/ 94429 h 29"/>
                <a:gd name="T4" fmla="*/ 52998 w 39"/>
                <a:gd name="T5" fmla="*/ 109538 h 29"/>
                <a:gd name="T6" fmla="*/ 7571 w 39"/>
                <a:gd name="T7" fmla="*/ 94429 h 29"/>
                <a:gd name="T8" fmla="*/ 3786 w 39"/>
                <a:gd name="T9" fmla="*/ 56658 h 29"/>
                <a:gd name="T10" fmla="*/ 37856 w 39"/>
                <a:gd name="T11" fmla="*/ 15109 h 29"/>
                <a:gd name="T12" fmla="*/ 94640 w 39"/>
                <a:gd name="T13" fmla="*/ 0 h 29"/>
                <a:gd name="T14" fmla="*/ 136281 w 39"/>
                <a:gd name="T15" fmla="*/ 15109 h 29"/>
                <a:gd name="T16" fmla="*/ 140067 w 39"/>
                <a:gd name="T17" fmla="*/ 52880 h 29"/>
                <a:gd name="T18" fmla="*/ 117353 w 39"/>
                <a:gd name="T19" fmla="*/ 52880 h 29"/>
                <a:gd name="T20" fmla="*/ 117353 w 39"/>
                <a:gd name="T21" fmla="*/ 30217 h 29"/>
                <a:gd name="T22" fmla="*/ 87069 w 39"/>
                <a:gd name="T23" fmla="*/ 15109 h 29"/>
                <a:gd name="T24" fmla="*/ 52998 w 39"/>
                <a:gd name="T25" fmla="*/ 26440 h 29"/>
                <a:gd name="T26" fmla="*/ 30285 w 39"/>
                <a:gd name="T27" fmla="*/ 56658 h 29"/>
                <a:gd name="T28" fmla="*/ 30285 w 39"/>
                <a:gd name="T29" fmla="*/ 83098 h 29"/>
                <a:gd name="T30" fmla="*/ 60569 w 39"/>
                <a:gd name="T31" fmla="*/ 94429 h 29"/>
                <a:gd name="T32" fmla="*/ 98425 w 39"/>
                <a:gd name="T33" fmla="*/ 83098 h 29"/>
                <a:gd name="T34" fmla="*/ 117353 w 39"/>
                <a:gd name="T35" fmla="*/ 52880 h 29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9"/>
                <a:gd name="T55" fmla="*/ 0 h 29"/>
                <a:gd name="T56" fmla="*/ 39 w 39"/>
                <a:gd name="T57" fmla="*/ 29 h 29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9" h="29">
                  <a:moveTo>
                    <a:pt x="37" y="14"/>
                  </a:moveTo>
                  <a:cubicBezTo>
                    <a:pt x="36" y="18"/>
                    <a:pt x="33" y="22"/>
                    <a:pt x="29" y="25"/>
                  </a:cubicBezTo>
                  <a:cubicBezTo>
                    <a:pt x="25" y="28"/>
                    <a:pt x="20" y="29"/>
                    <a:pt x="14" y="29"/>
                  </a:cubicBezTo>
                  <a:cubicBezTo>
                    <a:pt x="8" y="29"/>
                    <a:pt x="5" y="28"/>
                    <a:pt x="2" y="25"/>
                  </a:cubicBezTo>
                  <a:cubicBezTo>
                    <a:pt x="0" y="23"/>
                    <a:pt x="0" y="19"/>
                    <a:pt x="1" y="15"/>
                  </a:cubicBezTo>
                  <a:cubicBezTo>
                    <a:pt x="3" y="11"/>
                    <a:pt x="6" y="7"/>
                    <a:pt x="10" y="4"/>
                  </a:cubicBezTo>
                  <a:cubicBezTo>
                    <a:pt x="15" y="2"/>
                    <a:pt x="19" y="0"/>
                    <a:pt x="25" y="0"/>
                  </a:cubicBezTo>
                  <a:cubicBezTo>
                    <a:pt x="30" y="0"/>
                    <a:pt x="34" y="1"/>
                    <a:pt x="36" y="4"/>
                  </a:cubicBezTo>
                  <a:cubicBezTo>
                    <a:pt x="39" y="6"/>
                    <a:pt x="39" y="9"/>
                    <a:pt x="37" y="14"/>
                  </a:cubicBezTo>
                  <a:close/>
                  <a:moveTo>
                    <a:pt x="31" y="14"/>
                  </a:moveTo>
                  <a:cubicBezTo>
                    <a:pt x="32" y="12"/>
                    <a:pt x="32" y="10"/>
                    <a:pt x="31" y="8"/>
                  </a:cubicBezTo>
                  <a:cubicBezTo>
                    <a:pt x="30" y="5"/>
                    <a:pt x="28" y="4"/>
                    <a:pt x="23" y="4"/>
                  </a:cubicBezTo>
                  <a:cubicBezTo>
                    <a:pt x="19" y="4"/>
                    <a:pt x="16" y="5"/>
                    <a:pt x="14" y="7"/>
                  </a:cubicBezTo>
                  <a:cubicBezTo>
                    <a:pt x="11" y="10"/>
                    <a:pt x="9" y="12"/>
                    <a:pt x="8" y="15"/>
                  </a:cubicBezTo>
                  <a:cubicBezTo>
                    <a:pt x="7" y="18"/>
                    <a:pt x="7" y="20"/>
                    <a:pt x="8" y="22"/>
                  </a:cubicBezTo>
                  <a:cubicBezTo>
                    <a:pt x="9" y="24"/>
                    <a:pt x="12" y="25"/>
                    <a:pt x="16" y="25"/>
                  </a:cubicBezTo>
                  <a:cubicBezTo>
                    <a:pt x="20" y="25"/>
                    <a:pt x="23" y="24"/>
                    <a:pt x="26" y="22"/>
                  </a:cubicBezTo>
                  <a:cubicBezTo>
                    <a:pt x="28" y="20"/>
                    <a:pt x="30" y="17"/>
                    <a:pt x="31" y="14"/>
                  </a:cubicBez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36" name="Freeform 540"/>
            <p:cNvSpPr/>
            <p:nvPr/>
          </p:nvSpPr>
          <p:spPr bwMode="auto">
            <a:xfrm>
              <a:off x="5375284" y="7197731"/>
              <a:ext cx="146050" cy="104775"/>
            </a:xfrm>
            <a:custGeom>
              <a:avLst/>
              <a:gdLst>
                <a:gd name="T0" fmla="*/ 37449 w 39"/>
                <a:gd name="T1" fmla="*/ 3742 h 28"/>
                <a:gd name="T2" fmla="*/ 59918 w 39"/>
                <a:gd name="T3" fmla="*/ 3742 h 28"/>
                <a:gd name="T4" fmla="*/ 56173 w 39"/>
                <a:gd name="T5" fmla="*/ 18710 h 28"/>
                <a:gd name="T6" fmla="*/ 82387 w 39"/>
                <a:gd name="T7" fmla="*/ 3742 h 28"/>
                <a:gd name="T8" fmla="*/ 108601 w 39"/>
                <a:gd name="T9" fmla="*/ 0 h 28"/>
                <a:gd name="T10" fmla="*/ 142305 w 39"/>
                <a:gd name="T11" fmla="*/ 14968 h 28"/>
                <a:gd name="T12" fmla="*/ 142305 w 39"/>
                <a:gd name="T13" fmla="*/ 41162 h 28"/>
                <a:gd name="T14" fmla="*/ 116091 w 39"/>
                <a:gd name="T15" fmla="*/ 104775 h 28"/>
                <a:gd name="T16" fmla="*/ 93622 w 39"/>
                <a:gd name="T17" fmla="*/ 104775 h 28"/>
                <a:gd name="T18" fmla="*/ 116091 w 39"/>
                <a:gd name="T19" fmla="*/ 41162 h 28"/>
                <a:gd name="T20" fmla="*/ 116091 w 39"/>
                <a:gd name="T21" fmla="*/ 26194 h 28"/>
                <a:gd name="T22" fmla="*/ 97367 w 39"/>
                <a:gd name="T23" fmla="*/ 18710 h 28"/>
                <a:gd name="T24" fmla="*/ 82387 w 39"/>
                <a:gd name="T25" fmla="*/ 18710 h 28"/>
                <a:gd name="T26" fmla="*/ 63663 w 39"/>
                <a:gd name="T27" fmla="*/ 26194 h 28"/>
                <a:gd name="T28" fmla="*/ 52428 w 39"/>
                <a:gd name="T29" fmla="*/ 37420 h 28"/>
                <a:gd name="T30" fmla="*/ 44938 w 39"/>
                <a:gd name="T31" fmla="*/ 52388 h 28"/>
                <a:gd name="T32" fmla="*/ 26214 w 39"/>
                <a:gd name="T33" fmla="*/ 104775 h 28"/>
                <a:gd name="T34" fmla="*/ 0 w 39"/>
                <a:gd name="T35" fmla="*/ 104775 h 28"/>
                <a:gd name="T36" fmla="*/ 37449 w 39"/>
                <a:gd name="T37" fmla="*/ 3742 h 2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39"/>
                <a:gd name="T58" fmla="*/ 0 h 28"/>
                <a:gd name="T59" fmla="*/ 39 w 39"/>
                <a:gd name="T60" fmla="*/ 28 h 28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39" h="28">
                  <a:moveTo>
                    <a:pt x="10" y="1"/>
                  </a:moveTo>
                  <a:cubicBezTo>
                    <a:pt x="16" y="1"/>
                    <a:pt x="16" y="1"/>
                    <a:pt x="16" y="1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7" y="3"/>
                    <a:pt x="19" y="2"/>
                    <a:pt x="22" y="1"/>
                  </a:cubicBezTo>
                  <a:cubicBezTo>
                    <a:pt x="24" y="1"/>
                    <a:pt x="26" y="0"/>
                    <a:pt x="29" y="0"/>
                  </a:cubicBezTo>
                  <a:cubicBezTo>
                    <a:pt x="34" y="0"/>
                    <a:pt x="37" y="2"/>
                    <a:pt x="38" y="4"/>
                  </a:cubicBezTo>
                  <a:cubicBezTo>
                    <a:pt x="39" y="6"/>
                    <a:pt x="39" y="8"/>
                    <a:pt x="38" y="11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25" y="28"/>
                    <a:pt x="25" y="28"/>
                    <a:pt x="25" y="28"/>
                  </a:cubicBezTo>
                  <a:cubicBezTo>
                    <a:pt x="31" y="11"/>
                    <a:pt x="31" y="11"/>
                    <a:pt x="31" y="11"/>
                  </a:cubicBezTo>
                  <a:cubicBezTo>
                    <a:pt x="32" y="9"/>
                    <a:pt x="32" y="8"/>
                    <a:pt x="31" y="7"/>
                  </a:cubicBezTo>
                  <a:cubicBezTo>
                    <a:pt x="31" y="5"/>
                    <a:pt x="29" y="5"/>
                    <a:pt x="26" y="5"/>
                  </a:cubicBezTo>
                  <a:cubicBezTo>
                    <a:pt x="25" y="5"/>
                    <a:pt x="23" y="5"/>
                    <a:pt x="22" y="5"/>
                  </a:cubicBezTo>
                  <a:cubicBezTo>
                    <a:pt x="20" y="5"/>
                    <a:pt x="18" y="6"/>
                    <a:pt x="17" y="7"/>
                  </a:cubicBezTo>
                  <a:cubicBezTo>
                    <a:pt x="15" y="8"/>
                    <a:pt x="14" y="9"/>
                    <a:pt x="14" y="10"/>
                  </a:cubicBezTo>
                  <a:cubicBezTo>
                    <a:pt x="13" y="11"/>
                    <a:pt x="12" y="12"/>
                    <a:pt x="12" y="14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10" y="1"/>
                  </a:ln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166757" y="944724"/>
            <a:ext cx="9572493" cy="5587882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ja-JP" altLang="en-US" dirty="0"/>
              <a:t>マスタ テキストの書式設定</a:t>
            </a:r>
            <a:endParaRPr lang="ja-JP" altLang="en-US" dirty="0"/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  <a:endParaRPr lang="ja-JP" altLang="en-US" dirty="0"/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  <a:endParaRPr lang="ja-JP" altLang="en-US" dirty="0"/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  <a:endParaRPr lang="ja-JP" altLang="en-US" dirty="0"/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ja-JP" altLang="en-US" dirty="0"/>
          </a:p>
        </p:txBody>
      </p:sp>
      <p:sp>
        <p:nvSpPr>
          <p:cNvPr id="25" name="タイトル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マスタ タイトルの書式設定</a:t>
            </a:r>
            <a:endParaRPr lang="ja-JP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F4FF9630-A327-8E47-8CD6-EF83B57CFB1D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4416425" y="6526215"/>
            <a:ext cx="729192" cy="365125"/>
          </a:xfrm>
          <a:prstGeom prst="rect">
            <a:avLst/>
          </a:prstGeom>
        </p:spPr>
        <p:txBody>
          <a:bodyPr/>
          <a:lstStyle/>
          <a:p>
            <a:fld id="{F3C18820-6371-BE49-A56B-718E9849F8AB}" type="slidenum">
              <a:rPr lang="ja-JP" altLang="en-US" smtClean="0"/>
            </a:fld>
            <a:endParaRPr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>
            <a:off x="911" y="6583559"/>
            <a:ext cx="9906000" cy="28803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ja-JP" altLang="en-US" dirty="0">
              <a:solidFill>
                <a:prstClr val="white"/>
              </a:solidFill>
            </a:endParaRPr>
          </a:p>
        </p:txBody>
      </p:sp>
      <p:sp>
        <p:nvSpPr>
          <p:cNvPr id="8" name="正方形/長方形 7"/>
          <p:cNvSpPr/>
          <p:nvPr userDrawn="1"/>
        </p:nvSpPr>
        <p:spPr>
          <a:xfrm>
            <a:off x="6631518" y="6623764"/>
            <a:ext cx="327448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457200"/>
            <a:r>
              <a:rPr lang="en-US" altLang="ja-JP" sz="800" dirty="0">
                <a:solidFill>
                  <a:srgbClr val="FFFFFF"/>
                </a:solidFill>
                <a:latin typeface="HGP創英角ｺﾞｼｯｸUB"/>
                <a:ea typeface="HGP創英角ｺﾞｼｯｸUB"/>
                <a:cs typeface="HGP創英角ｺﾞｼｯｸUB"/>
              </a:rPr>
              <a:t>Copyright ©2013 JMA Systems Corp., All Rights Reserved.</a:t>
            </a:r>
            <a:endParaRPr lang="ja-JP" altLang="en-US" sz="800" dirty="0">
              <a:solidFill>
                <a:srgbClr val="FFFFFF"/>
              </a:solidFill>
              <a:latin typeface="HGP創英角ｺﾞｼｯｸUB"/>
              <a:ea typeface="HGP創英角ｺﾞｼｯｸUB"/>
              <a:cs typeface="HGP創英角ｺﾞｼｯｸUB"/>
            </a:endParaRPr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548680"/>
            <a:ext cx="9906000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" name="グループ化 953"/>
          <p:cNvGrpSpPr/>
          <p:nvPr userDrawn="1"/>
        </p:nvGrpSpPr>
        <p:grpSpPr bwMode="auto">
          <a:xfrm>
            <a:off x="8619408" y="80629"/>
            <a:ext cx="1209134" cy="362161"/>
            <a:chOff x="1719265" y="6102355"/>
            <a:chExt cx="3825882" cy="1241427"/>
          </a:xfrm>
        </p:grpSpPr>
        <p:sp>
          <p:nvSpPr>
            <p:cNvPr id="12" name="Freeform 516"/>
            <p:cNvSpPr>
              <a:spLocks noEditPoints="1"/>
            </p:cNvSpPr>
            <p:nvPr/>
          </p:nvSpPr>
          <p:spPr bwMode="auto">
            <a:xfrm>
              <a:off x="1719265" y="6113468"/>
              <a:ext cx="1225552" cy="1230314"/>
            </a:xfrm>
            <a:custGeom>
              <a:avLst/>
              <a:gdLst>
                <a:gd name="T0" fmla="*/ 978193 w 327"/>
                <a:gd name="T1" fmla="*/ 0 h 328"/>
                <a:gd name="T2" fmla="*/ 1225552 w 327"/>
                <a:gd name="T3" fmla="*/ 0 h 328"/>
                <a:gd name="T4" fmla="*/ 1030663 w 327"/>
                <a:gd name="T5" fmla="*/ 517632 h 328"/>
                <a:gd name="T6" fmla="*/ 685859 w 327"/>
                <a:gd name="T7" fmla="*/ 885226 h 328"/>
                <a:gd name="T8" fmla="*/ 0 w 327"/>
                <a:gd name="T9" fmla="*/ 1230314 h 328"/>
                <a:gd name="T10" fmla="*/ 104940 w 327"/>
                <a:gd name="T11" fmla="*/ 922735 h 328"/>
                <a:gd name="T12" fmla="*/ 637137 w 327"/>
                <a:gd name="T13" fmla="*/ 843965 h 328"/>
                <a:gd name="T14" fmla="*/ 787052 w 327"/>
                <a:gd name="T15" fmla="*/ 510130 h 328"/>
                <a:gd name="T16" fmla="*/ 978193 w 327"/>
                <a:gd name="T17" fmla="*/ 0 h 328"/>
                <a:gd name="T18" fmla="*/ 149915 w 327"/>
                <a:gd name="T19" fmla="*/ 982751 h 328"/>
                <a:gd name="T20" fmla="*/ 86201 w 327"/>
                <a:gd name="T21" fmla="*/ 1162797 h 328"/>
                <a:gd name="T22" fmla="*/ 595911 w 327"/>
                <a:gd name="T23" fmla="*/ 915233 h 328"/>
                <a:gd name="T24" fmla="*/ 149915 w 327"/>
                <a:gd name="T25" fmla="*/ 982751 h 32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27"/>
                <a:gd name="T40" fmla="*/ 0 h 328"/>
                <a:gd name="T41" fmla="*/ 327 w 327"/>
                <a:gd name="T42" fmla="*/ 328 h 32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27" h="328">
                  <a:moveTo>
                    <a:pt x="261" y="0"/>
                  </a:moveTo>
                  <a:cubicBezTo>
                    <a:pt x="327" y="0"/>
                    <a:pt x="327" y="0"/>
                    <a:pt x="327" y="0"/>
                  </a:cubicBezTo>
                  <a:cubicBezTo>
                    <a:pt x="275" y="138"/>
                    <a:pt x="275" y="138"/>
                    <a:pt x="275" y="138"/>
                  </a:cubicBezTo>
                  <a:cubicBezTo>
                    <a:pt x="246" y="204"/>
                    <a:pt x="210" y="219"/>
                    <a:pt x="183" y="236"/>
                  </a:cubicBezTo>
                  <a:cubicBezTo>
                    <a:pt x="147" y="302"/>
                    <a:pt x="81" y="326"/>
                    <a:pt x="0" y="328"/>
                  </a:cubicBezTo>
                  <a:cubicBezTo>
                    <a:pt x="28" y="246"/>
                    <a:pt x="28" y="246"/>
                    <a:pt x="28" y="246"/>
                  </a:cubicBezTo>
                  <a:cubicBezTo>
                    <a:pt x="80" y="246"/>
                    <a:pt x="147" y="237"/>
                    <a:pt x="170" y="225"/>
                  </a:cubicBezTo>
                  <a:cubicBezTo>
                    <a:pt x="187" y="197"/>
                    <a:pt x="204" y="154"/>
                    <a:pt x="210" y="136"/>
                  </a:cubicBezTo>
                  <a:lnTo>
                    <a:pt x="261" y="0"/>
                  </a:lnTo>
                  <a:close/>
                  <a:moveTo>
                    <a:pt x="40" y="262"/>
                  </a:moveTo>
                  <a:cubicBezTo>
                    <a:pt x="23" y="310"/>
                    <a:pt x="23" y="310"/>
                    <a:pt x="23" y="310"/>
                  </a:cubicBezTo>
                  <a:cubicBezTo>
                    <a:pt x="82" y="311"/>
                    <a:pt x="136" y="279"/>
                    <a:pt x="159" y="244"/>
                  </a:cubicBezTo>
                  <a:cubicBezTo>
                    <a:pt x="128" y="254"/>
                    <a:pt x="79" y="262"/>
                    <a:pt x="40" y="262"/>
                  </a:cubicBez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517"/>
            <p:cNvSpPr/>
            <p:nvPr/>
          </p:nvSpPr>
          <p:spPr bwMode="auto">
            <a:xfrm>
              <a:off x="2743204" y="6113468"/>
              <a:ext cx="1252540" cy="869951"/>
            </a:xfrm>
            <a:custGeom>
              <a:avLst/>
              <a:gdLst>
                <a:gd name="T0" fmla="*/ 322263 w 789"/>
                <a:gd name="T1" fmla="*/ 0 h 548"/>
                <a:gd name="T2" fmla="*/ 649289 w 789"/>
                <a:gd name="T3" fmla="*/ 0 h 548"/>
                <a:gd name="T4" fmla="*/ 573089 w 789"/>
                <a:gd name="T5" fmla="*/ 522288 h 548"/>
                <a:gd name="T6" fmla="*/ 908052 w 789"/>
                <a:gd name="T7" fmla="*/ 0 h 548"/>
                <a:gd name="T8" fmla="*/ 1252540 w 789"/>
                <a:gd name="T9" fmla="*/ 0 h 548"/>
                <a:gd name="T10" fmla="*/ 933452 w 789"/>
                <a:gd name="T11" fmla="*/ 869951 h 548"/>
                <a:gd name="T12" fmla="*/ 696914 w 789"/>
                <a:gd name="T13" fmla="*/ 869951 h 548"/>
                <a:gd name="T14" fmla="*/ 896939 w 789"/>
                <a:gd name="T15" fmla="*/ 357188 h 548"/>
                <a:gd name="T16" fmla="*/ 566739 w 789"/>
                <a:gd name="T17" fmla="*/ 869951 h 548"/>
                <a:gd name="T18" fmla="*/ 341313 w 789"/>
                <a:gd name="T19" fmla="*/ 869951 h 548"/>
                <a:gd name="T20" fmla="*/ 407988 w 789"/>
                <a:gd name="T21" fmla="*/ 371475 h 548"/>
                <a:gd name="T22" fmla="*/ 225425 w 789"/>
                <a:gd name="T23" fmla="*/ 869951 h 548"/>
                <a:gd name="T24" fmla="*/ 0 w 789"/>
                <a:gd name="T25" fmla="*/ 869951 h 548"/>
                <a:gd name="T26" fmla="*/ 322263 w 789"/>
                <a:gd name="T27" fmla="*/ 0 h 54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789"/>
                <a:gd name="T43" fmla="*/ 0 h 548"/>
                <a:gd name="T44" fmla="*/ 789 w 789"/>
                <a:gd name="T45" fmla="*/ 548 h 54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789" h="548">
                  <a:moveTo>
                    <a:pt x="203" y="0"/>
                  </a:moveTo>
                  <a:lnTo>
                    <a:pt x="409" y="0"/>
                  </a:lnTo>
                  <a:lnTo>
                    <a:pt x="361" y="329"/>
                  </a:lnTo>
                  <a:lnTo>
                    <a:pt x="572" y="0"/>
                  </a:lnTo>
                  <a:lnTo>
                    <a:pt x="789" y="0"/>
                  </a:lnTo>
                  <a:lnTo>
                    <a:pt x="588" y="548"/>
                  </a:lnTo>
                  <a:lnTo>
                    <a:pt x="439" y="548"/>
                  </a:lnTo>
                  <a:lnTo>
                    <a:pt x="565" y="225"/>
                  </a:lnTo>
                  <a:lnTo>
                    <a:pt x="357" y="548"/>
                  </a:lnTo>
                  <a:lnTo>
                    <a:pt x="215" y="548"/>
                  </a:lnTo>
                  <a:lnTo>
                    <a:pt x="257" y="234"/>
                  </a:lnTo>
                  <a:lnTo>
                    <a:pt x="142" y="548"/>
                  </a:lnTo>
                  <a:lnTo>
                    <a:pt x="0" y="548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518"/>
            <p:cNvSpPr>
              <a:spLocks noEditPoints="1"/>
            </p:cNvSpPr>
            <p:nvPr/>
          </p:nvSpPr>
          <p:spPr bwMode="auto">
            <a:xfrm>
              <a:off x="3676656" y="6113468"/>
              <a:ext cx="866777" cy="869951"/>
            </a:xfrm>
            <a:custGeom>
              <a:avLst/>
              <a:gdLst>
                <a:gd name="T0" fmla="*/ 633414 w 546"/>
                <a:gd name="T1" fmla="*/ 0 h 548"/>
                <a:gd name="T2" fmla="*/ 866777 w 546"/>
                <a:gd name="T3" fmla="*/ 0 h 548"/>
                <a:gd name="T4" fmla="*/ 866777 w 546"/>
                <a:gd name="T5" fmla="*/ 869951 h 548"/>
                <a:gd name="T6" fmla="*/ 638176 w 546"/>
                <a:gd name="T7" fmla="*/ 869951 h 548"/>
                <a:gd name="T8" fmla="*/ 638176 w 546"/>
                <a:gd name="T9" fmla="*/ 720726 h 548"/>
                <a:gd name="T10" fmla="*/ 368301 w 546"/>
                <a:gd name="T11" fmla="*/ 720726 h 548"/>
                <a:gd name="T12" fmla="*/ 266701 w 546"/>
                <a:gd name="T13" fmla="*/ 869951 h 548"/>
                <a:gd name="T14" fmla="*/ 0 w 546"/>
                <a:gd name="T15" fmla="*/ 869951 h 548"/>
                <a:gd name="T16" fmla="*/ 633414 w 546"/>
                <a:gd name="T17" fmla="*/ 0 h 548"/>
                <a:gd name="T18" fmla="*/ 487364 w 546"/>
                <a:gd name="T19" fmla="*/ 552451 h 548"/>
                <a:gd name="T20" fmla="*/ 641351 w 546"/>
                <a:gd name="T21" fmla="*/ 552451 h 548"/>
                <a:gd name="T22" fmla="*/ 641351 w 546"/>
                <a:gd name="T23" fmla="*/ 334963 h 548"/>
                <a:gd name="T24" fmla="*/ 487364 w 546"/>
                <a:gd name="T25" fmla="*/ 552451 h 54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546"/>
                <a:gd name="T40" fmla="*/ 0 h 548"/>
                <a:gd name="T41" fmla="*/ 546 w 546"/>
                <a:gd name="T42" fmla="*/ 548 h 54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546" h="548">
                  <a:moveTo>
                    <a:pt x="399" y="0"/>
                  </a:moveTo>
                  <a:lnTo>
                    <a:pt x="546" y="0"/>
                  </a:lnTo>
                  <a:lnTo>
                    <a:pt x="546" y="548"/>
                  </a:lnTo>
                  <a:lnTo>
                    <a:pt x="402" y="548"/>
                  </a:lnTo>
                  <a:lnTo>
                    <a:pt x="402" y="454"/>
                  </a:lnTo>
                  <a:lnTo>
                    <a:pt x="232" y="454"/>
                  </a:lnTo>
                  <a:lnTo>
                    <a:pt x="168" y="548"/>
                  </a:lnTo>
                  <a:lnTo>
                    <a:pt x="0" y="548"/>
                  </a:lnTo>
                  <a:lnTo>
                    <a:pt x="399" y="0"/>
                  </a:lnTo>
                  <a:close/>
                  <a:moveTo>
                    <a:pt x="307" y="348"/>
                  </a:moveTo>
                  <a:lnTo>
                    <a:pt x="404" y="348"/>
                  </a:lnTo>
                  <a:lnTo>
                    <a:pt x="404" y="211"/>
                  </a:lnTo>
                  <a:lnTo>
                    <a:pt x="307" y="348"/>
                  </a:ln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519"/>
            <p:cNvSpPr/>
            <p:nvPr/>
          </p:nvSpPr>
          <p:spPr bwMode="auto">
            <a:xfrm>
              <a:off x="4587883" y="6102355"/>
              <a:ext cx="957264" cy="900113"/>
            </a:xfrm>
            <a:custGeom>
              <a:avLst/>
              <a:gdLst>
                <a:gd name="T0" fmla="*/ 870923 w 255"/>
                <a:gd name="T1" fmla="*/ 506314 h 240"/>
                <a:gd name="T2" fmla="*/ 889692 w 255"/>
                <a:gd name="T3" fmla="*/ 600075 h 240"/>
                <a:gd name="T4" fmla="*/ 889692 w 255"/>
                <a:gd name="T5" fmla="*/ 607576 h 240"/>
                <a:gd name="T6" fmla="*/ 844645 w 255"/>
                <a:gd name="T7" fmla="*/ 746344 h 240"/>
                <a:gd name="T8" fmla="*/ 739533 w 255"/>
                <a:gd name="T9" fmla="*/ 836355 h 240"/>
                <a:gd name="T10" fmla="*/ 596882 w 255"/>
                <a:gd name="T11" fmla="*/ 885111 h 240"/>
                <a:gd name="T12" fmla="*/ 442969 w 255"/>
                <a:gd name="T13" fmla="*/ 900113 h 240"/>
                <a:gd name="T14" fmla="*/ 439215 w 255"/>
                <a:gd name="T15" fmla="*/ 900113 h 240"/>
                <a:gd name="T16" fmla="*/ 131389 w 255"/>
                <a:gd name="T17" fmla="*/ 828854 h 240"/>
                <a:gd name="T18" fmla="*/ 3754 w 255"/>
                <a:gd name="T19" fmla="*/ 577573 h 240"/>
                <a:gd name="T20" fmla="*/ 251516 w 255"/>
                <a:gd name="T21" fmla="*/ 562571 h 240"/>
                <a:gd name="T22" fmla="*/ 274040 w 255"/>
                <a:gd name="T23" fmla="*/ 648832 h 240"/>
                <a:gd name="T24" fmla="*/ 311580 w 255"/>
                <a:gd name="T25" fmla="*/ 686336 h 240"/>
                <a:gd name="T26" fmla="*/ 371644 w 255"/>
                <a:gd name="T27" fmla="*/ 708839 h 240"/>
                <a:gd name="T28" fmla="*/ 454231 w 255"/>
                <a:gd name="T29" fmla="*/ 716340 h 240"/>
                <a:gd name="T30" fmla="*/ 457985 w 255"/>
                <a:gd name="T31" fmla="*/ 716340 h 240"/>
                <a:gd name="T32" fmla="*/ 521803 w 255"/>
                <a:gd name="T33" fmla="*/ 712590 h 240"/>
                <a:gd name="T34" fmla="*/ 578112 w 255"/>
                <a:gd name="T35" fmla="*/ 693837 h 240"/>
                <a:gd name="T36" fmla="*/ 615652 w 255"/>
                <a:gd name="T37" fmla="*/ 663833 h 240"/>
                <a:gd name="T38" fmla="*/ 630668 w 255"/>
                <a:gd name="T39" fmla="*/ 622578 h 240"/>
                <a:gd name="T40" fmla="*/ 630668 w 255"/>
                <a:gd name="T41" fmla="*/ 622578 h 240"/>
                <a:gd name="T42" fmla="*/ 611898 w 255"/>
                <a:gd name="T43" fmla="*/ 585074 h 240"/>
                <a:gd name="T44" fmla="*/ 563097 w 255"/>
                <a:gd name="T45" fmla="*/ 558820 h 240"/>
                <a:gd name="T46" fmla="*/ 484263 w 255"/>
                <a:gd name="T47" fmla="*/ 540068 h 240"/>
                <a:gd name="T48" fmla="*/ 394168 w 255"/>
                <a:gd name="T49" fmla="*/ 517565 h 240"/>
                <a:gd name="T50" fmla="*/ 296564 w 255"/>
                <a:gd name="T51" fmla="*/ 491312 h 240"/>
                <a:gd name="T52" fmla="*/ 210223 w 255"/>
                <a:gd name="T53" fmla="*/ 446306 h 240"/>
                <a:gd name="T54" fmla="*/ 146405 w 255"/>
                <a:gd name="T55" fmla="*/ 378798 h 240"/>
                <a:gd name="T56" fmla="*/ 123881 w 255"/>
                <a:gd name="T57" fmla="*/ 281285 h 240"/>
                <a:gd name="T58" fmla="*/ 123881 w 255"/>
                <a:gd name="T59" fmla="*/ 277535 h 240"/>
                <a:gd name="T60" fmla="*/ 165175 w 255"/>
                <a:gd name="T61" fmla="*/ 146268 h 240"/>
                <a:gd name="T62" fmla="*/ 266532 w 255"/>
                <a:gd name="T63" fmla="*/ 60008 h 240"/>
                <a:gd name="T64" fmla="*/ 405429 w 255"/>
                <a:gd name="T65" fmla="*/ 15002 h 240"/>
                <a:gd name="T66" fmla="*/ 544327 w 255"/>
                <a:gd name="T67" fmla="*/ 0 h 240"/>
                <a:gd name="T68" fmla="*/ 548081 w 255"/>
                <a:gd name="T69" fmla="*/ 0 h 240"/>
                <a:gd name="T70" fmla="*/ 698240 w 255"/>
                <a:gd name="T71" fmla="*/ 15002 h 240"/>
                <a:gd name="T72" fmla="*/ 829629 w 255"/>
                <a:gd name="T73" fmla="*/ 67508 h 240"/>
                <a:gd name="T74" fmla="*/ 915970 w 255"/>
                <a:gd name="T75" fmla="*/ 157520 h 240"/>
                <a:gd name="T76" fmla="*/ 953510 w 255"/>
                <a:gd name="T77" fmla="*/ 270034 h 240"/>
                <a:gd name="T78" fmla="*/ 713256 w 255"/>
                <a:gd name="T79" fmla="*/ 296287 h 240"/>
                <a:gd name="T80" fmla="*/ 690732 w 255"/>
                <a:gd name="T81" fmla="*/ 240030 h 240"/>
                <a:gd name="T82" fmla="*/ 656946 w 255"/>
                <a:gd name="T83" fmla="*/ 206276 h 240"/>
                <a:gd name="T84" fmla="*/ 600636 w 255"/>
                <a:gd name="T85" fmla="*/ 191274 h 240"/>
                <a:gd name="T86" fmla="*/ 540573 w 255"/>
                <a:gd name="T87" fmla="*/ 183773 h 240"/>
                <a:gd name="T88" fmla="*/ 540573 w 255"/>
                <a:gd name="T89" fmla="*/ 183773 h 240"/>
                <a:gd name="T90" fmla="*/ 480509 w 255"/>
                <a:gd name="T91" fmla="*/ 187524 h 240"/>
                <a:gd name="T92" fmla="*/ 427953 w 255"/>
                <a:gd name="T93" fmla="*/ 206276 h 240"/>
                <a:gd name="T94" fmla="*/ 394168 w 255"/>
                <a:gd name="T95" fmla="*/ 228779 h 240"/>
                <a:gd name="T96" fmla="*/ 379152 w 255"/>
                <a:gd name="T97" fmla="*/ 266283 h 240"/>
                <a:gd name="T98" fmla="*/ 379152 w 255"/>
                <a:gd name="T99" fmla="*/ 266283 h 240"/>
                <a:gd name="T100" fmla="*/ 397922 w 255"/>
                <a:gd name="T101" fmla="*/ 300038 h 240"/>
                <a:gd name="T102" fmla="*/ 457985 w 255"/>
                <a:gd name="T103" fmla="*/ 326291 h 240"/>
                <a:gd name="T104" fmla="*/ 536819 w 255"/>
                <a:gd name="T105" fmla="*/ 345043 h 240"/>
                <a:gd name="T106" fmla="*/ 604390 w 255"/>
                <a:gd name="T107" fmla="*/ 356295 h 240"/>
                <a:gd name="T108" fmla="*/ 717010 w 255"/>
                <a:gd name="T109" fmla="*/ 386299 h 240"/>
                <a:gd name="T110" fmla="*/ 807105 w 255"/>
                <a:gd name="T111" fmla="*/ 431304 h 240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255"/>
                <a:gd name="T169" fmla="*/ 0 h 240"/>
                <a:gd name="T170" fmla="*/ 255 w 255"/>
                <a:gd name="T171" fmla="*/ 240 h 240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255" h="240">
                  <a:moveTo>
                    <a:pt x="215" y="115"/>
                  </a:moveTo>
                  <a:cubicBezTo>
                    <a:pt x="222" y="121"/>
                    <a:pt x="228" y="127"/>
                    <a:pt x="232" y="135"/>
                  </a:cubicBezTo>
                  <a:cubicBezTo>
                    <a:pt x="232" y="135"/>
                    <a:pt x="232" y="135"/>
                    <a:pt x="232" y="135"/>
                  </a:cubicBezTo>
                  <a:cubicBezTo>
                    <a:pt x="235" y="142"/>
                    <a:pt x="237" y="151"/>
                    <a:pt x="237" y="160"/>
                  </a:cubicBezTo>
                  <a:cubicBezTo>
                    <a:pt x="237" y="160"/>
                    <a:pt x="237" y="160"/>
                    <a:pt x="237" y="160"/>
                  </a:cubicBezTo>
                  <a:cubicBezTo>
                    <a:pt x="237" y="161"/>
                    <a:pt x="237" y="162"/>
                    <a:pt x="237" y="162"/>
                  </a:cubicBezTo>
                  <a:cubicBezTo>
                    <a:pt x="237" y="162"/>
                    <a:pt x="237" y="162"/>
                    <a:pt x="237" y="162"/>
                  </a:cubicBezTo>
                  <a:cubicBezTo>
                    <a:pt x="237" y="176"/>
                    <a:pt x="233" y="189"/>
                    <a:pt x="225" y="199"/>
                  </a:cubicBezTo>
                  <a:cubicBezTo>
                    <a:pt x="225" y="199"/>
                    <a:pt x="225" y="199"/>
                    <a:pt x="225" y="199"/>
                  </a:cubicBezTo>
                  <a:cubicBezTo>
                    <a:pt x="217" y="209"/>
                    <a:pt x="208" y="217"/>
                    <a:pt x="197" y="223"/>
                  </a:cubicBezTo>
                  <a:cubicBezTo>
                    <a:pt x="197" y="223"/>
                    <a:pt x="197" y="223"/>
                    <a:pt x="197" y="223"/>
                  </a:cubicBezTo>
                  <a:cubicBezTo>
                    <a:pt x="185" y="229"/>
                    <a:pt x="173" y="233"/>
                    <a:pt x="159" y="236"/>
                  </a:cubicBezTo>
                  <a:cubicBezTo>
                    <a:pt x="159" y="236"/>
                    <a:pt x="159" y="236"/>
                    <a:pt x="159" y="236"/>
                  </a:cubicBezTo>
                  <a:cubicBezTo>
                    <a:pt x="145" y="239"/>
                    <a:pt x="132" y="240"/>
                    <a:pt x="118" y="240"/>
                  </a:cubicBezTo>
                  <a:cubicBezTo>
                    <a:pt x="118" y="240"/>
                    <a:pt x="118" y="240"/>
                    <a:pt x="118" y="240"/>
                  </a:cubicBezTo>
                  <a:cubicBezTo>
                    <a:pt x="118" y="240"/>
                    <a:pt x="117" y="240"/>
                    <a:pt x="117" y="240"/>
                  </a:cubicBezTo>
                  <a:cubicBezTo>
                    <a:pt x="79" y="240"/>
                    <a:pt x="55" y="233"/>
                    <a:pt x="35" y="221"/>
                  </a:cubicBezTo>
                  <a:cubicBezTo>
                    <a:pt x="35" y="221"/>
                    <a:pt x="35" y="221"/>
                    <a:pt x="35" y="221"/>
                  </a:cubicBezTo>
                  <a:cubicBezTo>
                    <a:pt x="18" y="211"/>
                    <a:pt x="4" y="188"/>
                    <a:pt x="1" y="154"/>
                  </a:cubicBezTo>
                  <a:cubicBezTo>
                    <a:pt x="1" y="154"/>
                    <a:pt x="1" y="154"/>
                    <a:pt x="1" y="154"/>
                  </a:cubicBezTo>
                  <a:cubicBezTo>
                    <a:pt x="0" y="150"/>
                    <a:pt x="0" y="150"/>
                    <a:pt x="0" y="150"/>
                  </a:cubicBezTo>
                  <a:cubicBezTo>
                    <a:pt x="67" y="150"/>
                    <a:pt x="67" y="150"/>
                    <a:pt x="67" y="150"/>
                  </a:cubicBezTo>
                  <a:cubicBezTo>
                    <a:pt x="67" y="153"/>
                    <a:pt x="67" y="153"/>
                    <a:pt x="67" y="153"/>
                  </a:cubicBezTo>
                  <a:cubicBezTo>
                    <a:pt x="68" y="160"/>
                    <a:pt x="70" y="167"/>
                    <a:pt x="73" y="173"/>
                  </a:cubicBezTo>
                  <a:cubicBezTo>
                    <a:pt x="73" y="173"/>
                    <a:pt x="73" y="173"/>
                    <a:pt x="73" y="173"/>
                  </a:cubicBezTo>
                  <a:cubicBezTo>
                    <a:pt x="75" y="177"/>
                    <a:pt x="79" y="181"/>
                    <a:pt x="83" y="183"/>
                  </a:cubicBezTo>
                  <a:cubicBezTo>
                    <a:pt x="83" y="183"/>
                    <a:pt x="83" y="183"/>
                    <a:pt x="83" y="183"/>
                  </a:cubicBezTo>
                  <a:cubicBezTo>
                    <a:pt x="88" y="186"/>
                    <a:pt x="92" y="188"/>
                    <a:pt x="99" y="189"/>
                  </a:cubicBezTo>
                  <a:cubicBezTo>
                    <a:pt x="99" y="189"/>
                    <a:pt x="99" y="189"/>
                    <a:pt x="99" y="189"/>
                  </a:cubicBezTo>
                  <a:cubicBezTo>
                    <a:pt x="105" y="191"/>
                    <a:pt x="113" y="191"/>
                    <a:pt x="121" y="191"/>
                  </a:cubicBezTo>
                  <a:cubicBezTo>
                    <a:pt x="121" y="191"/>
                    <a:pt x="121" y="191"/>
                    <a:pt x="121" y="191"/>
                  </a:cubicBezTo>
                  <a:cubicBezTo>
                    <a:pt x="121" y="191"/>
                    <a:pt x="121" y="191"/>
                    <a:pt x="122" y="191"/>
                  </a:cubicBezTo>
                  <a:cubicBezTo>
                    <a:pt x="122" y="191"/>
                    <a:pt x="122" y="191"/>
                    <a:pt x="122" y="191"/>
                  </a:cubicBezTo>
                  <a:cubicBezTo>
                    <a:pt x="127" y="191"/>
                    <a:pt x="133" y="191"/>
                    <a:pt x="139" y="190"/>
                  </a:cubicBezTo>
                  <a:cubicBezTo>
                    <a:pt x="139" y="190"/>
                    <a:pt x="139" y="190"/>
                    <a:pt x="139" y="190"/>
                  </a:cubicBezTo>
                  <a:cubicBezTo>
                    <a:pt x="145" y="188"/>
                    <a:pt x="149" y="187"/>
                    <a:pt x="154" y="185"/>
                  </a:cubicBezTo>
                  <a:cubicBezTo>
                    <a:pt x="154" y="185"/>
                    <a:pt x="154" y="185"/>
                    <a:pt x="154" y="185"/>
                  </a:cubicBezTo>
                  <a:cubicBezTo>
                    <a:pt x="158" y="183"/>
                    <a:pt x="162" y="180"/>
                    <a:pt x="164" y="177"/>
                  </a:cubicBezTo>
                  <a:cubicBezTo>
                    <a:pt x="164" y="177"/>
                    <a:pt x="164" y="177"/>
                    <a:pt x="164" y="177"/>
                  </a:cubicBezTo>
                  <a:cubicBezTo>
                    <a:pt x="166" y="175"/>
                    <a:pt x="168" y="170"/>
                    <a:pt x="168" y="166"/>
                  </a:cubicBezTo>
                  <a:cubicBezTo>
                    <a:pt x="168" y="166"/>
                    <a:pt x="168" y="166"/>
                    <a:pt x="168" y="166"/>
                  </a:cubicBezTo>
                  <a:cubicBezTo>
                    <a:pt x="168" y="166"/>
                    <a:pt x="168" y="166"/>
                    <a:pt x="168" y="166"/>
                  </a:cubicBezTo>
                  <a:cubicBezTo>
                    <a:pt x="168" y="163"/>
                    <a:pt x="166" y="158"/>
                    <a:pt x="163" y="156"/>
                  </a:cubicBezTo>
                  <a:cubicBezTo>
                    <a:pt x="163" y="156"/>
                    <a:pt x="163" y="156"/>
                    <a:pt x="163" y="156"/>
                  </a:cubicBezTo>
                  <a:cubicBezTo>
                    <a:pt x="160" y="153"/>
                    <a:pt x="157" y="151"/>
                    <a:pt x="150" y="149"/>
                  </a:cubicBezTo>
                  <a:cubicBezTo>
                    <a:pt x="150" y="149"/>
                    <a:pt x="150" y="149"/>
                    <a:pt x="150" y="149"/>
                  </a:cubicBezTo>
                  <a:cubicBezTo>
                    <a:pt x="145" y="147"/>
                    <a:pt x="138" y="146"/>
                    <a:pt x="129" y="144"/>
                  </a:cubicBezTo>
                  <a:cubicBezTo>
                    <a:pt x="129" y="144"/>
                    <a:pt x="129" y="144"/>
                    <a:pt x="129" y="144"/>
                  </a:cubicBezTo>
                  <a:cubicBezTo>
                    <a:pt x="121" y="142"/>
                    <a:pt x="113" y="140"/>
                    <a:pt x="105" y="138"/>
                  </a:cubicBezTo>
                  <a:cubicBezTo>
                    <a:pt x="105" y="138"/>
                    <a:pt x="105" y="138"/>
                    <a:pt x="105" y="138"/>
                  </a:cubicBezTo>
                  <a:cubicBezTo>
                    <a:pt x="96" y="136"/>
                    <a:pt x="87" y="134"/>
                    <a:pt x="79" y="131"/>
                  </a:cubicBezTo>
                  <a:cubicBezTo>
                    <a:pt x="79" y="131"/>
                    <a:pt x="79" y="131"/>
                    <a:pt x="79" y="131"/>
                  </a:cubicBezTo>
                  <a:cubicBezTo>
                    <a:pt x="70" y="128"/>
                    <a:pt x="63" y="124"/>
                    <a:pt x="56" y="119"/>
                  </a:cubicBezTo>
                  <a:cubicBezTo>
                    <a:pt x="56" y="119"/>
                    <a:pt x="56" y="119"/>
                    <a:pt x="56" y="119"/>
                  </a:cubicBezTo>
                  <a:cubicBezTo>
                    <a:pt x="49" y="114"/>
                    <a:pt x="43" y="108"/>
                    <a:pt x="39" y="101"/>
                  </a:cubicBezTo>
                  <a:cubicBezTo>
                    <a:pt x="39" y="101"/>
                    <a:pt x="39" y="101"/>
                    <a:pt x="39" y="101"/>
                  </a:cubicBezTo>
                  <a:cubicBezTo>
                    <a:pt x="35" y="94"/>
                    <a:pt x="33" y="8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4"/>
                    <a:pt x="33" y="74"/>
                  </a:cubicBezTo>
                  <a:cubicBezTo>
                    <a:pt x="33" y="74"/>
                    <a:pt x="33" y="74"/>
                    <a:pt x="33" y="74"/>
                  </a:cubicBezTo>
                  <a:cubicBezTo>
                    <a:pt x="33" y="61"/>
                    <a:pt x="37" y="49"/>
                    <a:pt x="44" y="39"/>
                  </a:cubicBezTo>
                  <a:cubicBezTo>
                    <a:pt x="44" y="39"/>
                    <a:pt x="44" y="39"/>
                    <a:pt x="44" y="39"/>
                  </a:cubicBezTo>
                  <a:cubicBezTo>
                    <a:pt x="51" y="30"/>
                    <a:pt x="60" y="22"/>
                    <a:pt x="71" y="16"/>
                  </a:cubicBezTo>
                  <a:cubicBezTo>
                    <a:pt x="71" y="16"/>
                    <a:pt x="71" y="16"/>
                    <a:pt x="71" y="16"/>
                  </a:cubicBezTo>
                  <a:cubicBezTo>
                    <a:pt x="82" y="11"/>
                    <a:pt x="94" y="7"/>
                    <a:pt x="108" y="4"/>
                  </a:cubicBezTo>
                  <a:cubicBezTo>
                    <a:pt x="108" y="4"/>
                    <a:pt x="108" y="4"/>
                    <a:pt x="108" y="4"/>
                  </a:cubicBezTo>
                  <a:cubicBezTo>
                    <a:pt x="121" y="1"/>
                    <a:pt x="132" y="0"/>
                    <a:pt x="145" y="0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46" y="0"/>
                    <a:pt x="146" y="0"/>
                    <a:pt x="146" y="0"/>
                  </a:cubicBezTo>
                  <a:cubicBezTo>
                    <a:pt x="146" y="0"/>
                    <a:pt x="146" y="0"/>
                    <a:pt x="146" y="0"/>
                  </a:cubicBezTo>
                  <a:cubicBezTo>
                    <a:pt x="160" y="0"/>
                    <a:pt x="173" y="1"/>
                    <a:pt x="186" y="4"/>
                  </a:cubicBezTo>
                  <a:cubicBezTo>
                    <a:pt x="186" y="4"/>
                    <a:pt x="186" y="4"/>
                    <a:pt x="186" y="4"/>
                  </a:cubicBezTo>
                  <a:cubicBezTo>
                    <a:pt x="199" y="6"/>
                    <a:pt x="212" y="12"/>
                    <a:pt x="221" y="18"/>
                  </a:cubicBezTo>
                  <a:cubicBezTo>
                    <a:pt x="221" y="18"/>
                    <a:pt x="221" y="18"/>
                    <a:pt x="221" y="18"/>
                  </a:cubicBezTo>
                  <a:cubicBezTo>
                    <a:pt x="232" y="25"/>
                    <a:pt x="239" y="33"/>
                    <a:pt x="244" y="42"/>
                  </a:cubicBezTo>
                  <a:cubicBezTo>
                    <a:pt x="244" y="42"/>
                    <a:pt x="244" y="42"/>
                    <a:pt x="244" y="42"/>
                  </a:cubicBezTo>
                  <a:cubicBezTo>
                    <a:pt x="250" y="51"/>
                    <a:pt x="253" y="59"/>
                    <a:pt x="254" y="72"/>
                  </a:cubicBezTo>
                  <a:cubicBezTo>
                    <a:pt x="254" y="72"/>
                    <a:pt x="254" y="72"/>
                    <a:pt x="254" y="72"/>
                  </a:cubicBezTo>
                  <a:cubicBezTo>
                    <a:pt x="255" y="79"/>
                    <a:pt x="255" y="79"/>
                    <a:pt x="255" y="79"/>
                  </a:cubicBezTo>
                  <a:cubicBezTo>
                    <a:pt x="190" y="79"/>
                    <a:pt x="190" y="79"/>
                    <a:pt x="190" y="79"/>
                  </a:cubicBezTo>
                  <a:cubicBezTo>
                    <a:pt x="189" y="74"/>
                    <a:pt x="189" y="74"/>
                    <a:pt x="189" y="74"/>
                  </a:cubicBezTo>
                  <a:cubicBezTo>
                    <a:pt x="188" y="72"/>
                    <a:pt x="186" y="67"/>
                    <a:pt x="184" y="64"/>
                  </a:cubicBezTo>
                  <a:cubicBezTo>
                    <a:pt x="184" y="64"/>
                    <a:pt x="184" y="64"/>
                    <a:pt x="184" y="64"/>
                  </a:cubicBezTo>
                  <a:cubicBezTo>
                    <a:pt x="181" y="60"/>
                    <a:pt x="177" y="57"/>
                    <a:pt x="175" y="55"/>
                  </a:cubicBezTo>
                  <a:cubicBezTo>
                    <a:pt x="175" y="55"/>
                    <a:pt x="175" y="55"/>
                    <a:pt x="175" y="55"/>
                  </a:cubicBezTo>
                  <a:cubicBezTo>
                    <a:pt x="170" y="53"/>
                    <a:pt x="165" y="52"/>
                    <a:pt x="160" y="51"/>
                  </a:cubicBezTo>
                  <a:cubicBezTo>
                    <a:pt x="160" y="51"/>
                    <a:pt x="160" y="51"/>
                    <a:pt x="160" y="51"/>
                  </a:cubicBezTo>
                  <a:cubicBezTo>
                    <a:pt x="155" y="50"/>
                    <a:pt x="150" y="49"/>
                    <a:pt x="144" y="49"/>
                  </a:cubicBezTo>
                  <a:cubicBezTo>
                    <a:pt x="144" y="49"/>
                    <a:pt x="144" y="49"/>
                    <a:pt x="144" y="49"/>
                  </a:cubicBezTo>
                  <a:cubicBezTo>
                    <a:pt x="144" y="49"/>
                    <a:pt x="144" y="49"/>
                    <a:pt x="144" y="49"/>
                  </a:cubicBezTo>
                  <a:cubicBezTo>
                    <a:pt x="138" y="49"/>
                    <a:pt x="133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2" y="51"/>
                    <a:pt x="118" y="53"/>
                    <a:pt x="114" y="55"/>
                  </a:cubicBezTo>
                  <a:cubicBezTo>
                    <a:pt x="114" y="55"/>
                    <a:pt x="114" y="55"/>
                    <a:pt x="114" y="55"/>
                  </a:cubicBezTo>
                  <a:cubicBezTo>
                    <a:pt x="110" y="56"/>
                    <a:pt x="107" y="59"/>
                    <a:pt x="105" y="61"/>
                  </a:cubicBezTo>
                  <a:cubicBezTo>
                    <a:pt x="105" y="61"/>
                    <a:pt x="105" y="61"/>
                    <a:pt x="105" y="61"/>
                  </a:cubicBezTo>
                  <a:cubicBezTo>
                    <a:pt x="103" y="64"/>
                    <a:pt x="102" y="67"/>
                    <a:pt x="101" y="71"/>
                  </a:cubicBezTo>
                  <a:cubicBezTo>
                    <a:pt x="101" y="71"/>
                    <a:pt x="101" y="71"/>
                    <a:pt x="101" y="71"/>
                  </a:cubicBezTo>
                  <a:cubicBezTo>
                    <a:pt x="101" y="71"/>
                    <a:pt x="101" y="71"/>
                    <a:pt x="101" y="71"/>
                  </a:cubicBezTo>
                  <a:cubicBezTo>
                    <a:pt x="101" y="71"/>
                    <a:pt x="101" y="71"/>
                    <a:pt x="101" y="71"/>
                  </a:cubicBezTo>
                  <a:cubicBezTo>
                    <a:pt x="102" y="75"/>
                    <a:pt x="103" y="77"/>
                    <a:pt x="106" y="80"/>
                  </a:cubicBezTo>
                  <a:cubicBezTo>
                    <a:pt x="106" y="80"/>
                    <a:pt x="106" y="80"/>
                    <a:pt x="106" y="80"/>
                  </a:cubicBezTo>
                  <a:cubicBezTo>
                    <a:pt x="110" y="82"/>
                    <a:pt x="115" y="85"/>
                    <a:pt x="122" y="87"/>
                  </a:cubicBezTo>
                  <a:cubicBezTo>
                    <a:pt x="122" y="87"/>
                    <a:pt x="122" y="87"/>
                    <a:pt x="122" y="87"/>
                  </a:cubicBezTo>
                  <a:cubicBezTo>
                    <a:pt x="129" y="89"/>
                    <a:pt x="134" y="90"/>
                    <a:pt x="143" y="92"/>
                  </a:cubicBezTo>
                  <a:cubicBezTo>
                    <a:pt x="143" y="92"/>
                    <a:pt x="143" y="92"/>
                    <a:pt x="143" y="92"/>
                  </a:cubicBezTo>
                  <a:cubicBezTo>
                    <a:pt x="150" y="93"/>
                    <a:pt x="156" y="94"/>
                    <a:pt x="161" y="95"/>
                  </a:cubicBezTo>
                  <a:cubicBezTo>
                    <a:pt x="161" y="95"/>
                    <a:pt x="161" y="95"/>
                    <a:pt x="161" y="95"/>
                  </a:cubicBezTo>
                  <a:cubicBezTo>
                    <a:pt x="172" y="98"/>
                    <a:pt x="182" y="100"/>
                    <a:pt x="191" y="103"/>
                  </a:cubicBezTo>
                  <a:cubicBezTo>
                    <a:pt x="191" y="103"/>
                    <a:pt x="191" y="103"/>
                    <a:pt x="191" y="103"/>
                  </a:cubicBezTo>
                  <a:cubicBezTo>
                    <a:pt x="200" y="106"/>
                    <a:pt x="208" y="110"/>
                    <a:pt x="215" y="115"/>
                  </a:cubicBezTo>
                  <a:cubicBezTo>
                    <a:pt x="215" y="115"/>
                    <a:pt x="215" y="115"/>
                    <a:pt x="215" y="115"/>
                  </a:cubicBezTo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520"/>
            <p:cNvSpPr/>
            <p:nvPr/>
          </p:nvSpPr>
          <p:spPr bwMode="auto">
            <a:xfrm>
              <a:off x="2349504" y="7164394"/>
              <a:ext cx="157163" cy="142875"/>
            </a:xfrm>
            <a:custGeom>
              <a:avLst/>
              <a:gdLst>
                <a:gd name="T0" fmla="*/ 119743 w 42"/>
                <a:gd name="T1" fmla="*/ 97757 h 38"/>
                <a:gd name="T2" fmla="*/ 104775 w 42"/>
                <a:gd name="T3" fmla="*/ 124076 h 38"/>
                <a:gd name="T4" fmla="*/ 44904 w 42"/>
                <a:gd name="T5" fmla="*/ 142875 h 38"/>
                <a:gd name="T6" fmla="*/ 11226 w 42"/>
                <a:gd name="T7" fmla="*/ 135355 h 38"/>
                <a:gd name="T8" fmla="*/ 7484 w 42"/>
                <a:gd name="T9" fmla="*/ 105276 h 38"/>
                <a:gd name="T10" fmla="*/ 11226 w 42"/>
                <a:gd name="T11" fmla="*/ 93997 h 38"/>
                <a:gd name="T12" fmla="*/ 33678 w 42"/>
                <a:gd name="T13" fmla="*/ 93997 h 38"/>
                <a:gd name="T14" fmla="*/ 29936 w 42"/>
                <a:gd name="T15" fmla="*/ 105276 h 38"/>
                <a:gd name="T16" fmla="*/ 33678 w 42"/>
                <a:gd name="T17" fmla="*/ 120316 h 38"/>
                <a:gd name="T18" fmla="*/ 52388 w 42"/>
                <a:gd name="T19" fmla="*/ 127836 h 38"/>
                <a:gd name="T20" fmla="*/ 82323 w 42"/>
                <a:gd name="T21" fmla="*/ 116556 h 38"/>
                <a:gd name="T22" fmla="*/ 97291 w 42"/>
                <a:gd name="T23" fmla="*/ 93997 h 38"/>
                <a:gd name="T24" fmla="*/ 130969 w 42"/>
                <a:gd name="T25" fmla="*/ 0 h 38"/>
                <a:gd name="T26" fmla="*/ 157163 w 42"/>
                <a:gd name="T27" fmla="*/ 0 h 38"/>
                <a:gd name="T28" fmla="*/ 119743 w 42"/>
                <a:gd name="T29" fmla="*/ 97757 h 3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42"/>
                <a:gd name="T46" fmla="*/ 0 h 38"/>
                <a:gd name="T47" fmla="*/ 42 w 42"/>
                <a:gd name="T48" fmla="*/ 38 h 3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42" h="38">
                  <a:moveTo>
                    <a:pt x="32" y="26"/>
                  </a:moveTo>
                  <a:cubicBezTo>
                    <a:pt x="31" y="29"/>
                    <a:pt x="30" y="32"/>
                    <a:pt x="28" y="33"/>
                  </a:cubicBezTo>
                  <a:cubicBezTo>
                    <a:pt x="24" y="37"/>
                    <a:pt x="19" y="38"/>
                    <a:pt x="12" y="38"/>
                  </a:cubicBezTo>
                  <a:cubicBezTo>
                    <a:pt x="8" y="38"/>
                    <a:pt x="5" y="37"/>
                    <a:pt x="3" y="36"/>
                  </a:cubicBezTo>
                  <a:cubicBezTo>
                    <a:pt x="1" y="34"/>
                    <a:pt x="0" y="32"/>
                    <a:pt x="2" y="28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8" y="30"/>
                    <a:pt x="8" y="31"/>
                    <a:pt x="9" y="32"/>
                  </a:cubicBezTo>
                  <a:cubicBezTo>
                    <a:pt x="9" y="33"/>
                    <a:pt x="11" y="34"/>
                    <a:pt x="14" y="34"/>
                  </a:cubicBezTo>
                  <a:cubicBezTo>
                    <a:pt x="18" y="34"/>
                    <a:pt x="20" y="33"/>
                    <a:pt x="22" y="31"/>
                  </a:cubicBezTo>
                  <a:cubicBezTo>
                    <a:pt x="23" y="30"/>
                    <a:pt x="25" y="28"/>
                    <a:pt x="26" y="25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42" y="0"/>
                    <a:pt x="42" y="0"/>
                    <a:pt x="42" y="0"/>
                  </a:cubicBezTo>
                  <a:lnTo>
                    <a:pt x="32" y="26"/>
                  </a:ln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521"/>
            <p:cNvSpPr/>
            <p:nvPr/>
          </p:nvSpPr>
          <p:spPr bwMode="auto">
            <a:xfrm>
              <a:off x="2484441" y="7164394"/>
              <a:ext cx="236538" cy="138113"/>
            </a:xfrm>
            <a:custGeom>
              <a:avLst/>
              <a:gdLst>
                <a:gd name="T0" fmla="*/ 48809 w 63"/>
                <a:gd name="T1" fmla="*/ 0 h 37"/>
                <a:gd name="T2" fmla="*/ 86355 w 63"/>
                <a:gd name="T3" fmla="*/ 0 h 37"/>
                <a:gd name="T4" fmla="*/ 101373 w 63"/>
                <a:gd name="T5" fmla="*/ 115716 h 37"/>
                <a:gd name="T6" fmla="*/ 198992 w 63"/>
                <a:gd name="T7" fmla="*/ 0 h 37"/>
                <a:gd name="T8" fmla="*/ 236538 w 63"/>
                <a:gd name="T9" fmla="*/ 0 h 37"/>
                <a:gd name="T10" fmla="*/ 187729 w 63"/>
                <a:gd name="T11" fmla="*/ 138113 h 37"/>
                <a:gd name="T12" fmla="*/ 161447 w 63"/>
                <a:gd name="T13" fmla="*/ 138113 h 37"/>
                <a:gd name="T14" fmla="*/ 191483 w 63"/>
                <a:gd name="T15" fmla="*/ 55992 h 37"/>
                <a:gd name="T16" fmla="*/ 195238 w 63"/>
                <a:gd name="T17" fmla="*/ 41061 h 37"/>
                <a:gd name="T18" fmla="*/ 206501 w 63"/>
                <a:gd name="T19" fmla="*/ 22397 h 37"/>
                <a:gd name="T20" fmla="*/ 105128 w 63"/>
                <a:gd name="T21" fmla="*/ 138113 h 37"/>
                <a:gd name="T22" fmla="*/ 78846 w 63"/>
                <a:gd name="T23" fmla="*/ 138113 h 37"/>
                <a:gd name="T24" fmla="*/ 67582 w 63"/>
                <a:gd name="T25" fmla="*/ 22397 h 37"/>
                <a:gd name="T26" fmla="*/ 63828 w 63"/>
                <a:gd name="T27" fmla="*/ 26129 h 37"/>
                <a:gd name="T28" fmla="*/ 60073 w 63"/>
                <a:gd name="T29" fmla="*/ 41061 h 37"/>
                <a:gd name="T30" fmla="*/ 52564 w 63"/>
                <a:gd name="T31" fmla="*/ 55992 h 37"/>
                <a:gd name="T32" fmla="*/ 22527 w 63"/>
                <a:gd name="T33" fmla="*/ 138113 h 37"/>
                <a:gd name="T34" fmla="*/ 0 w 63"/>
                <a:gd name="T35" fmla="*/ 138113 h 37"/>
                <a:gd name="T36" fmla="*/ 48809 w 63"/>
                <a:gd name="T37" fmla="*/ 0 h 3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63"/>
                <a:gd name="T58" fmla="*/ 0 h 37"/>
                <a:gd name="T59" fmla="*/ 63 w 63"/>
                <a:gd name="T60" fmla="*/ 37 h 3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63" h="37">
                  <a:moveTo>
                    <a:pt x="13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50" y="37"/>
                    <a:pt x="50" y="37"/>
                    <a:pt x="50" y="37"/>
                  </a:cubicBezTo>
                  <a:cubicBezTo>
                    <a:pt x="43" y="37"/>
                    <a:pt x="43" y="37"/>
                    <a:pt x="43" y="37"/>
                  </a:cubicBezTo>
                  <a:cubicBezTo>
                    <a:pt x="51" y="15"/>
                    <a:pt x="51" y="15"/>
                    <a:pt x="51" y="15"/>
                  </a:cubicBezTo>
                  <a:cubicBezTo>
                    <a:pt x="51" y="14"/>
                    <a:pt x="52" y="13"/>
                    <a:pt x="52" y="11"/>
                  </a:cubicBezTo>
                  <a:cubicBezTo>
                    <a:pt x="53" y="10"/>
                    <a:pt x="54" y="8"/>
                    <a:pt x="55" y="6"/>
                  </a:cubicBezTo>
                  <a:cubicBezTo>
                    <a:pt x="28" y="37"/>
                    <a:pt x="28" y="37"/>
                    <a:pt x="28" y="37"/>
                  </a:cubicBezTo>
                  <a:cubicBezTo>
                    <a:pt x="21" y="37"/>
                    <a:pt x="21" y="37"/>
                    <a:pt x="21" y="37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8"/>
                    <a:pt x="16" y="9"/>
                    <a:pt x="16" y="11"/>
                  </a:cubicBezTo>
                  <a:cubicBezTo>
                    <a:pt x="15" y="13"/>
                    <a:pt x="15" y="14"/>
                    <a:pt x="14" y="15"/>
                  </a:cubicBezTo>
                  <a:cubicBezTo>
                    <a:pt x="6" y="37"/>
                    <a:pt x="6" y="37"/>
                    <a:pt x="6" y="37"/>
                  </a:cubicBezTo>
                  <a:cubicBezTo>
                    <a:pt x="0" y="37"/>
                    <a:pt x="0" y="37"/>
                    <a:pt x="0" y="37"/>
                  </a:cubicBezTo>
                  <a:lnTo>
                    <a:pt x="13" y="0"/>
                  </a:ln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522"/>
            <p:cNvSpPr>
              <a:spLocks noEditPoints="1"/>
            </p:cNvSpPr>
            <p:nvPr/>
          </p:nvSpPr>
          <p:spPr bwMode="auto">
            <a:xfrm>
              <a:off x="2682879" y="7164394"/>
              <a:ext cx="173038" cy="138113"/>
            </a:xfrm>
            <a:custGeom>
              <a:avLst/>
              <a:gdLst>
                <a:gd name="T0" fmla="*/ 123825 w 109"/>
                <a:gd name="T1" fmla="*/ 0 h 87"/>
                <a:gd name="T2" fmla="*/ 153988 w 109"/>
                <a:gd name="T3" fmla="*/ 0 h 87"/>
                <a:gd name="T4" fmla="*/ 173038 w 109"/>
                <a:gd name="T5" fmla="*/ 138113 h 87"/>
                <a:gd name="T6" fmla="*/ 146050 w 109"/>
                <a:gd name="T7" fmla="*/ 138113 h 87"/>
                <a:gd name="T8" fmla="*/ 139700 w 109"/>
                <a:gd name="T9" fmla="*/ 96838 h 87"/>
                <a:gd name="T10" fmla="*/ 63500 w 109"/>
                <a:gd name="T11" fmla="*/ 96838 h 87"/>
                <a:gd name="T12" fmla="*/ 26988 w 109"/>
                <a:gd name="T13" fmla="*/ 138113 h 87"/>
                <a:gd name="T14" fmla="*/ 0 w 109"/>
                <a:gd name="T15" fmla="*/ 138113 h 87"/>
                <a:gd name="T16" fmla="*/ 123825 w 109"/>
                <a:gd name="T17" fmla="*/ 0 h 87"/>
                <a:gd name="T18" fmla="*/ 139700 w 109"/>
                <a:gd name="T19" fmla="*/ 82550 h 87"/>
                <a:gd name="T20" fmla="*/ 131763 w 109"/>
                <a:gd name="T21" fmla="*/ 19050 h 87"/>
                <a:gd name="T22" fmla="*/ 74613 w 109"/>
                <a:gd name="T23" fmla="*/ 82550 h 87"/>
                <a:gd name="T24" fmla="*/ 139700 w 109"/>
                <a:gd name="T25" fmla="*/ 82550 h 8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09"/>
                <a:gd name="T40" fmla="*/ 0 h 87"/>
                <a:gd name="T41" fmla="*/ 109 w 109"/>
                <a:gd name="T42" fmla="*/ 87 h 8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09" h="87">
                  <a:moveTo>
                    <a:pt x="78" y="0"/>
                  </a:moveTo>
                  <a:lnTo>
                    <a:pt x="97" y="0"/>
                  </a:lnTo>
                  <a:lnTo>
                    <a:pt x="109" y="87"/>
                  </a:lnTo>
                  <a:lnTo>
                    <a:pt x="92" y="87"/>
                  </a:lnTo>
                  <a:lnTo>
                    <a:pt x="88" y="61"/>
                  </a:lnTo>
                  <a:lnTo>
                    <a:pt x="40" y="61"/>
                  </a:lnTo>
                  <a:lnTo>
                    <a:pt x="17" y="87"/>
                  </a:lnTo>
                  <a:lnTo>
                    <a:pt x="0" y="87"/>
                  </a:lnTo>
                  <a:lnTo>
                    <a:pt x="78" y="0"/>
                  </a:lnTo>
                  <a:close/>
                  <a:moveTo>
                    <a:pt x="88" y="52"/>
                  </a:moveTo>
                  <a:lnTo>
                    <a:pt x="83" y="12"/>
                  </a:lnTo>
                  <a:lnTo>
                    <a:pt x="47" y="52"/>
                  </a:lnTo>
                  <a:lnTo>
                    <a:pt x="88" y="52"/>
                  </a:ln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523"/>
            <p:cNvSpPr/>
            <p:nvPr/>
          </p:nvSpPr>
          <p:spPr bwMode="auto">
            <a:xfrm>
              <a:off x="2916242" y="7159631"/>
              <a:ext cx="179388" cy="147638"/>
            </a:xfrm>
            <a:custGeom>
              <a:avLst/>
              <a:gdLst>
                <a:gd name="T0" fmla="*/ 29898 w 48"/>
                <a:gd name="T1" fmla="*/ 98425 h 39"/>
                <a:gd name="T2" fmla="*/ 29898 w 48"/>
                <a:gd name="T3" fmla="*/ 117353 h 39"/>
                <a:gd name="T4" fmla="*/ 71008 w 48"/>
                <a:gd name="T5" fmla="*/ 132496 h 39"/>
                <a:gd name="T6" fmla="*/ 100906 w 48"/>
                <a:gd name="T7" fmla="*/ 128710 h 39"/>
                <a:gd name="T8" fmla="*/ 130804 w 48"/>
                <a:gd name="T9" fmla="*/ 109782 h 39"/>
                <a:gd name="T10" fmla="*/ 127067 w 48"/>
                <a:gd name="T11" fmla="*/ 90854 h 39"/>
                <a:gd name="T12" fmla="*/ 100906 w 48"/>
                <a:gd name="T13" fmla="*/ 83283 h 39"/>
                <a:gd name="T14" fmla="*/ 74745 w 48"/>
                <a:gd name="T15" fmla="*/ 79497 h 39"/>
                <a:gd name="T16" fmla="*/ 41110 w 48"/>
                <a:gd name="T17" fmla="*/ 68141 h 39"/>
                <a:gd name="T18" fmla="*/ 33635 w 48"/>
                <a:gd name="T19" fmla="*/ 41641 h 39"/>
                <a:gd name="T20" fmla="*/ 59796 w 48"/>
                <a:gd name="T21" fmla="*/ 11357 h 39"/>
                <a:gd name="T22" fmla="*/ 115855 w 48"/>
                <a:gd name="T23" fmla="*/ 0 h 39"/>
                <a:gd name="T24" fmla="*/ 164439 w 48"/>
                <a:gd name="T25" fmla="*/ 11357 h 39"/>
                <a:gd name="T26" fmla="*/ 175651 w 48"/>
                <a:gd name="T27" fmla="*/ 45427 h 39"/>
                <a:gd name="T28" fmla="*/ 149490 w 48"/>
                <a:gd name="T29" fmla="*/ 45427 h 39"/>
                <a:gd name="T30" fmla="*/ 149490 w 48"/>
                <a:gd name="T31" fmla="*/ 26499 h 39"/>
                <a:gd name="T32" fmla="*/ 112117 w 48"/>
                <a:gd name="T33" fmla="*/ 15142 h 39"/>
                <a:gd name="T34" fmla="*/ 74745 w 48"/>
                <a:gd name="T35" fmla="*/ 22714 h 39"/>
                <a:gd name="T36" fmla="*/ 59796 w 48"/>
                <a:gd name="T37" fmla="*/ 41641 h 39"/>
                <a:gd name="T38" fmla="*/ 63533 w 48"/>
                <a:gd name="T39" fmla="*/ 56784 h 39"/>
                <a:gd name="T40" fmla="*/ 97168 w 48"/>
                <a:gd name="T41" fmla="*/ 64355 h 39"/>
                <a:gd name="T42" fmla="*/ 123329 w 48"/>
                <a:gd name="T43" fmla="*/ 68141 h 39"/>
                <a:gd name="T44" fmla="*/ 149490 w 48"/>
                <a:gd name="T45" fmla="*/ 75712 h 39"/>
                <a:gd name="T46" fmla="*/ 160702 w 48"/>
                <a:gd name="T47" fmla="*/ 105997 h 39"/>
                <a:gd name="T48" fmla="*/ 123329 w 48"/>
                <a:gd name="T49" fmla="*/ 140067 h 39"/>
                <a:gd name="T50" fmla="*/ 63533 w 48"/>
                <a:gd name="T51" fmla="*/ 147638 h 39"/>
                <a:gd name="T52" fmla="*/ 11212 w 48"/>
                <a:gd name="T53" fmla="*/ 136281 h 39"/>
                <a:gd name="T54" fmla="*/ 3737 w 48"/>
                <a:gd name="T55" fmla="*/ 98425 h 39"/>
                <a:gd name="T56" fmla="*/ 29898 w 48"/>
                <a:gd name="T57" fmla="*/ 98425 h 39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48"/>
                <a:gd name="T88" fmla="*/ 0 h 39"/>
                <a:gd name="T89" fmla="*/ 48 w 48"/>
                <a:gd name="T90" fmla="*/ 39 h 39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48" h="39">
                  <a:moveTo>
                    <a:pt x="8" y="26"/>
                  </a:moveTo>
                  <a:cubicBezTo>
                    <a:pt x="8" y="28"/>
                    <a:pt x="8" y="30"/>
                    <a:pt x="8" y="31"/>
                  </a:cubicBezTo>
                  <a:cubicBezTo>
                    <a:pt x="10" y="34"/>
                    <a:pt x="14" y="35"/>
                    <a:pt x="19" y="35"/>
                  </a:cubicBezTo>
                  <a:cubicBezTo>
                    <a:pt x="22" y="35"/>
                    <a:pt x="25" y="35"/>
                    <a:pt x="27" y="34"/>
                  </a:cubicBezTo>
                  <a:cubicBezTo>
                    <a:pt x="32" y="33"/>
                    <a:pt x="34" y="31"/>
                    <a:pt x="35" y="29"/>
                  </a:cubicBezTo>
                  <a:cubicBezTo>
                    <a:pt x="36" y="27"/>
                    <a:pt x="36" y="25"/>
                    <a:pt x="34" y="24"/>
                  </a:cubicBezTo>
                  <a:cubicBezTo>
                    <a:pt x="33" y="23"/>
                    <a:pt x="30" y="23"/>
                    <a:pt x="27" y="22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16" y="20"/>
                    <a:pt x="13" y="19"/>
                    <a:pt x="11" y="18"/>
                  </a:cubicBezTo>
                  <a:cubicBezTo>
                    <a:pt x="8" y="17"/>
                    <a:pt x="7" y="15"/>
                    <a:pt x="9" y="11"/>
                  </a:cubicBezTo>
                  <a:cubicBezTo>
                    <a:pt x="10" y="8"/>
                    <a:pt x="12" y="5"/>
                    <a:pt x="16" y="3"/>
                  </a:cubicBezTo>
                  <a:cubicBezTo>
                    <a:pt x="20" y="1"/>
                    <a:pt x="25" y="0"/>
                    <a:pt x="31" y="0"/>
                  </a:cubicBezTo>
                  <a:cubicBezTo>
                    <a:pt x="37" y="0"/>
                    <a:pt x="41" y="1"/>
                    <a:pt x="44" y="3"/>
                  </a:cubicBezTo>
                  <a:cubicBezTo>
                    <a:pt x="48" y="5"/>
                    <a:pt x="48" y="8"/>
                    <a:pt x="47" y="12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41" y="10"/>
                    <a:pt x="40" y="8"/>
                    <a:pt x="40" y="7"/>
                  </a:cubicBezTo>
                  <a:cubicBezTo>
                    <a:pt x="38" y="5"/>
                    <a:pt x="35" y="4"/>
                    <a:pt x="30" y="4"/>
                  </a:cubicBezTo>
                  <a:cubicBezTo>
                    <a:pt x="25" y="4"/>
                    <a:pt x="22" y="5"/>
                    <a:pt x="20" y="6"/>
                  </a:cubicBezTo>
                  <a:cubicBezTo>
                    <a:pt x="18" y="7"/>
                    <a:pt x="16" y="9"/>
                    <a:pt x="16" y="11"/>
                  </a:cubicBezTo>
                  <a:cubicBezTo>
                    <a:pt x="15" y="12"/>
                    <a:pt x="16" y="14"/>
                    <a:pt x="17" y="15"/>
                  </a:cubicBezTo>
                  <a:cubicBezTo>
                    <a:pt x="19" y="15"/>
                    <a:pt x="21" y="16"/>
                    <a:pt x="26" y="17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6" y="18"/>
                    <a:pt x="39" y="19"/>
                    <a:pt x="40" y="20"/>
                  </a:cubicBezTo>
                  <a:cubicBezTo>
                    <a:pt x="43" y="22"/>
                    <a:pt x="44" y="24"/>
                    <a:pt x="43" y="28"/>
                  </a:cubicBezTo>
                  <a:cubicBezTo>
                    <a:pt x="41" y="32"/>
                    <a:pt x="38" y="35"/>
                    <a:pt x="33" y="37"/>
                  </a:cubicBezTo>
                  <a:cubicBezTo>
                    <a:pt x="28" y="38"/>
                    <a:pt x="23" y="39"/>
                    <a:pt x="17" y="39"/>
                  </a:cubicBezTo>
                  <a:cubicBezTo>
                    <a:pt x="11" y="39"/>
                    <a:pt x="6" y="38"/>
                    <a:pt x="3" y="36"/>
                  </a:cubicBezTo>
                  <a:cubicBezTo>
                    <a:pt x="1" y="33"/>
                    <a:pt x="0" y="30"/>
                    <a:pt x="1" y="26"/>
                  </a:cubicBezTo>
                  <a:lnTo>
                    <a:pt x="8" y="26"/>
                  </a:ln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524"/>
            <p:cNvSpPr/>
            <p:nvPr/>
          </p:nvSpPr>
          <p:spPr bwMode="auto">
            <a:xfrm>
              <a:off x="3103568" y="7164394"/>
              <a:ext cx="171450" cy="138113"/>
            </a:xfrm>
            <a:custGeom>
              <a:avLst/>
              <a:gdLst>
                <a:gd name="T0" fmla="*/ 0 w 108"/>
                <a:gd name="T1" fmla="*/ 0 h 87"/>
                <a:gd name="T2" fmla="*/ 30163 w 108"/>
                <a:gd name="T3" fmla="*/ 0 h 87"/>
                <a:gd name="T4" fmla="*/ 60325 w 108"/>
                <a:gd name="T5" fmla="*/ 66675 h 87"/>
                <a:gd name="T6" fmla="*/ 141288 w 108"/>
                <a:gd name="T7" fmla="*/ 0 h 87"/>
                <a:gd name="T8" fmla="*/ 171450 w 108"/>
                <a:gd name="T9" fmla="*/ 0 h 87"/>
                <a:gd name="T10" fmla="*/ 66675 w 108"/>
                <a:gd name="T11" fmla="*/ 82550 h 87"/>
                <a:gd name="T12" fmla="*/ 47625 w 108"/>
                <a:gd name="T13" fmla="*/ 138113 h 87"/>
                <a:gd name="T14" fmla="*/ 22225 w 108"/>
                <a:gd name="T15" fmla="*/ 138113 h 87"/>
                <a:gd name="T16" fmla="*/ 41275 w 108"/>
                <a:gd name="T17" fmla="*/ 82550 h 87"/>
                <a:gd name="T18" fmla="*/ 0 w 108"/>
                <a:gd name="T19" fmla="*/ 0 h 8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8"/>
                <a:gd name="T31" fmla="*/ 0 h 87"/>
                <a:gd name="T32" fmla="*/ 108 w 108"/>
                <a:gd name="T33" fmla="*/ 87 h 8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8" h="87">
                  <a:moveTo>
                    <a:pt x="0" y="0"/>
                  </a:moveTo>
                  <a:lnTo>
                    <a:pt x="19" y="0"/>
                  </a:lnTo>
                  <a:lnTo>
                    <a:pt x="38" y="42"/>
                  </a:lnTo>
                  <a:lnTo>
                    <a:pt x="89" y="0"/>
                  </a:lnTo>
                  <a:lnTo>
                    <a:pt x="108" y="0"/>
                  </a:lnTo>
                  <a:lnTo>
                    <a:pt x="42" y="52"/>
                  </a:lnTo>
                  <a:lnTo>
                    <a:pt x="30" y="87"/>
                  </a:lnTo>
                  <a:lnTo>
                    <a:pt x="14" y="87"/>
                  </a:lnTo>
                  <a:lnTo>
                    <a:pt x="26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525"/>
            <p:cNvSpPr/>
            <p:nvPr/>
          </p:nvSpPr>
          <p:spPr bwMode="auto">
            <a:xfrm>
              <a:off x="3233743" y="7159631"/>
              <a:ext cx="180975" cy="147638"/>
            </a:xfrm>
            <a:custGeom>
              <a:avLst/>
              <a:gdLst>
                <a:gd name="T0" fmla="*/ 30163 w 48"/>
                <a:gd name="T1" fmla="*/ 98425 h 39"/>
                <a:gd name="T2" fmla="*/ 30163 w 48"/>
                <a:gd name="T3" fmla="*/ 117353 h 39"/>
                <a:gd name="T4" fmla="*/ 71636 w 48"/>
                <a:gd name="T5" fmla="*/ 132496 h 39"/>
                <a:gd name="T6" fmla="*/ 101798 w 48"/>
                <a:gd name="T7" fmla="*/ 128710 h 39"/>
                <a:gd name="T8" fmla="*/ 131961 w 48"/>
                <a:gd name="T9" fmla="*/ 109782 h 39"/>
                <a:gd name="T10" fmla="*/ 128191 w 48"/>
                <a:gd name="T11" fmla="*/ 90854 h 39"/>
                <a:gd name="T12" fmla="*/ 101798 w 48"/>
                <a:gd name="T13" fmla="*/ 83283 h 39"/>
                <a:gd name="T14" fmla="*/ 75406 w 48"/>
                <a:gd name="T15" fmla="*/ 79497 h 39"/>
                <a:gd name="T16" fmla="*/ 41473 w 48"/>
                <a:gd name="T17" fmla="*/ 68141 h 39"/>
                <a:gd name="T18" fmla="*/ 30163 w 48"/>
                <a:gd name="T19" fmla="*/ 41641 h 39"/>
                <a:gd name="T20" fmla="*/ 60325 w 48"/>
                <a:gd name="T21" fmla="*/ 11357 h 39"/>
                <a:gd name="T22" fmla="*/ 116880 w 48"/>
                <a:gd name="T23" fmla="*/ 0 h 39"/>
                <a:gd name="T24" fmla="*/ 165894 w 48"/>
                <a:gd name="T25" fmla="*/ 11357 h 39"/>
                <a:gd name="T26" fmla="*/ 177205 w 48"/>
                <a:gd name="T27" fmla="*/ 45427 h 39"/>
                <a:gd name="T28" fmla="*/ 150813 w 48"/>
                <a:gd name="T29" fmla="*/ 45427 h 39"/>
                <a:gd name="T30" fmla="*/ 150813 w 48"/>
                <a:gd name="T31" fmla="*/ 26499 h 39"/>
                <a:gd name="T32" fmla="*/ 113109 w 48"/>
                <a:gd name="T33" fmla="*/ 15142 h 39"/>
                <a:gd name="T34" fmla="*/ 75406 w 48"/>
                <a:gd name="T35" fmla="*/ 22714 h 39"/>
                <a:gd name="T36" fmla="*/ 60325 w 48"/>
                <a:gd name="T37" fmla="*/ 41641 h 39"/>
                <a:gd name="T38" fmla="*/ 64095 w 48"/>
                <a:gd name="T39" fmla="*/ 56784 h 39"/>
                <a:gd name="T40" fmla="*/ 98028 w 48"/>
                <a:gd name="T41" fmla="*/ 64355 h 39"/>
                <a:gd name="T42" fmla="*/ 124420 w 48"/>
                <a:gd name="T43" fmla="*/ 68141 h 39"/>
                <a:gd name="T44" fmla="*/ 150813 w 48"/>
                <a:gd name="T45" fmla="*/ 75712 h 39"/>
                <a:gd name="T46" fmla="*/ 162123 w 48"/>
                <a:gd name="T47" fmla="*/ 105997 h 39"/>
                <a:gd name="T48" fmla="*/ 124420 w 48"/>
                <a:gd name="T49" fmla="*/ 140067 h 39"/>
                <a:gd name="T50" fmla="*/ 64095 w 48"/>
                <a:gd name="T51" fmla="*/ 147638 h 39"/>
                <a:gd name="T52" fmla="*/ 11311 w 48"/>
                <a:gd name="T53" fmla="*/ 136281 h 39"/>
                <a:gd name="T54" fmla="*/ 3770 w 48"/>
                <a:gd name="T55" fmla="*/ 98425 h 39"/>
                <a:gd name="T56" fmla="*/ 30163 w 48"/>
                <a:gd name="T57" fmla="*/ 98425 h 39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48"/>
                <a:gd name="T88" fmla="*/ 0 h 39"/>
                <a:gd name="T89" fmla="*/ 48 w 48"/>
                <a:gd name="T90" fmla="*/ 39 h 39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48" h="39">
                  <a:moveTo>
                    <a:pt x="8" y="26"/>
                  </a:moveTo>
                  <a:cubicBezTo>
                    <a:pt x="7" y="28"/>
                    <a:pt x="8" y="30"/>
                    <a:pt x="8" y="31"/>
                  </a:cubicBezTo>
                  <a:cubicBezTo>
                    <a:pt x="10" y="34"/>
                    <a:pt x="13" y="35"/>
                    <a:pt x="19" y="35"/>
                  </a:cubicBezTo>
                  <a:cubicBezTo>
                    <a:pt x="22" y="35"/>
                    <a:pt x="25" y="35"/>
                    <a:pt x="27" y="34"/>
                  </a:cubicBezTo>
                  <a:cubicBezTo>
                    <a:pt x="32" y="33"/>
                    <a:pt x="34" y="31"/>
                    <a:pt x="35" y="29"/>
                  </a:cubicBezTo>
                  <a:cubicBezTo>
                    <a:pt x="36" y="27"/>
                    <a:pt x="36" y="25"/>
                    <a:pt x="34" y="24"/>
                  </a:cubicBezTo>
                  <a:cubicBezTo>
                    <a:pt x="33" y="23"/>
                    <a:pt x="30" y="23"/>
                    <a:pt x="27" y="22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16" y="20"/>
                    <a:pt x="13" y="19"/>
                    <a:pt x="11" y="18"/>
                  </a:cubicBezTo>
                  <a:cubicBezTo>
                    <a:pt x="8" y="17"/>
                    <a:pt x="7" y="15"/>
                    <a:pt x="8" y="11"/>
                  </a:cubicBezTo>
                  <a:cubicBezTo>
                    <a:pt x="10" y="8"/>
                    <a:pt x="12" y="5"/>
                    <a:pt x="16" y="3"/>
                  </a:cubicBezTo>
                  <a:cubicBezTo>
                    <a:pt x="20" y="1"/>
                    <a:pt x="25" y="0"/>
                    <a:pt x="31" y="0"/>
                  </a:cubicBezTo>
                  <a:cubicBezTo>
                    <a:pt x="37" y="0"/>
                    <a:pt x="41" y="1"/>
                    <a:pt x="44" y="3"/>
                  </a:cubicBezTo>
                  <a:cubicBezTo>
                    <a:pt x="47" y="5"/>
                    <a:pt x="48" y="8"/>
                    <a:pt x="47" y="12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40" y="10"/>
                    <a:pt x="40" y="8"/>
                    <a:pt x="40" y="7"/>
                  </a:cubicBezTo>
                  <a:cubicBezTo>
                    <a:pt x="38" y="5"/>
                    <a:pt x="35" y="4"/>
                    <a:pt x="30" y="4"/>
                  </a:cubicBezTo>
                  <a:cubicBezTo>
                    <a:pt x="25" y="4"/>
                    <a:pt x="22" y="5"/>
                    <a:pt x="20" y="6"/>
                  </a:cubicBezTo>
                  <a:cubicBezTo>
                    <a:pt x="18" y="7"/>
                    <a:pt x="16" y="9"/>
                    <a:pt x="16" y="11"/>
                  </a:cubicBezTo>
                  <a:cubicBezTo>
                    <a:pt x="15" y="12"/>
                    <a:pt x="15" y="14"/>
                    <a:pt x="17" y="15"/>
                  </a:cubicBezTo>
                  <a:cubicBezTo>
                    <a:pt x="18" y="15"/>
                    <a:pt x="21" y="16"/>
                    <a:pt x="26" y="17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6" y="18"/>
                    <a:pt x="39" y="19"/>
                    <a:pt x="40" y="20"/>
                  </a:cubicBezTo>
                  <a:cubicBezTo>
                    <a:pt x="43" y="22"/>
                    <a:pt x="44" y="24"/>
                    <a:pt x="43" y="28"/>
                  </a:cubicBezTo>
                  <a:cubicBezTo>
                    <a:pt x="41" y="32"/>
                    <a:pt x="38" y="35"/>
                    <a:pt x="33" y="37"/>
                  </a:cubicBezTo>
                  <a:cubicBezTo>
                    <a:pt x="28" y="38"/>
                    <a:pt x="23" y="39"/>
                    <a:pt x="17" y="39"/>
                  </a:cubicBezTo>
                  <a:cubicBezTo>
                    <a:pt x="11" y="39"/>
                    <a:pt x="6" y="38"/>
                    <a:pt x="3" y="36"/>
                  </a:cubicBezTo>
                  <a:cubicBezTo>
                    <a:pt x="1" y="33"/>
                    <a:pt x="0" y="30"/>
                    <a:pt x="1" y="26"/>
                  </a:cubicBezTo>
                  <a:lnTo>
                    <a:pt x="8" y="26"/>
                  </a:ln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526"/>
            <p:cNvSpPr/>
            <p:nvPr/>
          </p:nvSpPr>
          <p:spPr bwMode="auto">
            <a:xfrm>
              <a:off x="3417893" y="7164394"/>
              <a:ext cx="165100" cy="138113"/>
            </a:xfrm>
            <a:custGeom>
              <a:avLst/>
              <a:gdLst>
                <a:gd name="T0" fmla="*/ 165100 w 104"/>
                <a:gd name="T1" fmla="*/ 0 h 87"/>
                <a:gd name="T2" fmla="*/ 161925 w 104"/>
                <a:gd name="T3" fmla="*/ 14288 h 87"/>
                <a:gd name="T4" fmla="*/ 93662 w 104"/>
                <a:gd name="T5" fmla="*/ 14288 h 87"/>
                <a:gd name="T6" fmla="*/ 49212 w 104"/>
                <a:gd name="T7" fmla="*/ 138113 h 87"/>
                <a:gd name="T8" fmla="*/ 22225 w 104"/>
                <a:gd name="T9" fmla="*/ 138113 h 87"/>
                <a:gd name="T10" fmla="*/ 68263 w 104"/>
                <a:gd name="T11" fmla="*/ 14288 h 87"/>
                <a:gd name="T12" fmla="*/ 0 w 104"/>
                <a:gd name="T13" fmla="*/ 14288 h 87"/>
                <a:gd name="T14" fmla="*/ 7938 w 104"/>
                <a:gd name="T15" fmla="*/ 0 h 87"/>
                <a:gd name="T16" fmla="*/ 165100 w 104"/>
                <a:gd name="T17" fmla="*/ 0 h 8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04"/>
                <a:gd name="T28" fmla="*/ 0 h 87"/>
                <a:gd name="T29" fmla="*/ 104 w 104"/>
                <a:gd name="T30" fmla="*/ 87 h 8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04" h="87">
                  <a:moveTo>
                    <a:pt x="104" y="0"/>
                  </a:moveTo>
                  <a:lnTo>
                    <a:pt x="102" y="9"/>
                  </a:lnTo>
                  <a:lnTo>
                    <a:pt x="59" y="9"/>
                  </a:lnTo>
                  <a:lnTo>
                    <a:pt x="31" y="87"/>
                  </a:lnTo>
                  <a:lnTo>
                    <a:pt x="14" y="87"/>
                  </a:lnTo>
                  <a:lnTo>
                    <a:pt x="43" y="9"/>
                  </a:lnTo>
                  <a:lnTo>
                    <a:pt x="0" y="9"/>
                  </a:lnTo>
                  <a:lnTo>
                    <a:pt x="5" y="0"/>
                  </a:lnTo>
                  <a:lnTo>
                    <a:pt x="104" y="0"/>
                  </a:ln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527"/>
            <p:cNvSpPr/>
            <p:nvPr/>
          </p:nvSpPr>
          <p:spPr bwMode="auto">
            <a:xfrm>
              <a:off x="3552831" y="7164394"/>
              <a:ext cx="195263" cy="138113"/>
            </a:xfrm>
            <a:custGeom>
              <a:avLst/>
              <a:gdLst>
                <a:gd name="T0" fmla="*/ 49213 w 123"/>
                <a:gd name="T1" fmla="*/ 0 h 87"/>
                <a:gd name="T2" fmla="*/ 195263 w 123"/>
                <a:gd name="T3" fmla="*/ 0 h 87"/>
                <a:gd name="T4" fmla="*/ 187325 w 123"/>
                <a:gd name="T5" fmla="*/ 19050 h 87"/>
                <a:gd name="T6" fmla="*/ 71438 w 123"/>
                <a:gd name="T7" fmla="*/ 19050 h 87"/>
                <a:gd name="T8" fmla="*/ 57150 w 123"/>
                <a:gd name="T9" fmla="*/ 60325 h 87"/>
                <a:gd name="T10" fmla="*/ 165100 w 123"/>
                <a:gd name="T11" fmla="*/ 60325 h 87"/>
                <a:gd name="T12" fmla="*/ 157163 w 123"/>
                <a:gd name="T13" fmla="*/ 74613 h 87"/>
                <a:gd name="T14" fmla="*/ 49213 w 123"/>
                <a:gd name="T15" fmla="*/ 74613 h 87"/>
                <a:gd name="T16" fmla="*/ 33338 w 123"/>
                <a:gd name="T17" fmla="*/ 123825 h 87"/>
                <a:gd name="T18" fmla="*/ 150813 w 123"/>
                <a:gd name="T19" fmla="*/ 123825 h 87"/>
                <a:gd name="T20" fmla="*/ 146050 w 123"/>
                <a:gd name="T21" fmla="*/ 138113 h 87"/>
                <a:gd name="T22" fmla="*/ 0 w 123"/>
                <a:gd name="T23" fmla="*/ 138113 h 87"/>
                <a:gd name="T24" fmla="*/ 49213 w 123"/>
                <a:gd name="T25" fmla="*/ 0 h 8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23"/>
                <a:gd name="T40" fmla="*/ 0 h 87"/>
                <a:gd name="T41" fmla="*/ 123 w 123"/>
                <a:gd name="T42" fmla="*/ 87 h 8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23" h="87">
                  <a:moveTo>
                    <a:pt x="31" y="0"/>
                  </a:moveTo>
                  <a:lnTo>
                    <a:pt x="123" y="0"/>
                  </a:lnTo>
                  <a:lnTo>
                    <a:pt x="118" y="12"/>
                  </a:lnTo>
                  <a:lnTo>
                    <a:pt x="45" y="12"/>
                  </a:lnTo>
                  <a:lnTo>
                    <a:pt x="36" y="38"/>
                  </a:lnTo>
                  <a:lnTo>
                    <a:pt x="104" y="38"/>
                  </a:lnTo>
                  <a:lnTo>
                    <a:pt x="99" y="47"/>
                  </a:lnTo>
                  <a:lnTo>
                    <a:pt x="31" y="47"/>
                  </a:lnTo>
                  <a:lnTo>
                    <a:pt x="21" y="78"/>
                  </a:lnTo>
                  <a:lnTo>
                    <a:pt x="95" y="78"/>
                  </a:lnTo>
                  <a:lnTo>
                    <a:pt x="92" y="87"/>
                  </a:lnTo>
                  <a:lnTo>
                    <a:pt x="0" y="87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528"/>
            <p:cNvSpPr/>
            <p:nvPr/>
          </p:nvSpPr>
          <p:spPr bwMode="auto">
            <a:xfrm>
              <a:off x="3721106" y="7164394"/>
              <a:ext cx="236538" cy="138113"/>
            </a:xfrm>
            <a:custGeom>
              <a:avLst/>
              <a:gdLst>
                <a:gd name="T0" fmla="*/ 48809 w 63"/>
                <a:gd name="T1" fmla="*/ 0 h 37"/>
                <a:gd name="T2" fmla="*/ 86355 w 63"/>
                <a:gd name="T3" fmla="*/ 0 h 37"/>
                <a:gd name="T4" fmla="*/ 101373 w 63"/>
                <a:gd name="T5" fmla="*/ 115716 h 37"/>
                <a:gd name="T6" fmla="*/ 198992 w 63"/>
                <a:gd name="T7" fmla="*/ 0 h 37"/>
                <a:gd name="T8" fmla="*/ 236538 w 63"/>
                <a:gd name="T9" fmla="*/ 0 h 37"/>
                <a:gd name="T10" fmla="*/ 187729 w 63"/>
                <a:gd name="T11" fmla="*/ 138113 h 37"/>
                <a:gd name="T12" fmla="*/ 161447 w 63"/>
                <a:gd name="T13" fmla="*/ 138113 h 37"/>
                <a:gd name="T14" fmla="*/ 191483 w 63"/>
                <a:gd name="T15" fmla="*/ 55992 h 37"/>
                <a:gd name="T16" fmla="*/ 195238 w 63"/>
                <a:gd name="T17" fmla="*/ 41061 h 37"/>
                <a:gd name="T18" fmla="*/ 202747 w 63"/>
                <a:gd name="T19" fmla="*/ 22397 h 37"/>
                <a:gd name="T20" fmla="*/ 105128 w 63"/>
                <a:gd name="T21" fmla="*/ 138113 h 37"/>
                <a:gd name="T22" fmla="*/ 78846 w 63"/>
                <a:gd name="T23" fmla="*/ 138113 h 37"/>
                <a:gd name="T24" fmla="*/ 63828 w 63"/>
                <a:gd name="T25" fmla="*/ 22397 h 37"/>
                <a:gd name="T26" fmla="*/ 63828 w 63"/>
                <a:gd name="T27" fmla="*/ 26129 h 37"/>
                <a:gd name="T28" fmla="*/ 60073 w 63"/>
                <a:gd name="T29" fmla="*/ 41061 h 37"/>
                <a:gd name="T30" fmla="*/ 52564 w 63"/>
                <a:gd name="T31" fmla="*/ 55992 h 37"/>
                <a:gd name="T32" fmla="*/ 22527 w 63"/>
                <a:gd name="T33" fmla="*/ 138113 h 37"/>
                <a:gd name="T34" fmla="*/ 0 w 63"/>
                <a:gd name="T35" fmla="*/ 138113 h 37"/>
                <a:gd name="T36" fmla="*/ 48809 w 63"/>
                <a:gd name="T37" fmla="*/ 0 h 3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63"/>
                <a:gd name="T58" fmla="*/ 0 h 37"/>
                <a:gd name="T59" fmla="*/ 63 w 63"/>
                <a:gd name="T60" fmla="*/ 37 h 3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63" h="37">
                  <a:moveTo>
                    <a:pt x="13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50" y="37"/>
                    <a:pt x="50" y="37"/>
                    <a:pt x="50" y="37"/>
                  </a:cubicBezTo>
                  <a:cubicBezTo>
                    <a:pt x="43" y="37"/>
                    <a:pt x="43" y="37"/>
                    <a:pt x="43" y="37"/>
                  </a:cubicBezTo>
                  <a:cubicBezTo>
                    <a:pt x="51" y="15"/>
                    <a:pt x="51" y="15"/>
                    <a:pt x="51" y="15"/>
                  </a:cubicBezTo>
                  <a:cubicBezTo>
                    <a:pt x="51" y="14"/>
                    <a:pt x="52" y="13"/>
                    <a:pt x="52" y="11"/>
                  </a:cubicBezTo>
                  <a:cubicBezTo>
                    <a:pt x="53" y="10"/>
                    <a:pt x="54" y="8"/>
                    <a:pt x="54" y="6"/>
                  </a:cubicBezTo>
                  <a:cubicBezTo>
                    <a:pt x="28" y="37"/>
                    <a:pt x="28" y="37"/>
                    <a:pt x="28" y="37"/>
                  </a:cubicBezTo>
                  <a:cubicBezTo>
                    <a:pt x="21" y="37"/>
                    <a:pt x="21" y="37"/>
                    <a:pt x="21" y="37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8"/>
                    <a:pt x="16" y="9"/>
                    <a:pt x="16" y="11"/>
                  </a:cubicBezTo>
                  <a:cubicBezTo>
                    <a:pt x="15" y="13"/>
                    <a:pt x="15" y="14"/>
                    <a:pt x="14" y="15"/>
                  </a:cubicBezTo>
                  <a:cubicBezTo>
                    <a:pt x="6" y="37"/>
                    <a:pt x="6" y="37"/>
                    <a:pt x="6" y="37"/>
                  </a:cubicBezTo>
                  <a:cubicBezTo>
                    <a:pt x="0" y="37"/>
                    <a:pt x="0" y="37"/>
                    <a:pt x="0" y="37"/>
                  </a:cubicBezTo>
                  <a:lnTo>
                    <a:pt x="13" y="0"/>
                  </a:ln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529"/>
            <p:cNvSpPr/>
            <p:nvPr/>
          </p:nvSpPr>
          <p:spPr bwMode="auto">
            <a:xfrm>
              <a:off x="3938594" y="7159631"/>
              <a:ext cx="180975" cy="147638"/>
            </a:xfrm>
            <a:custGeom>
              <a:avLst/>
              <a:gdLst>
                <a:gd name="T0" fmla="*/ 30163 w 48"/>
                <a:gd name="T1" fmla="*/ 98425 h 39"/>
                <a:gd name="T2" fmla="*/ 30163 w 48"/>
                <a:gd name="T3" fmla="*/ 117353 h 39"/>
                <a:gd name="T4" fmla="*/ 75406 w 48"/>
                <a:gd name="T5" fmla="*/ 132496 h 39"/>
                <a:gd name="T6" fmla="*/ 101798 w 48"/>
                <a:gd name="T7" fmla="*/ 128710 h 39"/>
                <a:gd name="T8" fmla="*/ 131961 w 48"/>
                <a:gd name="T9" fmla="*/ 109782 h 39"/>
                <a:gd name="T10" fmla="*/ 128191 w 48"/>
                <a:gd name="T11" fmla="*/ 90854 h 39"/>
                <a:gd name="T12" fmla="*/ 101798 w 48"/>
                <a:gd name="T13" fmla="*/ 83283 h 39"/>
                <a:gd name="T14" fmla="*/ 75406 w 48"/>
                <a:gd name="T15" fmla="*/ 79497 h 39"/>
                <a:gd name="T16" fmla="*/ 41473 w 48"/>
                <a:gd name="T17" fmla="*/ 68141 h 39"/>
                <a:gd name="T18" fmla="*/ 33933 w 48"/>
                <a:gd name="T19" fmla="*/ 41641 h 39"/>
                <a:gd name="T20" fmla="*/ 60325 w 48"/>
                <a:gd name="T21" fmla="*/ 11357 h 39"/>
                <a:gd name="T22" fmla="*/ 116880 w 48"/>
                <a:gd name="T23" fmla="*/ 0 h 39"/>
                <a:gd name="T24" fmla="*/ 165894 w 48"/>
                <a:gd name="T25" fmla="*/ 11357 h 39"/>
                <a:gd name="T26" fmla="*/ 177205 w 48"/>
                <a:gd name="T27" fmla="*/ 45427 h 39"/>
                <a:gd name="T28" fmla="*/ 150813 w 48"/>
                <a:gd name="T29" fmla="*/ 45427 h 39"/>
                <a:gd name="T30" fmla="*/ 150813 w 48"/>
                <a:gd name="T31" fmla="*/ 26499 h 39"/>
                <a:gd name="T32" fmla="*/ 113109 w 48"/>
                <a:gd name="T33" fmla="*/ 15142 h 39"/>
                <a:gd name="T34" fmla="*/ 75406 w 48"/>
                <a:gd name="T35" fmla="*/ 22714 h 39"/>
                <a:gd name="T36" fmla="*/ 60325 w 48"/>
                <a:gd name="T37" fmla="*/ 41641 h 39"/>
                <a:gd name="T38" fmla="*/ 64095 w 48"/>
                <a:gd name="T39" fmla="*/ 56784 h 39"/>
                <a:gd name="T40" fmla="*/ 98028 w 48"/>
                <a:gd name="T41" fmla="*/ 64355 h 39"/>
                <a:gd name="T42" fmla="*/ 124420 w 48"/>
                <a:gd name="T43" fmla="*/ 68141 h 39"/>
                <a:gd name="T44" fmla="*/ 150813 w 48"/>
                <a:gd name="T45" fmla="*/ 75712 h 39"/>
                <a:gd name="T46" fmla="*/ 162123 w 48"/>
                <a:gd name="T47" fmla="*/ 105997 h 39"/>
                <a:gd name="T48" fmla="*/ 124420 w 48"/>
                <a:gd name="T49" fmla="*/ 140067 h 39"/>
                <a:gd name="T50" fmla="*/ 64095 w 48"/>
                <a:gd name="T51" fmla="*/ 147638 h 39"/>
                <a:gd name="T52" fmla="*/ 11311 w 48"/>
                <a:gd name="T53" fmla="*/ 136281 h 39"/>
                <a:gd name="T54" fmla="*/ 7541 w 48"/>
                <a:gd name="T55" fmla="*/ 98425 h 39"/>
                <a:gd name="T56" fmla="*/ 30163 w 48"/>
                <a:gd name="T57" fmla="*/ 98425 h 39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48"/>
                <a:gd name="T88" fmla="*/ 0 h 39"/>
                <a:gd name="T89" fmla="*/ 48 w 48"/>
                <a:gd name="T90" fmla="*/ 39 h 39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48" h="39">
                  <a:moveTo>
                    <a:pt x="8" y="26"/>
                  </a:moveTo>
                  <a:cubicBezTo>
                    <a:pt x="8" y="28"/>
                    <a:pt x="8" y="30"/>
                    <a:pt x="8" y="31"/>
                  </a:cubicBezTo>
                  <a:cubicBezTo>
                    <a:pt x="10" y="34"/>
                    <a:pt x="14" y="35"/>
                    <a:pt x="20" y="35"/>
                  </a:cubicBezTo>
                  <a:cubicBezTo>
                    <a:pt x="22" y="35"/>
                    <a:pt x="25" y="35"/>
                    <a:pt x="27" y="34"/>
                  </a:cubicBezTo>
                  <a:cubicBezTo>
                    <a:pt x="32" y="33"/>
                    <a:pt x="34" y="31"/>
                    <a:pt x="35" y="29"/>
                  </a:cubicBezTo>
                  <a:cubicBezTo>
                    <a:pt x="36" y="27"/>
                    <a:pt x="36" y="25"/>
                    <a:pt x="34" y="24"/>
                  </a:cubicBezTo>
                  <a:cubicBezTo>
                    <a:pt x="33" y="23"/>
                    <a:pt x="30" y="23"/>
                    <a:pt x="27" y="22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16" y="20"/>
                    <a:pt x="13" y="19"/>
                    <a:pt x="11" y="18"/>
                  </a:cubicBezTo>
                  <a:cubicBezTo>
                    <a:pt x="8" y="17"/>
                    <a:pt x="7" y="15"/>
                    <a:pt x="9" y="11"/>
                  </a:cubicBezTo>
                  <a:cubicBezTo>
                    <a:pt x="10" y="8"/>
                    <a:pt x="12" y="5"/>
                    <a:pt x="16" y="3"/>
                  </a:cubicBezTo>
                  <a:cubicBezTo>
                    <a:pt x="20" y="1"/>
                    <a:pt x="25" y="0"/>
                    <a:pt x="31" y="0"/>
                  </a:cubicBezTo>
                  <a:cubicBezTo>
                    <a:pt x="37" y="0"/>
                    <a:pt x="41" y="1"/>
                    <a:pt x="44" y="3"/>
                  </a:cubicBezTo>
                  <a:cubicBezTo>
                    <a:pt x="48" y="5"/>
                    <a:pt x="48" y="8"/>
                    <a:pt x="47" y="12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41" y="10"/>
                    <a:pt x="40" y="8"/>
                    <a:pt x="40" y="7"/>
                  </a:cubicBezTo>
                  <a:cubicBezTo>
                    <a:pt x="38" y="5"/>
                    <a:pt x="35" y="4"/>
                    <a:pt x="30" y="4"/>
                  </a:cubicBezTo>
                  <a:cubicBezTo>
                    <a:pt x="25" y="4"/>
                    <a:pt x="22" y="5"/>
                    <a:pt x="20" y="6"/>
                  </a:cubicBezTo>
                  <a:cubicBezTo>
                    <a:pt x="18" y="7"/>
                    <a:pt x="16" y="9"/>
                    <a:pt x="16" y="11"/>
                  </a:cubicBezTo>
                  <a:cubicBezTo>
                    <a:pt x="15" y="12"/>
                    <a:pt x="16" y="14"/>
                    <a:pt x="17" y="15"/>
                  </a:cubicBezTo>
                  <a:cubicBezTo>
                    <a:pt x="19" y="15"/>
                    <a:pt x="22" y="16"/>
                    <a:pt x="26" y="17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6" y="18"/>
                    <a:pt x="39" y="19"/>
                    <a:pt x="40" y="20"/>
                  </a:cubicBezTo>
                  <a:cubicBezTo>
                    <a:pt x="43" y="22"/>
                    <a:pt x="44" y="24"/>
                    <a:pt x="43" y="28"/>
                  </a:cubicBezTo>
                  <a:cubicBezTo>
                    <a:pt x="41" y="32"/>
                    <a:pt x="38" y="35"/>
                    <a:pt x="33" y="37"/>
                  </a:cubicBezTo>
                  <a:cubicBezTo>
                    <a:pt x="28" y="38"/>
                    <a:pt x="23" y="39"/>
                    <a:pt x="17" y="39"/>
                  </a:cubicBezTo>
                  <a:cubicBezTo>
                    <a:pt x="11" y="39"/>
                    <a:pt x="6" y="38"/>
                    <a:pt x="3" y="36"/>
                  </a:cubicBezTo>
                  <a:cubicBezTo>
                    <a:pt x="1" y="33"/>
                    <a:pt x="0" y="30"/>
                    <a:pt x="2" y="26"/>
                  </a:cubicBezTo>
                  <a:lnTo>
                    <a:pt x="8" y="26"/>
                  </a:ln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530"/>
            <p:cNvSpPr/>
            <p:nvPr/>
          </p:nvSpPr>
          <p:spPr bwMode="auto">
            <a:xfrm>
              <a:off x="4160845" y="7159631"/>
              <a:ext cx="195263" cy="147638"/>
            </a:xfrm>
            <a:custGeom>
              <a:avLst/>
              <a:gdLst>
                <a:gd name="T0" fmla="*/ 191508 w 52"/>
                <a:gd name="T1" fmla="*/ 45427 h 39"/>
                <a:gd name="T2" fmla="*/ 165223 w 52"/>
                <a:gd name="T3" fmla="*/ 45427 h 39"/>
                <a:gd name="T4" fmla="*/ 157712 w 52"/>
                <a:gd name="T5" fmla="*/ 22714 h 39"/>
                <a:gd name="T6" fmla="*/ 123917 w 52"/>
                <a:gd name="T7" fmla="*/ 15142 h 39"/>
                <a:gd name="T8" fmla="*/ 71346 w 52"/>
                <a:gd name="T9" fmla="*/ 30285 h 39"/>
                <a:gd name="T10" fmla="*/ 37551 w 52"/>
                <a:gd name="T11" fmla="*/ 75712 h 39"/>
                <a:gd name="T12" fmla="*/ 37551 w 52"/>
                <a:gd name="T13" fmla="*/ 117353 h 39"/>
                <a:gd name="T14" fmla="*/ 78856 w 52"/>
                <a:gd name="T15" fmla="*/ 132496 h 39"/>
                <a:gd name="T16" fmla="*/ 131427 w 52"/>
                <a:gd name="T17" fmla="*/ 113568 h 39"/>
                <a:gd name="T18" fmla="*/ 150202 w 52"/>
                <a:gd name="T19" fmla="*/ 90854 h 39"/>
                <a:gd name="T20" fmla="*/ 176488 w 52"/>
                <a:gd name="T21" fmla="*/ 90854 h 39"/>
                <a:gd name="T22" fmla="*/ 142692 w 52"/>
                <a:gd name="T23" fmla="*/ 128710 h 39"/>
                <a:gd name="T24" fmla="*/ 71346 w 52"/>
                <a:gd name="T25" fmla="*/ 147638 h 39"/>
                <a:gd name="T26" fmla="*/ 18775 w 52"/>
                <a:gd name="T27" fmla="*/ 132496 h 39"/>
                <a:gd name="T28" fmla="*/ 11265 w 52"/>
                <a:gd name="T29" fmla="*/ 71926 h 39"/>
                <a:gd name="T30" fmla="*/ 52571 w 52"/>
                <a:gd name="T31" fmla="*/ 22714 h 39"/>
                <a:gd name="T32" fmla="*/ 127672 w 52"/>
                <a:gd name="T33" fmla="*/ 0 h 39"/>
                <a:gd name="T34" fmla="*/ 180243 w 52"/>
                <a:gd name="T35" fmla="*/ 15142 h 39"/>
                <a:gd name="T36" fmla="*/ 191508 w 52"/>
                <a:gd name="T37" fmla="*/ 45427 h 39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52"/>
                <a:gd name="T58" fmla="*/ 0 h 39"/>
                <a:gd name="T59" fmla="*/ 52 w 52"/>
                <a:gd name="T60" fmla="*/ 39 h 39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52" h="39">
                  <a:moveTo>
                    <a:pt x="51" y="12"/>
                  </a:moveTo>
                  <a:cubicBezTo>
                    <a:pt x="44" y="12"/>
                    <a:pt x="44" y="12"/>
                    <a:pt x="44" y="12"/>
                  </a:cubicBezTo>
                  <a:cubicBezTo>
                    <a:pt x="44" y="10"/>
                    <a:pt x="43" y="8"/>
                    <a:pt x="42" y="6"/>
                  </a:cubicBezTo>
                  <a:cubicBezTo>
                    <a:pt x="40" y="5"/>
                    <a:pt x="37" y="4"/>
                    <a:pt x="33" y="4"/>
                  </a:cubicBezTo>
                  <a:cubicBezTo>
                    <a:pt x="27" y="4"/>
                    <a:pt x="23" y="6"/>
                    <a:pt x="19" y="8"/>
                  </a:cubicBezTo>
                  <a:cubicBezTo>
                    <a:pt x="15" y="11"/>
                    <a:pt x="12" y="15"/>
                    <a:pt x="10" y="20"/>
                  </a:cubicBezTo>
                  <a:cubicBezTo>
                    <a:pt x="8" y="24"/>
                    <a:pt x="8" y="28"/>
                    <a:pt x="10" y="31"/>
                  </a:cubicBezTo>
                  <a:cubicBezTo>
                    <a:pt x="12" y="33"/>
                    <a:pt x="16" y="35"/>
                    <a:pt x="21" y="35"/>
                  </a:cubicBezTo>
                  <a:cubicBezTo>
                    <a:pt x="27" y="35"/>
                    <a:pt x="31" y="33"/>
                    <a:pt x="35" y="30"/>
                  </a:cubicBezTo>
                  <a:cubicBezTo>
                    <a:pt x="37" y="29"/>
                    <a:pt x="39" y="27"/>
                    <a:pt x="40" y="24"/>
                  </a:cubicBezTo>
                  <a:cubicBezTo>
                    <a:pt x="47" y="24"/>
                    <a:pt x="47" y="24"/>
                    <a:pt x="47" y="24"/>
                  </a:cubicBezTo>
                  <a:cubicBezTo>
                    <a:pt x="45" y="28"/>
                    <a:pt x="42" y="32"/>
                    <a:pt x="38" y="34"/>
                  </a:cubicBezTo>
                  <a:cubicBezTo>
                    <a:pt x="32" y="38"/>
                    <a:pt x="26" y="39"/>
                    <a:pt x="19" y="39"/>
                  </a:cubicBezTo>
                  <a:cubicBezTo>
                    <a:pt x="13" y="39"/>
                    <a:pt x="8" y="38"/>
                    <a:pt x="5" y="35"/>
                  </a:cubicBezTo>
                  <a:cubicBezTo>
                    <a:pt x="1" y="32"/>
                    <a:pt x="0" y="26"/>
                    <a:pt x="3" y="19"/>
                  </a:cubicBezTo>
                  <a:cubicBezTo>
                    <a:pt x="5" y="14"/>
                    <a:pt x="8" y="9"/>
                    <a:pt x="14" y="6"/>
                  </a:cubicBezTo>
                  <a:cubicBezTo>
                    <a:pt x="20" y="2"/>
                    <a:pt x="26" y="0"/>
                    <a:pt x="34" y="0"/>
                  </a:cubicBezTo>
                  <a:cubicBezTo>
                    <a:pt x="41" y="0"/>
                    <a:pt x="45" y="1"/>
                    <a:pt x="48" y="4"/>
                  </a:cubicBezTo>
                  <a:cubicBezTo>
                    <a:pt x="51" y="6"/>
                    <a:pt x="52" y="9"/>
                    <a:pt x="51" y="12"/>
                  </a:cubicBez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531"/>
            <p:cNvSpPr>
              <a:spLocks noEditPoints="1"/>
            </p:cNvSpPr>
            <p:nvPr/>
          </p:nvSpPr>
          <p:spPr bwMode="auto">
            <a:xfrm>
              <a:off x="4348170" y="7197731"/>
              <a:ext cx="146050" cy="109538"/>
            </a:xfrm>
            <a:custGeom>
              <a:avLst/>
              <a:gdLst>
                <a:gd name="T0" fmla="*/ 142305 w 39"/>
                <a:gd name="T1" fmla="*/ 52880 h 29"/>
                <a:gd name="T2" fmla="*/ 108601 w 39"/>
                <a:gd name="T3" fmla="*/ 94429 h 29"/>
                <a:gd name="T4" fmla="*/ 52428 w 39"/>
                <a:gd name="T5" fmla="*/ 109538 h 29"/>
                <a:gd name="T6" fmla="*/ 11235 w 39"/>
                <a:gd name="T7" fmla="*/ 94429 h 29"/>
                <a:gd name="T8" fmla="*/ 7490 w 39"/>
                <a:gd name="T9" fmla="*/ 56658 h 29"/>
                <a:gd name="T10" fmla="*/ 41194 w 39"/>
                <a:gd name="T11" fmla="*/ 15109 h 29"/>
                <a:gd name="T12" fmla="*/ 93622 w 39"/>
                <a:gd name="T13" fmla="*/ 0 h 29"/>
                <a:gd name="T14" fmla="*/ 134815 w 39"/>
                <a:gd name="T15" fmla="*/ 15109 h 29"/>
                <a:gd name="T16" fmla="*/ 142305 w 39"/>
                <a:gd name="T17" fmla="*/ 52880 h 29"/>
                <a:gd name="T18" fmla="*/ 116091 w 39"/>
                <a:gd name="T19" fmla="*/ 52880 h 29"/>
                <a:gd name="T20" fmla="*/ 119836 w 39"/>
                <a:gd name="T21" fmla="*/ 30217 h 29"/>
                <a:gd name="T22" fmla="*/ 89877 w 39"/>
                <a:gd name="T23" fmla="*/ 15109 h 29"/>
                <a:gd name="T24" fmla="*/ 52428 w 39"/>
                <a:gd name="T25" fmla="*/ 26440 h 29"/>
                <a:gd name="T26" fmla="*/ 29959 w 39"/>
                <a:gd name="T27" fmla="*/ 56658 h 29"/>
                <a:gd name="T28" fmla="*/ 29959 w 39"/>
                <a:gd name="T29" fmla="*/ 83098 h 29"/>
                <a:gd name="T30" fmla="*/ 59918 w 39"/>
                <a:gd name="T31" fmla="*/ 94429 h 29"/>
                <a:gd name="T32" fmla="*/ 97367 w 39"/>
                <a:gd name="T33" fmla="*/ 83098 h 29"/>
                <a:gd name="T34" fmla="*/ 116091 w 39"/>
                <a:gd name="T35" fmla="*/ 52880 h 29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9"/>
                <a:gd name="T55" fmla="*/ 0 h 29"/>
                <a:gd name="T56" fmla="*/ 39 w 39"/>
                <a:gd name="T57" fmla="*/ 29 h 29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9" h="29">
                  <a:moveTo>
                    <a:pt x="38" y="14"/>
                  </a:moveTo>
                  <a:cubicBezTo>
                    <a:pt x="36" y="18"/>
                    <a:pt x="33" y="22"/>
                    <a:pt x="29" y="25"/>
                  </a:cubicBezTo>
                  <a:cubicBezTo>
                    <a:pt x="25" y="28"/>
                    <a:pt x="20" y="29"/>
                    <a:pt x="14" y="29"/>
                  </a:cubicBezTo>
                  <a:cubicBezTo>
                    <a:pt x="9" y="29"/>
                    <a:pt x="5" y="28"/>
                    <a:pt x="3" y="25"/>
                  </a:cubicBezTo>
                  <a:cubicBezTo>
                    <a:pt x="1" y="23"/>
                    <a:pt x="0" y="19"/>
                    <a:pt x="2" y="15"/>
                  </a:cubicBezTo>
                  <a:cubicBezTo>
                    <a:pt x="3" y="11"/>
                    <a:pt x="6" y="7"/>
                    <a:pt x="11" y="4"/>
                  </a:cubicBezTo>
                  <a:cubicBezTo>
                    <a:pt x="15" y="2"/>
                    <a:pt x="20" y="0"/>
                    <a:pt x="25" y="0"/>
                  </a:cubicBezTo>
                  <a:cubicBezTo>
                    <a:pt x="30" y="0"/>
                    <a:pt x="34" y="1"/>
                    <a:pt x="36" y="4"/>
                  </a:cubicBezTo>
                  <a:cubicBezTo>
                    <a:pt x="39" y="6"/>
                    <a:pt x="39" y="9"/>
                    <a:pt x="38" y="14"/>
                  </a:cubicBezTo>
                  <a:close/>
                  <a:moveTo>
                    <a:pt x="31" y="14"/>
                  </a:moveTo>
                  <a:cubicBezTo>
                    <a:pt x="32" y="12"/>
                    <a:pt x="32" y="10"/>
                    <a:pt x="32" y="8"/>
                  </a:cubicBezTo>
                  <a:cubicBezTo>
                    <a:pt x="31" y="5"/>
                    <a:pt x="28" y="4"/>
                    <a:pt x="24" y="4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1" y="10"/>
                    <a:pt x="9" y="12"/>
                    <a:pt x="8" y="15"/>
                  </a:cubicBezTo>
                  <a:cubicBezTo>
                    <a:pt x="7" y="18"/>
                    <a:pt x="7" y="20"/>
                    <a:pt x="8" y="22"/>
                  </a:cubicBezTo>
                  <a:cubicBezTo>
                    <a:pt x="10" y="24"/>
                    <a:pt x="12" y="25"/>
                    <a:pt x="16" y="25"/>
                  </a:cubicBezTo>
                  <a:cubicBezTo>
                    <a:pt x="20" y="25"/>
                    <a:pt x="23" y="24"/>
                    <a:pt x="26" y="22"/>
                  </a:cubicBezTo>
                  <a:cubicBezTo>
                    <a:pt x="28" y="20"/>
                    <a:pt x="30" y="17"/>
                    <a:pt x="31" y="14"/>
                  </a:cubicBez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532"/>
            <p:cNvSpPr/>
            <p:nvPr/>
          </p:nvSpPr>
          <p:spPr bwMode="auto">
            <a:xfrm>
              <a:off x="4494220" y="7197731"/>
              <a:ext cx="104775" cy="104775"/>
            </a:xfrm>
            <a:custGeom>
              <a:avLst/>
              <a:gdLst>
                <a:gd name="T0" fmla="*/ 33678 w 28"/>
                <a:gd name="T1" fmla="*/ 3742 h 28"/>
                <a:gd name="T2" fmla="*/ 59871 w 28"/>
                <a:gd name="T3" fmla="*/ 3742 h 28"/>
                <a:gd name="T4" fmla="*/ 52388 w 28"/>
                <a:gd name="T5" fmla="*/ 22452 h 28"/>
                <a:gd name="T6" fmla="*/ 71097 w 28"/>
                <a:gd name="T7" fmla="*/ 7484 h 28"/>
                <a:gd name="T8" fmla="*/ 97291 w 28"/>
                <a:gd name="T9" fmla="*/ 0 h 28"/>
                <a:gd name="T10" fmla="*/ 101033 w 28"/>
                <a:gd name="T11" fmla="*/ 0 h 28"/>
                <a:gd name="T12" fmla="*/ 104775 w 28"/>
                <a:gd name="T13" fmla="*/ 3742 h 28"/>
                <a:gd name="T14" fmla="*/ 97291 w 28"/>
                <a:gd name="T15" fmla="*/ 18710 h 28"/>
                <a:gd name="T16" fmla="*/ 93549 w 28"/>
                <a:gd name="T17" fmla="*/ 18710 h 28"/>
                <a:gd name="T18" fmla="*/ 89807 w 28"/>
                <a:gd name="T19" fmla="*/ 18710 h 28"/>
                <a:gd name="T20" fmla="*/ 59871 w 28"/>
                <a:gd name="T21" fmla="*/ 26194 h 28"/>
                <a:gd name="T22" fmla="*/ 44904 w 28"/>
                <a:gd name="T23" fmla="*/ 48646 h 28"/>
                <a:gd name="T24" fmla="*/ 22452 w 28"/>
                <a:gd name="T25" fmla="*/ 104775 h 28"/>
                <a:gd name="T26" fmla="*/ 0 w 28"/>
                <a:gd name="T27" fmla="*/ 104775 h 28"/>
                <a:gd name="T28" fmla="*/ 33678 w 28"/>
                <a:gd name="T29" fmla="*/ 3742 h 2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8"/>
                <a:gd name="T46" fmla="*/ 0 h 28"/>
                <a:gd name="T47" fmla="*/ 28 w 28"/>
                <a:gd name="T48" fmla="*/ 28 h 2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8" h="28">
                  <a:moveTo>
                    <a:pt x="9" y="1"/>
                  </a:moveTo>
                  <a:cubicBezTo>
                    <a:pt x="16" y="1"/>
                    <a:pt x="16" y="1"/>
                    <a:pt x="16" y="1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5" y="5"/>
                    <a:pt x="16" y="4"/>
                    <a:pt x="19" y="2"/>
                  </a:cubicBezTo>
                  <a:cubicBezTo>
                    <a:pt x="21" y="1"/>
                    <a:pt x="24" y="0"/>
                    <a:pt x="26" y="0"/>
                  </a:cubicBezTo>
                  <a:cubicBezTo>
                    <a:pt x="26" y="0"/>
                    <a:pt x="26" y="0"/>
                    <a:pt x="27" y="0"/>
                  </a:cubicBezTo>
                  <a:cubicBezTo>
                    <a:pt x="27" y="0"/>
                    <a:pt x="27" y="0"/>
                    <a:pt x="28" y="1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6" y="5"/>
                    <a:pt x="26" y="5"/>
                    <a:pt x="25" y="5"/>
                  </a:cubicBezTo>
                  <a:cubicBezTo>
                    <a:pt x="25" y="5"/>
                    <a:pt x="25" y="5"/>
                    <a:pt x="24" y="5"/>
                  </a:cubicBezTo>
                  <a:cubicBezTo>
                    <a:pt x="21" y="5"/>
                    <a:pt x="18" y="6"/>
                    <a:pt x="16" y="7"/>
                  </a:cubicBezTo>
                  <a:cubicBezTo>
                    <a:pt x="14" y="9"/>
                    <a:pt x="12" y="11"/>
                    <a:pt x="12" y="13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9" y="1"/>
                  </a:ln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 533"/>
            <p:cNvSpPr>
              <a:spLocks noEditPoints="1"/>
            </p:cNvSpPr>
            <p:nvPr/>
          </p:nvSpPr>
          <p:spPr bwMode="auto">
            <a:xfrm>
              <a:off x="4565658" y="7197731"/>
              <a:ext cx="165100" cy="146050"/>
            </a:xfrm>
            <a:custGeom>
              <a:avLst/>
              <a:gdLst>
                <a:gd name="T0" fmla="*/ 52532 w 44"/>
                <a:gd name="T1" fmla="*/ 3745 h 39"/>
                <a:gd name="T2" fmla="*/ 75045 w 44"/>
                <a:gd name="T3" fmla="*/ 3745 h 39"/>
                <a:gd name="T4" fmla="*/ 71293 w 44"/>
                <a:gd name="T5" fmla="*/ 18724 h 39"/>
                <a:gd name="T6" fmla="*/ 90055 w 44"/>
                <a:gd name="T7" fmla="*/ 7490 h 39"/>
                <a:gd name="T8" fmla="*/ 120073 w 44"/>
                <a:gd name="T9" fmla="*/ 0 h 39"/>
                <a:gd name="T10" fmla="*/ 157595 w 44"/>
                <a:gd name="T11" fmla="*/ 14979 h 39"/>
                <a:gd name="T12" fmla="*/ 161348 w 44"/>
                <a:gd name="T13" fmla="*/ 52428 h 39"/>
                <a:gd name="T14" fmla="*/ 116320 w 44"/>
                <a:gd name="T15" fmla="*/ 101112 h 39"/>
                <a:gd name="T16" fmla="*/ 78798 w 44"/>
                <a:gd name="T17" fmla="*/ 108601 h 39"/>
                <a:gd name="T18" fmla="*/ 52532 w 44"/>
                <a:gd name="T19" fmla="*/ 104856 h 39"/>
                <a:gd name="T20" fmla="*/ 41275 w 44"/>
                <a:gd name="T21" fmla="*/ 93622 h 39"/>
                <a:gd name="T22" fmla="*/ 22514 w 44"/>
                <a:gd name="T23" fmla="*/ 146050 h 39"/>
                <a:gd name="T24" fmla="*/ 0 w 44"/>
                <a:gd name="T25" fmla="*/ 146050 h 39"/>
                <a:gd name="T26" fmla="*/ 52532 w 44"/>
                <a:gd name="T27" fmla="*/ 3745 h 39"/>
                <a:gd name="T28" fmla="*/ 135082 w 44"/>
                <a:gd name="T29" fmla="*/ 52428 h 39"/>
                <a:gd name="T30" fmla="*/ 138834 w 44"/>
                <a:gd name="T31" fmla="*/ 33704 h 39"/>
                <a:gd name="T32" fmla="*/ 108816 w 44"/>
                <a:gd name="T33" fmla="*/ 14979 h 39"/>
                <a:gd name="T34" fmla="*/ 67541 w 44"/>
                <a:gd name="T35" fmla="*/ 33704 h 39"/>
                <a:gd name="T36" fmla="*/ 56284 w 44"/>
                <a:gd name="T37" fmla="*/ 59918 h 39"/>
                <a:gd name="T38" fmla="*/ 52532 w 44"/>
                <a:gd name="T39" fmla="*/ 78642 h 39"/>
                <a:gd name="T40" fmla="*/ 82550 w 44"/>
                <a:gd name="T41" fmla="*/ 93622 h 39"/>
                <a:gd name="T42" fmla="*/ 112568 w 44"/>
                <a:gd name="T43" fmla="*/ 82387 h 39"/>
                <a:gd name="T44" fmla="*/ 135082 w 44"/>
                <a:gd name="T45" fmla="*/ 52428 h 39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44"/>
                <a:gd name="T70" fmla="*/ 0 h 39"/>
                <a:gd name="T71" fmla="*/ 44 w 44"/>
                <a:gd name="T72" fmla="*/ 39 h 39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44" h="39">
                  <a:moveTo>
                    <a:pt x="14" y="1"/>
                  </a:moveTo>
                  <a:cubicBezTo>
                    <a:pt x="20" y="1"/>
                    <a:pt x="20" y="1"/>
                    <a:pt x="20" y="1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20" y="4"/>
                    <a:pt x="22" y="3"/>
                    <a:pt x="24" y="2"/>
                  </a:cubicBezTo>
                  <a:cubicBezTo>
                    <a:pt x="26" y="1"/>
                    <a:pt x="29" y="0"/>
                    <a:pt x="32" y="0"/>
                  </a:cubicBezTo>
                  <a:cubicBezTo>
                    <a:pt x="36" y="0"/>
                    <a:pt x="40" y="2"/>
                    <a:pt x="42" y="4"/>
                  </a:cubicBezTo>
                  <a:cubicBezTo>
                    <a:pt x="44" y="6"/>
                    <a:pt x="44" y="10"/>
                    <a:pt x="43" y="14"/>
                  </a:cubicBezTo>
                  <a:cubicBezTo>
                    <a:pt x="40" y="20"/>
                    <a:pt x="37" y="24"/>
                    <a:pt x="31" y="27"/>
                  </a:cubicBezTo>
                  <a:cubicBezTo>
                    <a:pt x="28" y="28"/>
                    <a:pt x="25" y="29"/>
                    <a:pt x="21" y="29"/>
                  </a:cubicBezTo>
                  <a:cubicBezTo>
                    <a:pt x="18" y="29"/>
                    <a:pt x="16" y="29"/>
                    <a:pt x="14" y="28"/>
                  </a:cubicBezTo>
                  <a:cubicBezTo>
                    <a:pt x="13" y="27"/>
                    <a:pt x="12" y="26"/>
                    <a:pt x="11" y="25"/>
                  </a:cubicBezTo>
                  <a:cubicBezTo>
                    <a:pt x="6" y="39"/>
                    <a:pt x="6" y="39"/>
                    <a:pt x="6" y="39"/>
                  </a:cubicBezTo>
                  <a:cubicBezTo>
                    <a:pt x="0" y="39"/>
                    <a:pt x="0" y="39"/>
                    <a:pt x="0" y="39"/>
                  </a:cubicBezTo>
                  <a:lnTo>
                    <a:pt x="14" y="1"/>
                  </a:lnTo>
                  <a:close/>
                  <a:moveTo>
                    <a:pt x="36" y="14"/>
                  </a:moveTo>
                  <a:cubicBezTo>
                    <a:pt x="37" y="12"/>
                    <a:pt x="37" y="10"/>
                    <a:pt x="37" y="9"/>
                  </a:cubicBezTo>
                  <a:cubicBezTo>
                    <a:pt x="36" y="6"/>
                    <a:pt x="33" y="4"/>
                    <a:pt x="29" y="4"/>
                  </a:cubicBezTo>
                  <a:cubicBezTo>
                    <a:pt x="25" y="4"/>
                    <a:pt x="21" y="6"/>
                    <a:pt x="18" y="9"/>
                  </a:cubicBezTo>
                  <a:cubicBezTo>
                    <a:pt x="17" y="11"/>
                    <a:pt x="16" y="13"/>
                    <a:pt x="15" y="16"/>
                  </a:cubicBezTo>
                  <a:cubicBezTo>
                    <a:pt x="14" y="18"/>
                    <a:pt x="14" y="19"/>
                    <a:pt x="14" y="21"/>
                  </a:cubicBezTo>
                  <a:cubicBezTo>
                    <a:pt x="15" y="24"/>
                    <a:pt x="17" y="25"/>
                    <a:pt x="22" y="25"/>
                  </a:cubicBezTo>
                  <a:cubicBezTo>
                    <a:pt x="25" y="25"/>
                    <a:pt x="27" y="24"/>
                    <a:pt x="30" y="22"/>
                  </a:cubicBezTo>
                  <a:cubicBezTo>
                    <a:pt x="33" y="21"/>
                    <a:pt x="35" y="18"/>
                    <a:pt x="36" y="14"/>
                  </a:cubicBez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534"/>
            <p:cNvSpPr>
              <a:spLocks noEditPoints="1"/>
            </p:cNvSpPr>
            <p:nvPr/>
          </p:nvSpPr>
          <p:spPr bwMode="auto">
            <a:xfrm>
              <a:off x="4733933" y="7197731"/>
              <a:ext cx="146050" cy="109538"/>
            </a:xfrm>
            <a:custGeom>
              <a:avLst/>
              <a:gdLst>
                <a:gd name="T0" fmla="*/ 142305 w 39"/>
                <a:gd name="T1" fmla="*/ 52880 h 29"/>
                <a:gd name="T2" fmla="*/ 108601 w 39"/>
                <a:gd name="T3" fmla="*/ 94429 h 29"/>
                <a:gd name="T4" fmla="*/ 52428 w 39"/>
                <a:gd name="T5" fmla="*/ 109538 h 29"/>
                <a:gd name="T6" fmla="*/ 11235 w 39"/>
                <a:gd name="T7" fmla="*/ 94429 h 29"/>
                <a:gd name="T8" fmla="*/ 7490 w 39"/>
                <a:gd name="T9" fmla="*/ 56658 h 29"/>
                <a:gd name="T10" fmla="*/ 37449 w 39"/>
                <a:gd name="T11" fmla="*/ 15109 h 29"/>
                <a:gd name="T12" fmla="*/ 93622 w 39"/>
                <a:gd name="T13" fmla="*/ 0 h 29"/>
                <a:gd name="T14" fmla="*/ 134815 w 39"/>
                <a:gd name="T15" fmla="*/ 15109 h 29"/>
                <a:gd name="T16" fmla="*/ 142305 w 39"/>
                <a:gd name="T17" fmla="*/ 52880 h 29"/>
                <a:gd name="T18" fmla="*/ 116091 w 39"/>
                <a:gd name="T19" fmla="*/ 52880 h 29"/>
                <a:gd name="T20" fmla="*/ 116091 w 39"/>
                <a:gd name="T21" fmla="*/ 30217 h 29"/>
                <a:gd name="T22" fmla="*/ 86132 w 39"/>
                <a:gd name="T23" fmla="*/ 15109 h 29"/>
                <a:gd name="T24" fmla="*/ 52428 w 39"/>
                <a:gd name="T25" fmla="*/ 26440 h 29"/>
                <a:gd name="T26" fmla="*/ 29959 w 39"/>
                <a:gd name="T27" fmla="*/ 56658 h 29"/>
                <a:gd name="T28" fmla="*/ 29959 w 39"/>
                <a:gd name="T29" fmla="*/ 83098 h 29"/>
                <a:gd name="T30" fmla="*/ 59918 w 39"/>
                <a:gd name="T31" fmla="*/ 94429 h 29"/>
                <a:gd name="T32" fmla="*/ 97367 w 39"/>
                <a:gd name="T33" fmla="*/ 83098 h 29"/>
                <a:gd name="T34" fmla="*/ 116091 w 39"/>
                <a:gd name="T35" fmla="*/ 52880 h 29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9"/>
                <a:gd name="T55" fmla="*/ 0 h 29"/>
                <a:gd name="T56" fmla="*/ 39 w 39"/>
                <a:gd name="T57" fmla="*/ 29 h 29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9" h="29">
                  <a:moveTo>
                    <a:pt x="38" y="14"/>
                  </a:moveTo>
                  <a:cubicBezTo>
                    <a:pt x="36" y="18"/>
                    <a:pt x="33" y="22"/>
                    <a:pt x="29" y="25"/>
                  </a:cubicBezTo>
                  <a:cubicBezTo>
                    <a:pt x="25" y="28"/>
                    <a:pt x="20" y="29"/>
                    <a:pt x="14" y="29"/>
                  </a:cubicBezTo>
                  <a:cubicBezTo>
                    <a:pt x="8" y="29"/>
                    <a:pt x="5" y="28"/>
                    <a:pt x="3" y="25"/>
                  </a:cubicBezTo>
                  <a:cubicBezTo>
                    <a:pt x="0" y="23"/>
                    <a:pt x="0" y="19"/>
                    <a:pt x="2" y="15"/>
                  </a:cubicBezTo>
                  <a:cubicBezTo>
                    <a:pt x="3" y="11"/>
                    <a:pt x="6" y="7"/>
                    <a:pt x="10" y="4"/>
                  </a:cubicBezTo>
                  <a:cubicBezTo>
                    <a:pt x="15" y="2"/>
                    <a:pt x="20" y="0"/>
                    <a:pt x="25" y="0"/>
                  </a:cubicBezTo>
                  <a:cubicBezTo>
                    <a:pt x="30" y="0"/>
                    <a:pt x="34" y="1"/>
                    <a:pt x="36" y="4"/>
                  </a:cubicBezTo>
                  <a:cubicBezTo>
                    <a:pt x="39" y="6"/>
                    <a:pt x="39" y="9"/>
                    <a:pt x="38" y="14"/>
                  </a:cubicBezTo>
                  <a:close/>
                  <a:moveTo>
                    <a:pt x="31" y="14"/>
                  </a:moveTo>
                  <a:cubicBezTo>
                    <a:pt x="32" y="12"/>
                    <a:pt x="32" y="10"/>
                    <a:pt x="31" y="8"/>
                  </a:cubicBezTo>
                  <a:cubicBezTo>
                    <a:pt x="31" y="5"/>
                    <a:pt x="28" y="4"/>
                    <a:pt x="23" y="4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1" y="10"/>
                    <a:pt x="9" y="12"/>
                    <a:pt x="8" y="15"/>
                  </a:cubicBezTo>
                  <a:cubicBezTo>
                    <a:pt x="7" y="18"/>
                    <a:pt x="7" y="20"/>
                    <a:pt x="8" y="22"/>
                  </a:cubicBezTo>
                  <a:cubicBezTo>
                    <a:pt x="9" y="24"/>
                    <a:pt x="12" y="25"/>
                    <a:pt x="16" y="25"/>
                  </a:cubicBezTo>
                  <a:cubicBezTo>
                    <a:pt x="20" y="25"/>
                    <a:pt x="23" y="24"/>
                    <a:pt x="26" y="22"/>
                  </a:cubicBezTo>
                  <a:cubicBezTo>
                    <a:pt x="28" y="20"/>
                    <a:pt x="30" y="17"/>
                    <a:pt x="31" y="14"/>
                  </a:cubicBez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31" name="Freeform 535"/>
            <p:cNvSpPr/>
            <p:nvPr/>
          </p:nvSpPr>
          <p:spPr bwMode="auto">
            <a:xfrm>
              <a:off x="4873633" y="7197731"/>
              <a:ext cx="107950" cy="104775"/>
            </a:xfrm>
            <a:custGeom>
              <a:avLst/>
              <a:gdLst>
                <a:gd name="T0" fmla="*/ 37224 w 29"/>
                <a:gd name="T1" fmla="*/ 3742 h 28"/>
                <a:gd name="T2" fmla="*/ 59559 w 29"/>
                <a:gd name="T3" fmla="*/ 3742 h 28"/>
                <a:gd name="T4" fmla="*/ 52114 w 29"/>
                <a:gd name="T5" fmla="*/ 22452 h 28"/>
                <a:gd name="T6" fmla="*/ 70726 w 29"/>
                <a:gd name="T7" fmla="*/ 7484 h 28"/>
                <a:gd name="T8" fmla="*/ 100505 w 29"/>
                <a:gd name="T9" fmla="*/ 0 h 28"/>
                <a:gd name="T10" fmla="*/ 100505 w 29"/>
                <a:gd name="T11" fmla="*/ 0 h 28"/>
                <a:gd name="T12" fmla="*/ 107950 w 29"/>
                <a:gd name="T13" fmla="*/ 3742 h 28"/>
                <a:gd name="T14" fmla="*/ 100505 w 29"/>
                <a:gd name="T15" fmla="*/ 18710 h 28"/>
                <a:gd name="T16" fmla="*/ 96783 w 29"/>
                <a:gd name="T17" fmla="*/ 18710 h 28"/>
                <a:gd name="T18" fmla="*/ 93060 w 29"/>
                <a:gd name="T19" fmla="*/ 18710 h 28"/>
                <a:gd name="T20" fmla="*/ 63281 w 29"/>
                <a:gd name="T21" fmla="*/ 26194 h 28"/>
                <a:gd name="T22" fmla="*/ 44669 w 29"/>
                <a:gd name="T23" fmla="*/ 48646 h 28"/>
                <a:gd name="T24" fmla="*/ 22334 w 29"/>
                <a:gd name="T25" fmla="*/ 104775 h 28"/>
                <a:gd name="T26" fmla="*/ 0 w 29"/>
                <a:gd name="T27" fmla="*/ 104775 h 28"/>
                <a:gd name="T28" fmla="*/ 37224 w 29"/>
                <a:gd name="T29" fmla="*/ 3742 h 2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9"/>
                <a:gd name="T46" fmla="*/ 0 h 28"/>
                <a:gd name="T47" fmla="*/ 29 w 29"/>
                <a:gd name="T48" fmla="*/ 28 h 2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9" h="28">
                  <a:moveTo>
                    <a:pt x="10" y="1"/>
                  </a:moveTo>
                  <a:cubicBezTo>
                    <a:pt x="16" y="1"/>
                    <a:pt x="16" y="1"/>
                    <a:pt x="16" y="1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5" y="5"/>
                    <a:pt x="17" y="4"/>
                    <a:pt x="19" y="2"/>
                  </a:cubicBezTo>
                  <a:cubicBezTo>
                    <a:pt x="22" y="1"/>
                    <a:pt x="24" y="0"/>
                    <a:pt x="27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0"/>
                    <a:pt x="28" y="0"/>
                    <a:pt x="29" y="1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6" y="5"/>
                    <a:pt x="25" y="5"/>
                    <a:pt x="25" y="5"/>
                  </a:cubicBezTo>
                  <a:cubicBezTo>
                    <a:pt x="22" y="5"/>
                    <a:pt x="19" y="6"/>
                    <a:pt x="17" y="7"/>
                  </a:cubicBezTo>
                  <a:cubicBezTo>
                    <a:pt x="14" y="9"/>
                    <a:pt x="13" y="11"/>
                    <a:pt x="12" y="13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10" y="1"/>
                  </a:ln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32" name="Freeform 536"/>
            <p:cNvSpPr>
              <a:spLocks noEditPoints="1"/>
            </p:cNvSpPr>
            <p:nvPr/>
          </p:nvSpPr>
          <p:spPr bwMode="auto">
            <a:xfrm>
              <a:off x="4956184" y="7197731"/>
              <a:ext cx="146050" cy="109538"/>
            </a:xfrm>
            <a:custGeom>
              <a:avLst/>
              <a:gdLst>
                <a:gd name="T0" fmla="*/ 101112 w 39"/>
                <a:gd name="T1" fmla="*/ 45326 h 29"/>
                <a:gd name="T2" fmla="*/ 112346 w 39"/>
                <a:gd name="T3" fmla="*/ 37772 h 29"/>
                <a:gd name="T4" fmla="*/ 116091 w 39"/>
                <a:gd name="T5" fmla="*/ 33995 h 29"/>
                <a:gd name="T6" fmla="*/ 112346 w 39"/>
                <a:gd name="T7" fmla="*/ 18886 h 29"/>
                <a:gd name="T8" fmla="*/ 89877 w 39"/>
                <a:gd name="T9" fmla="*/ 15109 h 29"/>
                <a:gd name="T10" fmla="*/ 59918 w 39"/>
                <a:gd name="T11" fmla="*/ 22663 h 29"/>
                <a:gd name="T12" fmla="*/ 48683 w 39"/>
                <a:gd name="T13" fmla="*/ 33995 h 29"/>
                <a:gd name="T14" fmla="*/ 26214 w 39"/>
                <a:gd name="T15" fmla="*/ 33995 h 29"/>
                <a:gd name="T16" fmla="*/ 52428 w 39"/>
                <a:gd name="T17" fmla="*/ 7554 h 29"/>
                <a:gd name="T18" fmla="*/ 93622 w 39"/>
                <a:gd name="T19" fmla="*/ 0 h 29"/>
                <a:gd name="T20" fmla="*/ 134815 w 39"/>
                <a:gd name="T21" fmla="*/ 7554 h 29"/>
                <a:gd name="T22" fmla="*/ 142305 w 39"/>
                <a:gd name="T23" fmla="*/ 30217 h 29"/>
                <a:gd name="T24" fmla="*/ 119836 w 39"/>
                <a:gd name="T25" fmla="*/ 90652 h 29"/>
                <a:gd name="T26" fmla="*/ 119836 w 39"/>
                <a:gd name="T27" fmla="*/ 94429 h 29"/>
                <a:gd name="T28" fmla="*/ 127326 w 39"/>
                <a:gd name="T29" fmla="*/ 94429 h 29"/>
                <a:gd name="T30" fmla="*/ 131071 w 39"/>
                <a:gd name="T31" fmla="*/ 94429 h 29"/>
                <a:gd name="T32" fmla="*/ 134815 w 39"/>
                <a:gd name="T33" fmla="*/ 94429 h 29"/>
                <a:gd name="T34" fmla="*/ 131071 w 39"/>
                <a:gd name="T35" fmla="*/ 105761 h 29"/>
                <a:gd name="T36" fmla="*/ 119836 w 39"/>
                <a:gd name="T37" fmla="*/ 109538 h 29"/>
                <a:gd name="T38" fmla="*/ 112346 w 39"/>
                <a:gd name="T39" fmla="*/ 109538 h 29"/>
                <a:gd name="T40" fmla="*/ 97367 w 39"/>
                <a:gd name="T41" fmla="*/ 101984 h 29"/>
                <a:gd name="T42" fmla="*/ 97367 w 39"/>
                <a:gd name="T43" fmla="*/ 94429 h 29"/>
                <a:gd name="T44" fmla="*/ 71153 w 39"/>
                <a:gd name="T45" fmla="*/ 105761 h 29"/>
                <a:gd name="T46" fmla="*/ 37449 w 39"/>
                <a:gd name="T47" fmla="*/ 109538 h 29"/>
                <a:gd name="T48" fmla="*/ 7490 w 39"/>
                <a:gd name="T49" fmla="*/ 101984 h 29"/>
                <a:gd name="T50" fmla="*/ 3745 w 39"/>
                <a:gd name="T51" fmla="*/ 79321 h 29"/>
                <a:gd name="T52" fmla="*/ 26214 w 39"/>
                <a:gd name="T53" fmla="*/ 56658 h 29"/>
                <a:gd name="T54" fmla="*/ 59918 w 39"/>
                <a:gd name="T55" fmla="*/ 49103 h 29"/>
                <a:gd name="T56" fmla="*/ 101112 w 39"/>
                <a:gd name="T57" fmla="*/ 45326 h 29"/>
                <a:gd name="T58" fmla="*/ 48683 w 39"/>
                <a:gd name="T59" fmla="*/ 94429 h 29"/>
                <a:gd name="T60" fmla="*/ 74897 w 39"/>
                <a:gd name="T61" fmla="*/ 90652 h 29"/>
                <a:gd name="T62" fmla="*/ 104856 w 39"/>
                <a:gd name="T63" fmla="*/ 67989 h 29"/>
                <a:gd name="T64" fmla="*/ 108601 w 39"/>
                <a:gd name="T65" fmla="*/ 52880 h 29"/>
                <a:gd name="T66" fmla="*/ 97367 w 39"/>
                <a:gd name="T67" fmla="*/ 56658 h 29"/>
                <a:gd name="T68" fmla="*/ 82387 w 39"/>
                <a:gd name="T69" fmla="*/ 60435 h 29"/>
                <a:gd name="T70" fmla="*/ 67408 w 39"/>
                <a:gd name="T71" fmla="*/ 60435 h 29"/>
                <a:gd name="T72" fmla="*/ 44938 w 39"/>
                <a:gd name="T73" fmla="*/ 64212 h 29"/>
                <a:gd name="T74" fmla="*/ 29959 w 39"/>
                <a:gd name="T75" fmla="*/ 79321 h 29"/>
                <a:gd name="T76" fmla="*/ 33704 w 39"/>
                <a:gd name="T77" fmla="*/ 90652 h 29"/>
                <a:gd name="T78" fmla="*/ 48683 w 39"/>
                <a:gd name="T79" fmla="*/ 94429 h 29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39"/>
                <a:gd name="T121" fmla="*/ 0 h 29"/>
                <a:gd name="T122" fmla="*/ 39 w 39"/>
                <a:gd name="T123" fmla="*/ 29 h 29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39" h="29">
                  <a:moveTo>
                    <a:pt x="27" y="12"/>
                  </a:moveTo>
                  <a:cubicBezTo>
                    <a:pt x="28" y="12"/>
                    <a:pt x="29" y="11"/>
                    <a:pt x="30" y="10"/>
                  </a:cubicBezTo>
                  <a:cubicBezTo>
                    <a:pt x="31" y="10"/>
                    <a:pt x="31" y="9"/>
                    <a:pt x="31" y="9"/>
                  </a:cubicBezTo>
                  <a:cubicBezTo>
                    <a:pt x="32" y="7"/>
                    <a:pt x="31" y="6"/>
                    <a:pt x="30" y="5"/>
                  </a:cubicBezTo>
                  <a:cubicBezTo>
                    <a:pt x="29" y="5"/>
                    <a:pt x="27" y="4"/>
                    <a:pt x="24" y="4"/>
                  </a:cubicBezTo>
                  <a:cubicBezTo>
                    <a:pt x="20" y="4"/>
                    <a:pt x="18" y="5"/>
                    <a:pt x="16" y="6"/>
                  </a:cubicBezTo>
                  <a:cubicBezTo>
                    <a:pt x="15" y="7"/>
                    <a:pt x="14" y="8"/>
                    <a:pt x="13" y="9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9" y="6"/>
                    <a:pt x="11" y="4"/>
                    <a:pt x="14" y="2"/>
                  </a:cubicBezTo>
                  <a:cubicBezTo>
                    <a:pt x="18" y="1"/>
                    <a:pt x="22" y="0"/>
                    <a:pt x="25" y="0"/>
                  </a:cubicBezTo>
                  <a:cubicBezTo>
                    <a:pt x="30" y="0"/>
                    <a:pt x="33" y="1"/>
                    <a:pt x="36" y="2"/>
                  </a:cubicBezTo>
                  <a:cubicBezTo>
                    <a:pt x="38" y="3"/>
                    <a:pt x="39" y="5"/>
                    <a:pt x="38" y="8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2" y="24"/>
                    <a:pt x="32" y="24"/>
                    <a:pt x="32" y="25"/>
                  </a:cubicBezTo>
                  <a:cubicBezTo>
                    <a:pt x="32" y="25"/>
                    <a:pt x="33" y="25"/>
                    <a:pt x="34" y="25"/>
                  </a:cubicBezTo>
                  <a:cubicBezTo>
                    <a:pt x="34" y="25"/>
                    <a:pt x="34" y="25"/>
                    <a:pt x="35" y="25"/>
                  </a:cubicBezTo>
                  <a:cubicBezTo>
                    <a:pt x="35" y="25"/>
                    <a:pt x="35" y="25"/>
                    <a:pt x="36" y="25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4" y="28"/>
                    <a:pt x="33" y="29"/>
                    <a:pt x="32" y="29"/>
                  </a:cubicBezTo>
                  <a:cubicBezTo>
                    <a:pt x="32" y="29"/>
                    <a:pt x="31" y="29"/>
                    <a:pt x="30" y="29"/>
                  </a:cubicBezTo>
                  <a:cubicBezTo>
                    <a:pt x="28" y="29"/>
                    <a:pt x="26" y="28"/>
                    <a:pt x="26" y="27"/>
                  </a:cubicBezTo>
                  <a:cubicBezTo>
                    <a:pt x="26" y="26"/>
                    <a:pt x="25" y="26"/>
                    <a:pt x="26" y="25"/>
                  </a:cubicBezTo>
                  <a:cubicBezTo>
                    <a:pt x="24" y="26"/>
                    <a:pt x="22" y="27"/>
                    <a:pt x="19" y="28"/>
                  </a:cubicBezTo>
                  <a:cubicBezTo>
                    <a:pt x="16" y="29"/>
                    <a:pt x="13" y="29"/>
                    <a:pt x="10" y="29"/>
                  </a:cubicBezTo>
                  <a:cubicBezTo>
                    <a:pt x="7" y="29"/>
                    <a:pt x="4" y="28"/>
                    <a:pt x="2" y="27"/>
                  </a:cubicBezTo>
                  <a:cubicBezTo>
                    <a:pt x="1" y="25"/>
                    <a:pt x="0" y="23"/>
                    <a:pt x="1" y="21"/>
                  </a:cubicBezTo>
                  <a:cubicBezTo>
                    <a:pt x="2" y="19"/>
                    <a:pt x="4" y="17"/>
                    <a:pt x="7" y="15"/>
                  </a:cubicBezTo>
                  <a:cubicBezTo>
                    <a:pt x="9" y="14"/>
                    <a:pt x="12" y="13"/>
                    <a:pt x="16" y="13"/>
                  </a:cubicBezTo>
                  <a:lnTo>
                    <a:pt x="27" y="12"/>
                  </a:lnTo>
                  <a:close/>
                  <a:moveTo>
                    <a:pt x="13" y="25"/>
                  </a:moveTo>
                  <a:cubicBezTo>
                    <a:pt x="15" y="25"/>
                    <a:pt x="18" y="25"/>
                    <a:pt x="20" y="24"/>
                  </a:cubicBezTo>
                  <a:cubicBezTo>
                    <a:pt x="24" y="23"/>
                    <a:pt x="27" y="21"/>
                    <a:pt x="28" y="18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28" y="15"/>
                    <a:pt x="27" y="15"/>
                    <a:pt x="26" y="15"/>
                  </a:cubicBezTo>
                  <a:cubicBezTo>
                    <a:pt x="24" y="15"/>
                    <a:pt x="23" y="16"/>
                    <a:pt x="22" y="16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15" y="16"/>
                    <a:pt x="14" y="17"/>
                    <a:pt x="12" y="17"/>
                  </a:cubicBezTo>
                  <a:cubicBezTo>
                    <a:pt x="10" y="18"/>
                    <a:pt x="9" y="19"/>
                    <a:pt x="8" y="21"/>
                  </a:cubicBezTo>
                  <a:cubicBezTo>
                    <a:pt x="7" y="22"/>
                    <a:pt x="8" y="23"/>
                    <a:pt x="9" y="24"/>
                  </a:cubicBezTo>
                  <a:cubicBezTo>
                    <a:pt x="10" y="25"/>
                    <a:pt x="11" y="25"/>
                    <a:pt x="13" y="25"/>
                  </a:cubicBez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33" name="Freeform 537"/>
            <p:cNvSpPr/>
            <p:nvPr/>
          </p:nvSpPr>
          <p:spPr bwMode="auto">
            <a:xfrm>
              <a:off x="5113346" y="7172331"/>
              <a:ext cx="77788" cy="134938"/>
            </a:xfrm>
            <a:custGeom>
              <a:avLst/>
              <a:gdLst>
                <a:gd name="T0" fmla="*/ 40746 w 21"/>
                <a:gd name="T1" fmla="*/ 0 h 36"/>
                <a:gd name="T2" fmla="*/ 62971 w 21"/>
                <a:gd name="T3" fmla="*/ 0 h 36"/>
                <a:gd name="T4" fmla="*/ 55563 w 21"/>
                <a:gd name="T5" fmla="*/ 29986 h 36"/>
                <a:gd name="T6" fmla="*/ 77788 w 21"/>
                <a:gd name="T7" fmla="*/ 29986 h 36"/>
                <a:gd name="T8" fmla="*/ 70380 w 21"/>
                <a:gd name="T9" fmla="*/ 44979 h 36"/>
                <a:gd name="T10" fmla="*/ 48154 w 21"/>
                <a:gd name="T11" fmla="*/ 44979 h 36"/>
                <a:gd name="T12" fmla="*/ 25929 w 21"/>
                <a:gd name="T13" fmla="*/ 108700 h 36"/>
                <a:gd name="T14" fmla="*/ 29634 w 21"/>
                <a:gd name="T15" fmla="*/ 116197 h 36"/>
                <a:gd name="T16" fmla="*/ 37042 w 21"/>
                <a:gd name="T17" fmla="*/ 119945 h 36"/>
                <a:gd name="T18" fmla="*/ 40746 w 21"/>
                <a:gd name="T19" fmla="*/ 119945 h 36"/>
                <a:gd name="T20" fmla="*/ 44450 w 21"/>
                <a:gd name="T21" fmla="*/ 119945 h 36"/>
                <a:gd name="T22" fmla="*/ 40746 w 21"/>
                <a:gd name="T23" fmla="*/ 131190 h 36"/>
                <a:gd name="T24" fmla="*/ 33338 w 21"/>
                <a:gd name="T25" fmla="*/ 131190 h 36"/>
                <a:gd name="T26" fmla="*/ 22225 w 21"/>
                <a:gd name="T27" fmla="*/ 134938 h 36"/>
                <a:gd name="T28" fmla="*/ 0 w 21"/>
                <a:gd name="T29" fmla="*/ 127441 h 36"/>
                <a:gd name="T30" fmla="*/ 0 w 21"/>
                <a:gd name="T31" fmla="*/ 112448 h 36"/>
                <a:gd name="T32" fmla="*/ 25929 w 21"/>
                <a:gd name="T33" fmla="*/ 44979 h 36"/>
                <a:gd name="T34" fmla="*/ 7408 w 21"/>
                <a:gd name="T35" fmla="*/ 44979 h 36"/>
                <a:gd name="T36" fmla="*/ 11113 w 21"/>
                <a:gd name="T37" fmla="*/ 29986 h 36"/>
                <a:gd name="T38" fmla="*/ 29634 w 21"/>
                <a:gd name="T39" fmla="*/ 29986 h 36"/>
                <a:gd name="T40" fmla="*/ 40746 w 21"/>
                <a:gd name="T41" fmla="*/ 0 h 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21"/>
                <a:gd name="T64" fmla="*/ 0 h 36"/>
                <a:gd name="T65" fmla="*/ 21 w 21"/>
                <a:gd name="T66" fmla="*/ 36 h 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21" h="36">
                  <a:moveTo>
                    <a:pt x="11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7" y="30"/>
                    <a:pt x="7" y="31"/>
                    <a:pt x="8" y="31"/>
                  </a:cubicBezTo>
                  <a:cubicBezTo>
                    <a:pt x="8" y="32"/>
                    <a:pt x="9" y="32"/>
                    <a:pt x="10" y="32"/>
                  </a:cubicBezTo>
                  <a:cubicBezTo>
                    <a:pt x="10" y="32"/>
                    <a:pt x="11" y="32"/>
                    <a:pt x="11" y="32"/>
                  </a:cubicBezTo>
                  <a:cubicBezTo>
                    <a:pt x="11" y="32"/>
                    <a:pt x="12" y="32"/>
                    <a:pt x="12" y="32"/>
                  </a:cubicBezTo>
                  <a:cubicBezTo>
                    <a:pt x="11" y="35"/>
                    <a:pt x="11" y="35"/>
                    <a:pt x="11" y="35"/>
                  </a:cubicBezTo>
                  <a:cubicBezTo>
                    <a:pt x="10" y="35"/>
                    <a:pt x="9" y="35"/>
                    <a:pt x="9" y="35"/>
                  </a:cubicBezTo>
                  <a:cubicBezTo>
                    <a:pt x="8" y="36"/>
                    <a:pt x="7" y="36"/>
                    <a:pt x="6" y="36"/>
                  </a:cubicBezTo>
                  <a:cubicBezTo>
                    <a:pt x="3" y="36"/>
                    <a:pt x="1" y="35"/>
                    <a:pt x="0" y="34"/>
                  </a:cubicBezTo>
                  <a:cubicBezTo>
                    <a:pt x="0" y="33"/>
                    <a:pt x="0" y="31"/>
                    <a:pt x="0" y="30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11" y="0"/>
                  </a:ln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Freeform 538"/>
            <p:cNvSpPr>
              <a:spLocks noEditPoints="1"/>
            </p:cNvSpPr>
            <p:nvPr/>
          </p:nvSpPr>
          <p:spPr bwMode="auto">
            <a:xfrm>
              <a:off x="5176846" y="7164394"/>
              <a:ext cx="74613" cy="138113"/>
            </a:xfrm>
            <a:custGeom>
              <a:avLst/>
              <a:gdLst>
                <a:gd name="T0" fmla="*/ 38100 w 47"/>
                <a:gd name="T1" fmla="*/ 36513 h 87"/>
                <a:gd name="T2" fmla="*/ 60325 w 47"/>
                <a:gd name="T3" fmla="*/ 36513 h 87"/>
                <a:gd name="T4" fmla="*/ 26988 w 47"/>
                <a:gd name="T5" fmla="*/ 138113 h 87"/>
                <a:gd name="T6" fmla="*/ 0 w 47"/>
                <a:gd name="T7" fmla="*/ 138113 h 87"/>
                <a:gd name="T8" fmla="*/ 38100 w 47"/>
                <a:gd name="T9" fmla="*/ 36513 h 87"/>
                <a:gd name="T10" fmla="*/ 49213 w 47"/>
                <a:gd name="T11" fmla="*/ 0 h 87"/>
                <a:gd name="T12" fmla="*/ 74613 w 47"/>
                <a:gd name="T13" fmla="*/ 0 h 87"/>
                <a:gd name="T14" fmla="*/ 68263 w 47"/>
                <a:gd name="T15" fmla="*/ 19050 h 87"/>
                <a:gd name="T16" fmla="*/ 44450 w 47"/>
                <a:gd name="T17" fmla="*/ 19050 h 87"/>
                <a:gd name="T18" fmla="*/ 49213 w 47"/>
                <a:gd name="T19" fmla="*/ 0 h 8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7"/>
                <a:gd name="T31" fmla="*/ 0 h 87"/>
                <a:gd name="T32" fmla="*/ 47 w 47"/>
                <a:gd name="T33" fmla="*/ 87 h 8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7" h="87">
                  <a:moveTo>
                    <a:pt x="24" y="23"/>
                  </a:moveTo>
                  <a:lnTo>
                    <a:pt x="38" y="23"/>
                  </a:lnTo>
                  <a:lnTo>
                    <a:pt x="17" y="87"/>
                  </a:lnTo>
                  <a:lnTo>
                    <a:pt x="0" y="87"/>
                  </a:lnTo>
                  <a:lnTo>
                    <a:pt x="24" y="23"/>
                  </a:lnTo>
                  <a:close/>
                  <a:moveTo>
                    <a:pt x="31" y="0"/>
                  </a:moveTo>
                  <a:lnTo>
                    <a:pt x="47" y="0"/>
                  </a:lnTo>
                  <a:lnTo>
                    <a:pt x="43" y="12"/>
                  </a:lnTo>
                  <a:lnTo>
                    <a:pt x="28" y="12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35" name="Freeform 539"/>
            <p:cNvSpPr>
              <a:spLocks noEditPoints="1"/>
            </p:cNvSpPr>
            <p:nvPr/>
          </p:nvSpPr>
          <p:spPr bwMode="auto">
            <a:xfrm>
              <a:off x="5232409" y="7197731"/>
              <a:ext cx="147638" cy="109538"/>
            </a:xfrm>
            <a:custGeom>
              <a:avLst/>
              <a:gdLst>
                <a:gd name="T0" fmla="*/ 140067 w 39"/>
                <a:gd name="T1" fmla="*/ 52880 h 29"/>
                <a:gd name="T2" fmla="*/ 109782 w 39"/>
                <a:gd name="T3" fmla="*/ 94429 h 29"/>
                <a:gd name="T4" fmla="*/ 52998 w 39"/>
                <a:gd name="T5" fmla="*/ 109538 h 29"/>
                <a:gd name="T6" fmla="*/ 7571 w 39"/>
                <a:gd name="T7" fmla="*/ 94429 h 29"/>
                <a:gd name="T8" fmla="*/ 3786 w 39"/>
                <a:gd name="T9" fmla="*/ 56658 h 29"/>
                <a:gd name="T10" fmla="*/ 37856 w 39"/>
                <a:gd name="T11" fmla="*/ 15109 h 29"/>
                <a:gd name="T12" fmla="*/ 94640 w 39"/>
                <a:gd name="T13" fmla="*/ 0 h 29"/>
                <a:gd name="T14" fmla="*/ 136281 w 39"/>
                <a:gd name="T15" fmla="*/ 15109 h 29"/>
                <a:gd name="T16" fmla="*/ 140067 w 39"/>
                <a:gd name="T17" fmla="*/ 52880 h 29"/>
                <a:gd name="T18" fmla="*/ 117353 w 39"/>
                <a:gd name="T19" fmla="*/ 52880 h 29"/>
                <a:gd name="T20" fmla="*/ 117353 w 39"/>
                <a:gd name="T21" fmla="*/ 30217 h 29"/>
                <a:gd name="T22" fmla="*/ 87069 w 39"/>
                <a:gd name="T23" fmla="*/ 15109 h 29"/>
                <a:gd name="T24" fmla="*/ 52998 w 39"/>
                <a:gd name="T25" fmla="*/ 26440 h 29"/>
                <a:gd name="T26" fmla="*/ 30285 w 39"/>
                <a:gd name="T27" fmla="*/ 56658 h 29"/>
                <a:gd name="T28" fmla="*/ 30285 w 39"/>
                <a:gd name="T29" fmla="*/ 83098 h 29"/>
                <a:gd name="T30" fmla="*/ 60569 w 39"/>
                <a:gd name="T31" fmla="*/ 94429 h 29"/>
                <a:gd name="T32" fmla="*/ 98425 w 39"/>
                <a:gd name="T33" fmla="*/ 83098 h 29"/>
                <a:gd name="T34" fmla="*/ 117353 w 39"/>
                <a:gd name="T35" fmla="*/ 52880 h 29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9"/>
                <a:gd name="T55" fmla="*/ 0 h 29"/>
                <a:gd name="T56" fmla="*/ 39 w 39"/>
                <a:gd name="T57" fmla="*/ 29 h 29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9" h="29">
                  <a:moveTo>
                    <a:pt x="37" y="14"/>
                  </a:moveTo>
                  <a:cubicBezTo>
                    <a:pt x="36" y="18"/>
                    <a:pt x="33" y="22"/>
                    <a:pt x="29" y="25"/>
                  </a:cubicBezTo>
                  <a:cubicBezTo>
                    <a:pt x="25" y="28"/>
                    <a:pt x="20" y="29"/>
                    <a:pt x="14" y="29"/>
                  </a:cubicBezTo>
                  <a:cubicBezTo>
                    <a:pt x="8" y="29"/>
                    <a:pt x="5" y="28"/>
                    <a:pt x="2" y="25"/>
                  </a:cubicBezTo>
                  <a:cubicBezTo>
                    <a:pt x="0" y="23"/>
                    <a:pt x="0" y="19"/>
                    <a:pt x="1" y="15"/>
                  </a:cubicBezTo>
                  <a:cubicBezTo>
                    <a:pt x="3" y="11"/>
                    <a:pt x="6" y="7"/>
                    <a:pt x="10" y="4"/>
                  </a:cubicBezTo>
                  <a:cubicBezTo>
                    <a:pt x="15" y="2"/>
                    <a:pt x="19" y="0"/>
                    <a:pt x="25" y="0"/>
                  </a:cubicBezTo>
                  <a:cubicBezTo>
                    <a:pt x="30" y="0"/>
                    <a:pt x="34" y="1"/>
                    <a:pt x="36" y="4"/>
                  </a:cubicBezTo>
                  <a:cubicBezTo>
                    <a:pt x="39" y="6"/>
                    <a:pt x="39" y="9"/>
                    <a:pt x="37" y="14"/>
                  </a:cubicBezTo>
                  <a:close/>
                  <a:moveTo>
                    <a:pt x="31" y="14"/>
                  </a:moveTo>
                  <a:cubicBezTo>
                    <a:pt x="32" y="12"/>
                    <a:pt x="32" y="10"/>
                    <a:pt x="31" y="8"/>
                  </a:cubicBezTo>
                  <a:cubicBezTo>
                    <a:pt x="30" y="5"/>
                    <a:pt x="28" y="4"/>
                    <a:pt x="23" y="4"/>
                  </a:cubicBezTo>
                  <a:cubicBezTo>
                    <a:pt x="19" y="4"/>
                    <a:pt x="16" y="5"/>
                    <a:pt x="14" y="7"/>
                  </a:cubicBezTo>
                  <a:cubicBezTo>
                    <a:pt x="11" y="10"/>
                    <a:pt x="9" y="12"/>
                    <a:pt x="8" y="15"/>
                  </a:cubicBezTo>
                  <a:cubicBezTo>
                    <a:pt x="7" y="18"/>
                    <a:pt x="7" y="20"/>
                    <a:pt x="8" y="22"/>
                  </a:cubicBezTo>
                  <a:cubicBezTo>
                    <a:pt x="9" y="24"/>
                    <a:pt x="12" y="25"/>
                    <a:pt x="16" y="25"/>
                  </a:cubicBezTo>
                  <a:cubicBezTo>
                    <a:pt x="20" y="25"/>
                    <a:pt x="23" y="24"/>
                    <a:pt x="26" y="22"/>
                  </a:cubicBezTo>
                  <a:cubicBezTo>
                    <a:pt x="28" y="20"/>
                    <a:pt x="30" y="17"/>
                    <a:pt x="31" y="14"/>
                  </a:cubicBez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36" name="Freeform 540"/>
            <p:cNvSpPr/>
            <p:nvPr/>
          </p:nvSpPr>
          <p:spPr bwMode="auto">
            <a:xfrm>
              <a:off x="5375284" y="7197731"/>
              <a:ext cx="146050" cy="104775"/>
            </a:xfrm>
            <a:custGeom>
              <a:avLst/>
              <a:gdLst>
                <a:gd name="T0" fmla="*/ 37449 w 39"/>
                <a:gd name="T1" fmla="*/ 3742 h 28"/>
                <a:gd name="T2" fmla="*/ 59918 w 39"/>
                <a:gd name="T3" fmla="*/ 3742 h 28"/>
                <a:gd name="T4" fmla="*/ 56173 w 39"/>
                <a:gd name="T5" fmla="*/ 18710 h 28"/>
                <a:gd name="T6" fmla="*/ 82387 w 39"/>
                <a:gd name="T7" fmla="*/ 3742 h 28"/>
                <a:gd name="T8" fmla="*/ 108601 w 39"/>
                <a:gd name="T9" fmla="*/ 0 h 28"/>
                <a:gd name="T10" fmla="*/ 142305 w 39"/>
                <a:gd name="T11" fmla="*/ 14968 h 28"/>
                <a:gd name="T12" fmla="*/ 142305 w 39"/>
                <a:gd name="T13" fmla="*/ 41162 h 28"/>
                <a:gd name="T14" fmla="*/ 116091 w 39"/>
                <a:gd name="T15" fmla="*/ 104775 h 28"/>
                <a:gd name="T16" fmla="*/ 93622 w 39"/>
                <a:gd name="T17" fmla="*/ 104775 h 28"/>
                <a:gd name="T18" fmla="*/ 116091 w 39"/>
                <a:gd name="T19" fmla="*/ 41162 h 28"/>
                <a:gd name="T20" fmla="*/ 116091 w 39"/>
                <a:gd name="T21" fmla="*/ 26194 h 28"/>
                <a:gd name="T22" fmla="*/ 97367 w 39"/>
                <a:gd name="T23" fmla="*/ 18710 h 28"/>
                <a:gd name="T24" fmla="*/ 82387 w 39"/>
                <a:gd name="T25" fmla="*/ 18710 h 28"/>
                <a:gd name="T26" fmla="*/ 63663 w 39"/>
                <a:gd name="T27" fmla="*/ 26194 h 28"/>
                <a:gd name="T28" fmla="*/ 52428 w 39"/>
                <a:gd name="T29" fmla="*/ 37420 h 28"/>
                <a:gd name="T30" fmla="*/ 44938 w 39"/>
                <a:gd name="T31" fmla="*/ 52388 h 28"/>
                <a:gd name="T32" fmla="*/ 26214 w 39"/>
                <a:gd name="T33" fmla="*/ 104775 h 28"/>
                <a:gd name="T34" fmla="*/ 0 w 39"/>
                <a:gd name="T35" fmla="*/ 104775 h 28"/>
                <a:gd name="T36" fmla="*/ 37449 w 39"/>
                <a:gd name="T37" fmla="*/ 3742 h 2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39"/>
                <a:gd name="T58" fmla="*/ 0 h 28"/>
                <a:gd name="T59" fmla="*/ 39 w 39"/>
                <a:gd name="T60" fmla="*/ 28 h 28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39" h="28">
                  <a:moveTo>
                    <a:pt x="10" y="1"/>
                  </a:moveTo>
                  <a:cubicBezTo>
                    <a:pt x="16" y="1"/>
                    <a:pt x="16" y="1"/>
                    <a:pt x="16" y="1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7" y="3"/>
                    <a:pt x="19" y="2"/>
                    <a:pt x="22" y="1"/>
                  </a:cubicBezTo>
                  <a:cubicBezTo>
                    <a:pt x="24" y="1"/>
                    <a:pt x="26" y="0"/>
                    <a:pt x="29" y="0"/>
                  </a:cubicBezTo>
                  <a:cubicBezTo>
                    <a:pt x="34" y="0"/>
                    <a:pt x="37" y="2"/>
                    <a:pt x="38" y="4"/>
                  </a:cubicBezTo>
                  <a:cubicBezTo>
                    <a:pt x="39" y="6"/>
                    <a:pt x="39" y="8"/>
                    <a:pt x="38" y="11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25" y="28"/>
                    <a:pt x="25" y="28"/>
                    <a:pt x="25" y="28"/>
                  </a:cubicBezTo>
                  <a:cubicBezTo>
                    <a:pt x="31" y="11"/>
                    <a:pt x="31" y="11"/>
                    <a:pt x="31" y="11"/>
                  </a:cubicBezTo>
                  <a:cubicBezTo>
                    <a:pt x="32" y="9"/>
                    <a:pt x="32" y="8"/>
                    <a:pt x="31" y="7"/>
                  </a:cubicBezTo>
                  <a:cubicBezTo>
                    <a:pt x="31" y="5"/>
                    <a:pt x="29" y="5"/>
                    <a:pt x="26" y="5"/>
                  </a:cubicBezTo>
                  <a:cubicBezTo>
                    <a:pt x="25" y="5"/>
                    <a:pt x="23" y="5"/>
                    <a:pt x="22" y="5"/>
                  </a:cubicBezTo>
                  <a:cubicBezTo>
                    <a:pt x="20" y="5"/>
                    <a:pt x="18" y="6"/>
                    <a:pt x="17" y="7"/>
                  </a:cubicBezTo>
                  <a:cubicBezTo>
                    <a:pt x="15" y="8"/>
                    <a:pt x="14" y="9"/>
                    <a:pt x="14" y="10"/>
                  </a:cubicBezTo>
                  <a:cubicBezTo>
                    <a:pt x="13" y="11"/>
                    <a:pt x="12" y="12"/>
                    <a:pt x="12" y="14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10" y="1"/>
                  </a:ln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F4FF9630-A327-8E47-8CD6-EF83B57CFB1D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4416425" y="6526215"/>
            <a:ext cx="729192" cy="365125"/>
          </a:xfrm>
          <a:prstGeom prst="rect">
            <a:avLst/>
          </a:prstGeom>
        </p:spPr>
        <p:txBody>
          <a:bodyPr/>
          <a:lstStyle/>
          <a:p>
            <a:fld id="{F3C18820-6371-BE49-A56B-718E9849F8AB}" type="slidenum">
              <a:rPr lang="ja-JP" altLang="en-US" smtClean="0"/>
            </a:fld>
            <a:endParaRPr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>
            <a:off x="911" y="6583559"/>
            <a:ext cx="9906000" cy="28803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ja-JP" altLang="en-US" dirty="0">
              <a:solidFill>
                <a:prstClr val="white"/>
              </a:solidFill>
            </a:endParaRPr>
          </a:p>
        </p:txBody>
      </p:sp>
      <p:sp>
        <p:nvSpPr>
          <p:cNvPr id="8" name="正方形/長方形 7"/>
          <p:cNvSpPr/>
          <p:nvPr userDrawn="1"/>
        </p:nvSpPr>
        <p:spPr>
          <a:xfrm>
            <a:off x="6631518" y="6623764"/>
            <a:ext cx="327448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457200"/>
            <a:r>
              <a:rPr lang="en-US" altLang="ja-JP" sz="800" dirty="0">
                <a:solidFill>
                  <a:srgbClr val="FFFFFF"/>
                </a:solidFill>
                <a:latin typeface="HGP創英角ｺﾞｼｯｸUB"/>
                <a:ea typeface="HGP創英角ｺﾞｼｯｸUB"/>
                <a:cs typeface="HGP創英角ｺﾞｼｯｸUB"/>
              </a:rPr>
              <a:t>Copyright ©2013 JMA Systems Corp., All Rights Reserved.</a:t>
            </a:r>
            <a:endParaRPr lang="ja-JP" altLang="en-US" sz="800" dirty="0">
              <a:solidFill>
                <a:srgbClr val="FFFFFF"/>
              </a:solidFill>
              <a:latin typeface="HGP創英角ｺﾞｼｯｸUB"/>
              <a:ea typeface="HGP創英角ｺﾞｼｯｸUB"/>
              <a:cs typeface="HGP創英角ｺﾞｼｯｸUB"/>
            </a:endParaRPr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548680"/>
            <a:ext cx="9906000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" name="グループ化 953"/>
          <p:cNvGrpSpPr/>
          <p:nvPr userDrawn="1"/>
        </p:nvGrpSpPr>
        <p:grpSpPr bwMode="auto">
          <a:xfrm>
            <a:off x="8619408" y="80629"/>
            <a:ext cx="1209134" cy="362161"/>
            <a:chOff x="1719265" y="6102355"/>
            <a:chExt cx="3825882" cy="1241427"/>
          </a:xfrm>
        </p:grpSpPr>
        <p:sp>
          <p:nvSpPr>
            <p:cNvPr id="12" name="Freeform 516"/>
            <p:cNvSpPr>
              <a:spLocks noEditPoints="1"/>
            </p:cNvSpPr>
            <p:nvPr/>
          </p:nvSpPr>
          <p:spPr bwMode="auto">
            <a:xfrm>
              <a:off x="1719265" y="6113468"/>
              <a:ext cx="1225552" cy="1230314"/>
            </a:xfrm>
            <a:custGeom>
              <a:avLst/>
              <a:gdLst>
                <a:gd name="T0" fmla="*/ 978193 w 327"/>
                <a:gd name="T1" fmla="*/ 0 h 328"/>
                <a:gd name="T2" fmla="*/ 1225552 w 327"/>
                <a:gd name="T3" fmla="*/ 0 h 328"/>
                <a:gd name="T4" fmla="*/ 1030663 w 327"/>
                <a:gd name="T5" fmla="*/ 517632 h 328"/>
                <a:gd name="T6" fmla="*/ 685859 w 327"/>
                <a:gd name="T7" fmla="*/ 885226 h 328"/>
                <a:gd name="T8" fmla="*/ 0 w 327"/>
                <a:gd name="T9" fmla="*/ 1230314 h 328"/>
                <a:gd name="T10" fmla="*/ 104940 w 327"/>
                <a:gd name="T11" fmla="*/ 922735 h 328"/>
                <a:gd name="T12" fmla="*/ 637137 w 327"/>
                <a:gd name="T13" fmla="*/ 843965 h 328"/>
                <a:gd name="T14" fmla="*/ 787052 w 327"/>
                <a:gd name="T15" fmla="*/ 510130 h 328"/>
                <a:gd name="T16" fmla="*/ 978193 w 327"/>
                <a:gd name="T17" fmla="*/ 0 h 328"/>
                <a:gd name="T18" fmla="*/ 149915 w 327"/>
                <a:gd name="T19" fmla="*/ 982751 h 328"/>
                <a:gd name="T20" fmla="*/ 86201 w 327"/>
                <a:gd name="T21" fmla="*/ 1162797 h 328"/>
                <a:gd name="T22" fmla="*/ 595911 w 327"/>
                <a:gd name="T23" fmla="*/ 915233 h 328"/>
                <a:gd name="T24" fmla="*/ 149915 w 327"/>
                <a:gd name="T25" fmla="*/ 982751 h 32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27"/>
                <a:gd name="T40" fmla="*/ 0 h 328"/>
                <a:gd name="T41" fmla="*/ 327 w 327"/>
                <a:gd name="T42" fmla="*/ 328 h 32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27" h="328">
                  <a:moveTo>
                    <a:pt x="261" y="0"/>
                  </a:moveTo>
                  <a:cubicBezTo>
                    <a:pt x="327" y="0"/>
                    <a:pt x="327" y="0"/>
                    <a:pt x="327" y="0"/>
                  </a:cubicBezTo>
                  <a:cubicBezTo>
                    <a:pt x="275" y="138"/>
                    <a:pt x="275" y="138"/>
                    <a:pt x="275" y="138"/>
                  </a:cubicBezTo>
                  <a:cubicBezTo>
                    <a:pt x="246" y="204"/>
                    <a:pt x="210" y="219"/>
                    <a:pt x="183" y="236"/>
                  </a:cubicBezTo>
                  <a:cubicBezTo>
                    <a:pt x="147" y="302"/>
                    <a:pt x="81" y="326"/>
                    <a:pt x="0" y="328"/>
                  </a:cubicBezTo>
                  <a:cubicBezTo>
                    <a:pt x="28" y="246"/>
                    <a:pt x="28" y="246"/>
                    <a:pt x="28" y="246"/>
                  </a:cubicBezTo>
                  <a:cubicBezTo>
                    <a:pt x="80" y="246"/>
                    <a:pt x="147" y="237"/>
                    <a:pt x="170" y="225"/>
                  </a:cubicBezTo>
                  <a:cubicBezTo>
                    <a:pt x="187" y="197"/>
                    <a:pt x="204" y="154"/>
                    <a:pt x="210" y="136"/>
                  </a:cubicBezTo>
                  <a:lnTo>
                    <a:pt x="261" y="0"/>
                  </a:lnTo>
                  <a:close/>
                  <a:moveTo>
                    <a:pt x="40" y="262"/>
                  </a:moveTo>
                  <a:cubicBezTo>
                    <a:pt x="23" y="310"/>
                    <a:pt x="23" y="310"/>
                    <a:pt x="23" y="310"/>
                  </a:cubicBezTo>
                  <a:cubicBezTo>
                    <a:pt x="82" y="311"/>
                    <a:pt x="136" y="279"/>
                    <a:pt x="159" y="244"/>
                  </a:cubicBezTo>
                  <a:cubicBezTo>
                    <a:pt x="128" y="254"/>
                    <a:pt x="79" y="262"/>
                    <a:pt x="40" y="262"/>
                  </a:cubicBez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517"/>
            <p:cNvSpPr/>
            <p:nvPr/>
          </p:nvSpPr>
          <p:spPr bwMode="auto">
            <a:xfrm>
              <a:off x="2743204" y="6113468"/>
              <a:ext cx="1252540" cy="869951"/>
            </a:xfrm>
            <a:custGeom>
              <a:avLst/>
              <a:gdLst>
                <a:gd name="T0" fmla="*/ 322263 w 789"/>
                <a:gd name="T1" fmla="*/ 0 h 548"/>
                <a:gd name="T2" fmla="*/ 649289 w 789"/>
                <a:gd name="T3" fmla="*/ 0 h 548"/>
                <a:gd name="T4" fmla="*/ 573089 w 789"/>
                <a:gd name="T5" fmla="*/ 522288 h 548"/>
                <a:gd name="T6" fmla="*/ 908052 w 789"/>
                <a:gd name="T7" fmla="*/ 0 h 548"/>
                <a:gd name="T8" fmla="*/ 1252540 w 789"/>
                <a:gd name="T9" fmla="*/ 0 h 548"/>
                <a:gd name="T10" fmla="*/ 933452 w 789"/>
                <a:gd name="T11" fmla="*/ 869951 h 548"/>
                <a:gd name="T12" fmla="*/ 696914 w 789"/>
                <a:gd name="T13" fmla="*/ 869951 h 548"/>
                <a:gd name="T14" fmla="*/ 896939 w 789"/>
                <a:gd name="T15" fmla="*/ 357188 h 548"/>
                <a:gd name="T16" fmla="*/ 566739 w 789"/>
                <a:gd name="T17" fmla="*/ 869951 h 548"/>
                <a:gd name="T18" fmla="*/ 341313 w 789"/>
                <a:gd name="T19" fmla="*/ 869951 h 548"/>
                <a:gd name="T20" fmla="*/ 407988 w 789"/>
                <a:gd name="T21" fmla="*/ 371475 h 548"/>
                <a:gd name="T22" fmla="*/ 225425 w 789"/>
                <a:gd name="T23" fmla="*/ 869951 h 548"/>
                <a:gd name="T24" fmla="*/ 0 w 789"/>
                <a:gd name="T25" fmla="*/ 869951 h 548"/>
                <a:gd name="T26" fmla="*/ 322263 w 789"/>
                <a:gd name="T27" fmla="*/ 0 h 54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789"/>
                <a:gd name="T43" fmla="*/ 0 h 548"/>
                <a:gd name="T44" fmla="*/ 789 w 789"/>
                <a:gd name="T45" fmla="*/ 548 h 54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789" h="548">
                  <a:moveTo>
                    <a:pt x="203" y="0"/>
                  </a:moveTo>
                  <a:lnTo>
                    <a:pt x="409" y="0"/>
                  </a:lnTo>
                  <a:lnTo>
                    <a:pt x="361" y="329"/>
                  </a:lnTo>
                  <a:lnTo>
                    <a:pt x="572" y="0"/>
                  </a:lnTo>
                  <a:lnTo>
                    <a:pt x="789" y="0"/>
                  </a:lnTo>
                  <a:lnTo>
                    <a:pt x="588" y="548"/>
                  </a:lnTo>
                  <a:lnTo>
                    <a:pt x="439" y="548"/>
                  </a:lnTo>
                  <a:lnTo>
                    <a:pt x="565" y="225"/>
                  </a:lnTo>
                  <a:lnTo>
                    <a:pt x="357" y="548"/>
                  </a:lnTo>
                  <a:lnTo>
                    <a:pt x="215" y="548"/>
                  </a:lnTo>
                  <a:lnTo>
                    <a:pt x="257" y="234"/>
                  </a:lnTo>
                  <a:lnTo>
                    <a:pt x="142" y="548"/>
                  </a:lnTo>
                  <a:lnTo>
                    <a:pt x="0" y="548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518"/>
            <p:cNvSpPr>
              <a:spLocks noEditPoints="1"/>
            </p:cNvSpPr>
            <p:nvPr/>
          </p:nvSpPr>
          <p:spPr bwMode="auto">
            <a:xfrm>
              <a:off x="3676656" y="6113468"/>
              <a:ext cx="866777" cy="869951"/>
            </a:xfrm>
            <a:custGeom>
              <a:avLst/>
              <a:gdLst>
                <a:gd name="T0" fmla="*/ 633414 w 546"/>
                <a:gd name="T1" fmla="*/ 0 h 548"/>
                <a:gd name="T2" fmla="*/ 866777 w 546"/>
                <a:gd name="T3" fmla="*/ 0 h 548"/>
                <a:gd name="T4" fmla="*/ 866777 w 546"/>
                <a:gd name="T5" fmla="*/ 869951 h 548"/>
                <a:gd name="T6" fmla="*/ 638176 w 546"/>
                <a:gd name="T7" fmla="*/ 869951 h 548"/>
                <a:gd name="T8" fmla="*/ 638176 w 546"/>
                <a:gd name="T9" fmla="*/ 720726 h 548"/>
                <a:gd name="T10" fmla="*/ 368301 w 546"/>
                <a:gd name="T11" fmla="*/ 720726 h 548"/>
                <a:gd name="T12" fmla="*/ 266701 w 546"/>
                <a:gd name="T13" fmla="*/ 869951 h 548"/>
                <a:gd name="T14" fmla="*/ 0 w 546"/>
                <a:gd name="T15" fmla="*/ 869951 h 548"/>
                <a:gd name="T16" fmla="*/ 633414 w 546"/>
                <a:gd name="T17" fmla="*/ 0 h 548"/>
                <a:gd name="T18" fmla="*/ 487364 w 546"/>
                <a:gd name="T19" fmla="*/ 552451 h 548"/>
                <a:gd name="T20" fmla="*/ 641351 w 546"/>
                <a:gd name="T21" fmla="*/ 552451 h 548"/>
                <a:gd name="T22" fmla="*/ 641351 w 546"/>
                <a:gd name="T23" fmla="*/ 334963 h 548"/>
                <a:gd name="T24" fmla="*/ 487364 w 546"/>
                <a:gd name="T25" fmla="*/ 552451 h 54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546"/>
                <a:gd name="T40" fmla="*/ 0 h 548"/>
                <a:gd name="T41" fmla="*/ 546 w 546"/>
                <a:gd name="T42" fmla="*/ 548 h 54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546" h="548">
                  <a:moveTo>
                    <a:pt x="399" y="0"/>
                  </a:moveTo>
                  <a:lnTo>
                    <a:pt x="546" y="0"/>
                  </a:lnTo>
                  <a:lnTo>
                    <a:pt x="546" y="548"/>
                  </a:lnTo>
                  <a:lnTo>
                    <a:pt x="402" y="548"/>
                  </a:lnTo>
                  <a:lnTo>
                    <a:pt x="402" y="454"/>
                  </a:lnTo>
                  <a:lnTo>
                    <a:pt x="232" y="454"/>
                  </a:lnTo>
                  <a:lnTo>
                    <a:pt x="168" y="548"/>
                  </a:lnTo>
                  <a:lnTo>
                    <a:pt x="0" y="548"/>
                  </a:lnTo>
                  <a:lnTo>
                    <a:pt x="399" y="0"/>
                  </a:lnTo>
                  <a:close/>
                  <a:moveTo>
                    <a:pt x="307" y="348"/>
                  </a:moveTo>
                  <a:lnTo>
                    <a:pt x="404" y="348"/>
                  </a:lnTo>
                  <a:lnTo>
                    <a:pt x="404" y="211"/>
                  </a:lnTo>
                  <a:lnTo>
                    <a:pt x="307" y="348"/>
                  </a:ln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519"/>
            <p:cNvSpPr/>
            <p:nvPr/>
          </p:nvSpPr>
          <p:spPr bwMode="auto">
            <a:xfrm>
              <a:off x="4587883" y="6102355"/>
              <a:ext cx="957264" cy="900113"/>
            </a:xfrm>
            <a:custGeom>
              <a:avLst/>
              <a:gdLst>
                <a:gd name="T0" fmla="*/ 870923 w 255"/>
                <a:gd name="T1" fmla="*/ 506314 h 240"/>
                <a:gd name="T2" fmla="*/ 889692 w 255"/>
                <a:gd name="T3" fmla="*/ 600075 h 240"/>
                <a:gd name="T4" fmla="*/ 889692 w 255"/>
                <a:gd name="T5" fmla="*/ 607576 h 240"/>
                <a:gd name="T6" fmla="*/ 844645 w 255"/>
                <a:gd name="T7" fmla="*/ 746344 h 240"/>
                <a:gd name="T8" fmla="*/ 739533 w 255"/>
                <a:gd name="T9" fmla="*/ 836355 h 240"/>
                <a:gd name="T10" fmla="*/ 596882 w 255"/>
                <a:gd name="T11" fmla="*/ 885111 h 240"/>
                <a:gd name="T12" fmla="*/ 442969 w 255"/>
                <a:gd name="T13" fmla="*/ 900113 h 240"/>
                <a:gd name="T14" fmla="*/ 439215 w 255"/>
                <a:gd name="T15" fmla="*/ 900113 h 240"/>
                <a:gd name="T16" fmla="*/ 131389 w 255"/>
                <a:gd name="T17" fmla="*/ 828854 h 240"/>
                <a:gd name="T18" fmla="*/ 3754 w 255"/>
                <a:gd name="T19" fmla="*/ 577573 h 240"/>
                <a:gd name="T20" fmla="*/ 251516 w 255"/>
                <a:gd name="T21" fmla="*/ 562571 h 240"/>
                <a:gd name="T22" fmla="*/ 274040 w 255"/>
                <a:gd name="T23" fmla="*/ 648832 h 240"/>
                <a:gd name="T24" fmla="*/ 311580 w 255"/>
                <a:gd name="T25" fmla="*/ 686336 h 240"/>
                <a:gd name="T26" fmla="*/ 371644 w 255"/>
                <a:gd name="T27" fmla="*/ 708839 h 240"/>
                <a:gd name="T28" fmla="*/ 454231 w 255"/>
                <a:gd name="T29" fmla="*/ 716340 h 240"/>
                <a:gd name="T30" fmla="*/ 457985 w 255"/>
                <a:gd name="T31" fmla="*/ 716340 h 240"/>
                <a:gd name="T32" fmla="*/ 521803 w 255"/>
                <a:gd name="T33" fmla="*/ 712590 h 240"/>
                <a:gd name="T34" fmla="*/ 578112 w 255"/>
                <a:gd name="T35" fmla="*/ 693837 h 240"/>
                <a:gd name="T36" fmla="*/ 615652 w 255"/>
                <a:gd name="T37" fmla="*/ 663833 h 240"/>
                <a:gd name="T38" fmla="*/ 630668 w 255"/>
                <a:gd name="T39" fmla="*/ 622578 h 240"/>
                <a:gd name="T40" fmla="*/ 630668 w 255"/>
                <a:gd name="T41" fmla="*/ 622578 h 240"/>
                <a:gd name="T42" fmla="*/ 611898 w 255"/>
                <a:gd name="T43" fmla="*/ 585074 h 240"/>
                <a:gd name="T44" fmla="*/ 563097 w 255"/>
                <a:gd name="T45" fmla="*/ 558820 h 240"/>
                <a:gd name="T46" fmla="*/ 484263 w 255"/>
                <a:gd name="T47" fmla="*/ 540068 h 240"/>
                <a:gd name="T48" fmla="*/ 394168 w 255"/>
                <a:gd name="T49" fmla="*/ 517565 h 240"/>
                <a:gd name="T50" fmla="*/ 296564 w 255"/>
                <a:gd name="T51" fmla="*/ 491312 h 240"/>
                <a:gd name="T52" fmla="*/ 210223 w 255"/>
                <a:gd name="T53" fmla="*/ 446306 h 240"/>
                <a:gd name="T54" fmla="*/ 146405 w 255"/>
                <a:gd name="T55" fmla="*/ 378798 h 240"/>
                <a:gd name="T56" fmla="*/ 123881 w 255"/>
                <a:gd name="T57" fmla="*/ 281285 h 240"/>
                <a:gd name="T58" fmla="*/ 123881 w 255"/>
                <a:gd name="T59" fmla="*/ 277535 h 240"/>
                <a:gd name="T60" fmla="*/ 165175 w 255"/>
                <a:gd name="T61" fmla="*/ 146268 h 240"/>
                <a:gd name="T62" fmla="*/ 266532 w 255"/>
                <a:gd name="T63" fmla="*/ 60008 h 240"/>
                <a:gd name="T64" fmla="*/ 405429 w 255"/>
                <a:gd name="T65" fmla="*/ 15002 h 240"/>
                <a:gd name="T66" fmla="*/ 544327 w 255"/>
                <a:gd name="T67" fmla="*/ 0 h 240"/>
                <a:gd name="T68" fmla="*/ 548081 w 255"/>
                <a:gd name="T69" fmla="*/ 0 h 240"/>
                <a:gd name="T70" fmla="*/ 698240 w 255"/>
                <a:gd name="T71" fmla="*/ 15002 h 240"/>
                <a:gd name="T72" fmla="*/ 829629 w 255"/>
                <a:gd name="T73" fmla="*/ 67508 h 240"/>
                <a:gd name="T74" fmla="*/ 915970 w 255"/>
                <a:gd name="T75" fmla="*/ 157520 h 240"/>
                <a:gd name="T76" fmla="*/ 953510 w 255"/>
                <a:gd name="T77" fmla="*/ 270034 h 240"/>
                <a:gd name="T78" fmla="*/ 713256 w 255"/>
                <a:gd name="T79" fmla="*/ 296287 h 240"/>
                <a:gd name="T80" fmla="*/ 690732 w 255"/>
                <a:gd name="T81" fmla="*/ 240030 h 240"/>
                <a:gd name="T82" fmla="*/ 656946 w 255"/>
                <a:gd name="T83" fmla="*/ 206276 h 240"/>
                <a:gd name="T84" fmla="*/ 600636 w 255"/>
                <a:gd name="T85" fmla="*/ 191274 h 240"/>
                <a:gd name="T86" fmla="*/ 540573 w 255"/>
                <a:gd name="T87" fmla="*/ 183773 h 240"/>
                <a:gd name="T88" fmla="*/ 540573 w 255"/>
                <a:gd name="T89" fmla="*/ 183773 h 240"/>
                <a:gd name="T90" fmla="*/ 480509 w 255"/>
                <a:gd name="T91" fmla="*/ 187524 h 240"/>
                <a:gd name="T92" fmla="*/ 427953 w 255"/>
                <a:gd name="T93" fmla="*/ 206276 h 240"/>
                <a:gd name="T94" fmla="*/ 394168 w 255"/>
                <a:gd name="T95" fmla="*/ 228779 h 240"/>
                <a:gd name="T96" fmla="*/ 379152 w 255"/>
                <a:gd name="T97" fmla="*/ 266283 h 240"/>
                <a:gd name="T98" fmla="*/ 379152 w 255"/>
                <a:gd name="T99" fmla="*/ 266283 h 240"/>
                <a:gd name="T100" fmla="*/ 397922 w 255"/>
                <a:gd name="T101" fmla="*/ 300038 h 240"/>
                <a:gd name="T102" fmla="*/ 457985 w 255"/>
                <a:gd name="T103" fmla="*/ 326291 h 240"/>
                <a:gd name="T104" fmla="*/ 536819 w 255"/>
                <a:gd name="T105" fmla="*/ 345043 h 240"/>
                <a:gd name="T106" fmla="*/ 604390 w 255"/>
                <a:gd name="T107" fmla="*/ 356295 h 240"/>
                <a:gd name="T108" fmla="*/ 717010 w 255"/>
                <a:gd name="T109" fmla="*/ 386299 h 240"/>
                <a:gd name="T110" fmla="*/ 807105 w 255"/>
                <a:gd name="T111" fmla="*/ 431304 h 240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255"/>
                <a:gd name="T169" fmla="*/ 0 h 240"/>
                <a:gd name="T170" fmla="*/ 255 w 255"/>
                <a:gd name="T171" fmla="*/ 240 h 240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255" h="240">
                  <a:moveTo>
                    <a:pt x="215" y="115"/>
                  </a:moveTo>
                  <a:cubicBezTo>
                    <a:pt x="222" y="121"/>
                    <a:pt x="228" y="127"/>
                    <a:pt x="232" y="135"/>
                  </a:cubicBezTo>
                  <a:cubicBezTo>
                    <a:pt x="232" y="135"/>
                    <a:pt x="232" y="135"/>
                    <a:pt x="232" y="135"/>
                  </a:cubicBezTo>
                  <a:cubicBezTo>
                    <a:pt x="235" y="142"/>
                    <a:pt x="237" y="151"/>
                    <a:pt x="237" y="160"/>
                  </a:cubicBezTo>
                  <a:cubicBezTo>
                    <a:pt x="237" y="160"/>
                    <a:pt x="237" y="160"/>
                    <a:pt x="237" y="160"/>
                  </a:cubicBezTo>
                  <a:cubicBezTo>
                    <a:pt x="237" y="161"/>
                    <a:pt x="237" y="162"/>
                    <a:pt x="237" y="162"/>
                  </a:cubicBezTo>
                  <a:cubicBezTo>
                    <a:pt x="237" y="162"/>
                    <a:pt x="237" y="162"/>
                    <a:pt x="237" y="162"/>
                  </a:cubicBezTo>
                  <a:cubicBezTo>
                    <a:pt x="237" y="176"/>
                    <a:pt x="233" y="189"/>
                    <a:pt x="225" y="199"/>
                  </a:cubicBezTo>
                  <a:cubicBezTo>
                    <a:pt x="225" y="199"/>
                    <a:pt x="225" y="199"/>
                    <a:pt x="225" y="199"/>
                  </a:cubicBezTo>
                  <a:cubicBezTo>
                    <a:pt x="217" y="209"/>
                    <a:pt x="208" y="217"/>
                    <a:pt x="197" y="223"/>
                  </a:cubicBezTo>
                  <a:cubicBezTo>
                    <a:pt x="197" y="223"/>
                    <a:pt x="197" y="223"/>
                    <a:pt x="197" y="223"/>
                  </a:cubicBezTo>
                  <a:cubicBezTo>
                    <a:pt x="185" y="229"/>
                    <a:pt x="173" y="233"/>
                    <a:pt x="159" y="236"/>
                  </a:cubicBezTo>
                  <a:cubicBezTo>
                    <a:pt x="159" y="236"/>
                    <a:pt x="159" y="236"/>
                    <a:pt x="159" y="236"/>
                  </a:cubicBezTo>
                  <a:cubicBezTo>
                    <a:pt x="145" y="239"/>
                    <a:pt x="132" y="240"/>
                    <a:pt x="118" y="240"/>
                  </a:cubicBezTo>
                  <a:cubicBezTo>
                    <a:pt x="118" y="240"/>
                    <a:pt x="118" y="240"/>
                    <a:pt x="118" y="240"/>
                  </a:cubicBezTo>
                  <a:cubicBezTo>
                    <a:pt x="118" y="240"/>
                    <a:pt x="117" y="240"/>
                    <a:pt x="117" y="240"/>
                  </a:cubicBezTo>
                  <a:cubicBezTo>
                    <a:pt x="79" y="240"/>
                    <a:pt x="55" y="233"/>
                    <a:pt x="35" y="221"/>
                  </a:cubicBezTo>
                  <a:cubicBezTo>
                    <a:pt x="35" y="221"/>
                    <a:pt x="35" y="221"/>
                    <a:pt x="35" y="221"/>
                  </a:cubicBezTo>
                  <a:cubicBezTo>
                    <a:pt x="18" y="211"/>
                    <a:pt x="4" y="188"/>
                    <a:pt x="1" y="154"/>
                  </a:cubicBezTo>
                  <a:cubicBezTo>
                    <a:pt x="1" y="154"/>
                    <a:pt x="1" y="154"/>
                    <a:pt x="1" y="154"/>
                  </a:cubicBezTo>
                  <a:cubicBezTo>
                    <a:pt x="0" y="150"/>
                    <a:pt x="0" y="150"/>
                    <a:pt x="0" y="150"/>
                  </a:cubicBezTo>
                  <a:cubicBezTo>
                    <a:pt x="67" y="150"/>
                    <a:pt x="67" y="150"/>
                    <a:pt x="67" y="150"/>
                  </a:cubicBezTo>
                  <a:cubicBezTo>
                    <a:pt x="67" y="153"/>
                    <a:pt x="67" y="153"/>
                    <a:pt x="67" y="153"/>
                  </a:cubicBezTo>
                  <a:cubicBezTo>
                    <a:pt x="68" y="160"/>
                    <a:pt x="70" y="167"/>
                    <a:pt x="73" y="173"/>
                  </a:cubicBezTo>
                  <a:cubicBezTo>
                    <a:pt x="73" y="173"/>
                    <a:pt x="73" y="173"/>
                    <a:pt x="73" y="173"/>
                  </a:cubicBezTo>
                  <a:cubicBezTo>
                    <a:pt x="75" y="177"/>
                    <a:pt x="79" y="181"/>
                    <a:pt x="83" y="183"/>
                  </a:cubicBezTo>
                  <a:cubicBezTo>
                    <a:pt x="83" y="183"/>
                    <a:pt x="83" y="183"/>
                    <a:pt x="83" y="183"/>
                  </a:cubicBezTo>
                  <a:cubicBezTo>
                    <a:pt x="88" y="186"/>
                    <a:pt x="92" y="188"/>
                    <a:pt x="99" y="189"/>
                  </a:cubicBezTo>
                  <a:cubicBezTo>
                    <a:pt x="99" y="189"/>
                    <a:pt x="99" y="189"/>
                    <a:pt x="99" y="189"/>
                  </a:cubicBezTo>
                  <a:cubicBezTo>
                    <a:pt x="105" y="191"/>
                    <a:pt x="113" y="191"/>
                    <a:pt x="121" y="191"/>
                  </a:cubicBezTo>
                  <a:cubicBezTo>
                    <a:pt x="121" y="191"/>
                    <a:pt x="121" y="191"/>
                    <a:pt x="121" y="191"/>
                  </a:cubicBezTo>
                  <a:cubicBezTo>
                    <a:pt x="121" y="191"/>
                    <a:pt x="121" y="191"/>
                    <a:pt x="122" y="191"/>
                  </a:cubicBezTo>
                  <a:cubicBezTo>
                    <a:pt x="122" y="191"/>
                    <a:pt x="122" y="191"/>
                    <a:pt x="122" y="191"/>
                  </a:cubicBezTo>
                  <a:cubicBezTo>
                    <a:pt x="127" y="191"/>
                    <a:pt x="133" y="191"/>
                    <a:pt x="139" y="190"/>
                  </a:cubicBezTo>
                  <a:cubicBezTo>
                    <a:pt x="139" y="190"/>
                    <a:pt x="139" y="190"/>
                    <a:pt x="139" y="190"/>
                  </a:cubicBezTo>
                  <a:cubicBezTo>
                    <a:pt x="145" y="188"/>
                    <a:pt x="149" y="187"/>
                    <a:pt x="154" y="185"/>
                  </a:cubicBezTo>
                  <a:cubicBezTo>
                    <a:pt x="154" y="185"/>
                    <a:pt x="154" y="185"/>
                    <a:pt x="154" y="185"/>
                  </a:cubicBezTo>
                  <a:cubicBezTo>
                    <a:pt x="158" y="183"/>
                    <a:pt x="162" y="180"/>
                    <a:pt x="164" y="177"/>
                  </a:cubicBezTo>
                  <a:cubicBezTo>
                    <a:pt x="164" y="177"/>
                    <a:pt x="164" y="177"/>
                    <a:pt x="164" y="177"/>
                  </a:cubicBezTo>
                  <a:cubicBezTo>
                    <a:pt x="166" y="175"/>
                    <a:pt x="168" y="170"/>
                    <a:pt x="168" y="166"/>
                  </a:cubicBezTo>
                  <a:cubicBezTo>
                    <a:pt x="168" y="166"/>
                    <a:pt x="168" y="166"/>
                    <a:pt x="168" y="166"/>
                  </a:cubicBezTo>
                  <a:cubicBezTo>
                    <a:pt x="168" y="166"/>
                    <a:pt x="168" y="166"/>
                    <a:pt x="168" y="166"/>
                  </a:cubicBezTo>
                  <a:cubicBezTo>
                    <a:pt x="168" y="163"/>
                    <a:pt x="166" y="158"/>
                    <a:pt x="163" y="156"/>
                  </a:cubicBezTo>
                  <a:cubicBezTo>
                    <a:pt x="163" y="156"/>
                    <a:pt x="163" y="156"/>
                    <a:pt x="163" y="156"/>
                  </a:cubicBezTo>
                  <a:cubicBezTo>
                    <a:pt x="160" y="153"/>
                    <a:pt x="157" y="151"/>
                    <a:pt x="150" y="149"/>
                  </a:cubicBezTo>
                  <a:cubicBezTo>
                    <a:pt x="150" y="149"/>
                    <a:pt x="150" y="149"/>
                    <a:pt x="150" y="149"/>
                  </a:cubicBezTo>
                  <a:cubicBezTo>
                    <a:pt x="145" y="147"/>
                    <a:pt x="138" y="146"/>
                    <a:pt x="129" y="144"/>
                  </a:cubicBezTo>
                  <a:cubicBezTo>
                    <a:pt x="129" y="144"/>
                    <a:pt x="129" y="144"/>
                    <a:pt x="129" y="144"/>
                  </a:cubicBezTo>
                  <a:cubicBezTo>
                    <a:pt x="121" y="142"/>
                    <a:pt x="113" y="140"/>
                    <a:pt x="105" y="138"/>
                  </a:cubicBezTo>
                  <a:cubicBezTo>
                    <a:pt x="105" y="138"/>
                    <a:pt x="105" y="138"/>
                    <a:pt x="105" y="138"/>
                  </a:cubicBezTo>
                  <a:cubicBezTo>
                    <a:pt x="96" y="136"/>
                    <a:pt x="87" y="134"/>
                    <a:pt x="79" y="131"/>
                  </a:cubicBezTo>
                  <a:cubicBezTo>
                    <a:pt x="79" y="131"/>
                    <a:pt x="79" y="131"/>
                    <a:pt x="79" y="131"/>
                  </a:cubicBezTo>
                  <a:cubicBezTo>
                    <a:pt x="70" y="128"/>
                    <a:pt x="63" y="124"/>
                    <a:pt x="56" y="119"/>
                  </a:cubicBezTo>
                  <a:cubicBezTo>
                    <a:pt x="56" y="119"/>
                    <a:pt x="56" y="119"/>
                    <a:pt x="56" y="119"/>
                  </a:cubicBezTo>
                  <a:cubicBezTo>
                    <a:pt x="49" y="114"/>
                    <a:pt x="43" y="108"/>
                    <a:pt x="39" y="101"/>
                  </a:cubicBezTo>
                  <a:cubicBezTo>
                    <a:pt x="39" y="101"/>
                    <a:pt x="39" y="101"/>
                    <a:pt x="39" y="101"/>
                  </a:cubicBezTo>
                  <a:cubicBezTo>
                    <a:pt x="35" y="94"/>
                    <a:pt x="33" y="8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4"/>
                    <a:pt x="33" y="74"/>
                  </a:cubicBezTo>
                  <a:cubicBezTo>
                    <a:pt x="33" y="74"/>
                    <a:pt x="33" y="74"/>
                    <a:pt x="33" y="74"/>
                  </a:cubicBezTo>
                  <a:cubicBezTo>
                    <a:pt x="33" y="61"/>
                    <a:pt x="37" y="49"/>
                    <a:pt x="44" y="39"/>
                  </a:cubicBezTo>
                  <a:cubicBezTo>
                    <a:pt x="44" y="39"/>
                    <a:pt x="44" y="39"/>
                    <a:pt x="44" y="39"/>
                  </a:cubicBezTo>
                  <a:cubicBezTo>
                    <a:pt x="51" y="30"/>
                    <a:pt x="60" y="22"/>
                    <a:pt x="71" y="16"/>
                  </a:cubicBezTo>
                  <a:cubicBezTo>
                    <a:pt x="71" y="16"/>
                    <a:pt x="71" y="16"/>
                    <a:pt x="71" y="16"/>
                  </a:cubicBezTo>
                  <a:cubicBezTo>
                    <a:pt x="82" y="11"/>
                    <a:pt x="94" y="7"/>
                    <a:pt x="108" y="4"/>
                  </a:cubicBezTo>
                  <a:cubicBezTo>
                    <a:pt x="108" y="4"/>
                    <a:pt x="108" y="4"/>
                    <a:pt x="108" y="4"/>
                  </a:cubicBezTo>
                  <a:cubicBezTo>
                    <a:pt x="121" y="1"/>
                    <a:pt x="132" y="0"/>
                    <a:pt x="145" y="0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46" y="0"/>
                    <a:pt x="146" y="0"/>
                    <a:pt x="146" y="0"/>
                  </a:cubicBezTo>
                  <a:cubicBezTo>
                    <a:pt x="146" y="0"/>
                    <a:pt x="146" y="0"/>
                    <a:pt x="146" y="0"/>
                  </a:cubicBezTo>
                  <a:cubicBezTo>
                    <a:pt x="160" y="0"/>
                    <a:pt x="173" y="1"/>
                    <a:pt x="186" y="4"/>
                  </a:cubicBezTo>
                  <a:cubicBezTo>
                    <a:pt x="186" y="4"/>
                    <a:pt x="186" y="4"/>
                    <a:pt x="186" y="4"/>
                  </a:cubicBezTo>
                  <a:cubicBezTo>
                    <a:pt x="199" y="6"/>
                    <a:pt x="212" y="12"/>
                    <a:pt x="221" y="18"/>
                  </a:cubicBezTo>
                  <a:cubicBezTo>
                    <a:pt x="221" y="18"/>
                    <a:pt x="221" y="18"/>
                    <a:pt x="221" y="18"/>
                  </a:cubicBezTo>
                  <a:cubicBezTo>
                    <a:pt x="232" y="25"/>
                    <a:pt x="239" y="33"/>
                    <a:pt x="244" y="42"/>
                  </a:cubicBezTo>
                  <a:cubicBezTo>
                    <a:pt x="244" y="42"/>
                    <a:pt x="244" y="42"/>
                    <a:pt x="244" y="42"/>
                  </a:cubicBezTo>
                  <a:cubicBezTo>
                    <a:pt x="250" y="51"/>
                    <a:pt x="253" y="59"/>
                    <a:pt x="254" y="72"/>
                  </a:cubicBezTo>
                  <a:cubicBezTo>
                    <a:pt x="254" y="72"/>
                    <a:pt x="254" y="72"/>
                    <a:pt x="254" y="72"/>
                  </a:cubicBezTo>
                  <a:cubicBezTo>
                    <a:pt x="255" y="79"/>
                    <a:pt x="255" y="79"/>
                    <a:pt x="255" y="79"/>
                  </a:cubicBezTo>
                  <a:cubicBezTo>
                    <a:pt x="190" y="79"/>
                    <a:pt x="190" y="79"/>
                    <a:pt x="190" y="79"/>
                  </a:cubicBezTo>
                  <a:cubicBezTo>
                    <a:pt x="189" y="74"/>
                    <a:pt x="189" y="74"/>
                    <a:pt x="189" y="74"/>
                  </a:cubicBezTo>
                  <a:cubicBezTo>
                    <a:pt x="188" y="72"/>
                    <a:pt x="186" y="67"/>
                    <a:pt x="184" y="64"/>
                  </a:cubicBezTo>
                  <a:cubicBezTo>
                    <a:pt x="184" y="64"/>
                    <a:pt x="184" y="64"/>
                    <a:pt x="184" y="64"/>
                  </a:cubicBezTo>
                  <a:cubicBezTo>
                    <a:pt x="181" y="60"/>
                    <a:pt x="177" y="57"/>
                    <a:pt x="175" y="55"/>
                  </a:cubicBezTo>
                  <a:cubicBezTo>
                    <a:pt x="175" y="55"/>
                    <a:pt x="175" y="55"/>
                    <a:pt x="175" y="55"/>
                  </a:cubicBezTo>
                  <a:cubicBezTo>
                    <a:pt x="170" y="53"/>
                    <a:pt x="165" y="52"/>
                    <a:pt x="160" y="51"/>
                  </a:cubicBezTo>
                  <a:cubicBezTo>
                    <a:pt x="160" y="51"/>
                    <a:pt x="160" y="51"/>
                    <a:pt x="160" y="51"/>
                  </a:cubicBezTo>
                  <a:cubicBezTo>
                    <a:pt x="155" y="50"/>
                    <a:pt x="150" y="49"/>
                    <a:pt x="144" y="49"/>
                  </a:cubicBezTo>
                  <a:cubicBezTo>
                    <a:pt x="144" y="49"/>
                    <a:pt x="144" y="49"/>
                    <a:pt x="144" y="49"/>
                  </a:cubicBezTo>
                  <a:cubicBezTo>
                    <a:pt x="144" y="49"/>
                    <a:pt x="144" y="49"/>
                    <a:pt x="144" y="49"/>
                  </a:cubicBezTo>
                  <a:cubicBezTo>
                    <a:pt x="138" y="49"/>
                    <a:pt x="133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2" y="51"/>
                    <a:pt x="118" y="53"/>
                    <a:pt x="114" y="55"/>
                  </a:cubicBezTo>
                  <a:cubicBezTo>
                    <a:pt x="114" y="55"/>
                    <a:pt x="114" y="55"/>
                    <a:pt x="114" y="55"/>
                  </a:cubicBezTo>
                  <a:cubicBezTo>
                    <a:pt x="110" y="56"/>
                    <a:pt x="107" y="59"/>
                    <a:pt x="105" y="61"/>
                  </a:cubicBezTo>
                  <a:cubicBezTo>
                    <a:pt x="105" y="61"/>
                    <a:pt x="105" y="61"/>
                    <a:pt x="105" y="61"/>
                  </a:cubicBezTo>
                  <a:cubicBezTo>
                    <a:pt x="103" y="64"/>
                    <a:pt x="102" y="67"/>
                    <a:pt x="101" y="71"/>
                  </a:cubicBezTo>
                  <a:cubicBezTo>
                    <a:pt x="101" y="71"/>
                    <a:pt x="101" y="71"/>
                    <a:pt x="101" y="71"/>
                  </a:cubicBezTo>
                  <a:cubicBezTo>
                    <a:pt x="101" y="71"/>
                    <a:pt x="101" y="71"/>
                    <a:pt x="101" y="71"/>
                  </a:cubicBezTo>
                  <a:cubicBezTo>
                    <a:pt x="101" y="71"/>
                    <a:pt x="101" y="71"/>
                    <a:pt x="101" y="71"/>
                  </a:cubicBezTo>
                  <a:cubicBezTo>
                    <a:pt x="102" y="75"/>
                    <a:pt x="103" y="77"/>
                    <a:pt x="106" y="80"/>
                  </a:cubicBezTo>
                  <a:cubicBezTo>
                    <a:pt x="106" y="80"/>
                    <a:pt x="106" y="80"/>
                    <a:pt x="106" y="80"/>
                  </a:cubicBezTo>
                  <a:cubicBezTo>
                    <a:pt x="110" y="82"/>
                    <a:pt x="115" y="85"/>
                    <a:pt x="122" y="87"/>
                  </a:cubicBezTo>
                  <a:cubicBezTo>
                    <a:pt x="122" y="87"/>
                    <a:pt x="122" y="87"/>
                    <a:pt x="122" y="87"/>
                  </a:cubicBezTo>
                  <a:cubicBezTo>
                    <a:pt x="129" y="89"/>
                    <a:pt x="134" y="90"/>
                    <a:pt x="143" y="92"/>
                  </a:cubicBezTo>
                  <a:cubicBezTo>
                    <a:pt x="143" y="92"/>
                    <a:pt x="143" y="92"/>
                    <a:pt x="143" y="92"/>
                  </a:cubicBezTo>
                  <a:cubicBezTo>
                    <a:pt x="150" y="93"/>
                    <a:pt x="156" y="94"/>
                    <a:pt x="161" y="95"/>
                  </a:cubicBezTo>
                  <a:cubicBezTo>
                    <a:pt x="161" y="95"/>
                    <a:pt x="161" y="95"/>
                    <a:pt x="161" y="95"/>
                  </a:cubicBezTo>
                  <a:cubicBezTo>
                    <a:pt x="172" y="98"/>
                    <a:pt x="182" y="100"/>
                    <a:pt x="191" y="103"/>
                  </a:cubicBezTo>
                  <a:cubicBezTo>
                    <a:pt x="191" y="103"/>
                    <a:pt x="191" y="103"/>
                    <a:pt x="191" y="103"/>
                  </a:cubicBezTo>
                  <a:cubicBezTo>
                    <a:pt x="200" y="106"/>
                    <a:pt x="208" y="110"/>
                    <a:pt x="215" y="115"/>
                  </a:cubicBezTo>
                  <a:cubicBezTo>
                    <a:pt x="215" y="115"/>
                    <a:pt x="215" y="115"/>
                    <a:pt x="215" y="115"/>
                  </a:cubicBezTo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520"/>
            <p:cNvSpPr/>
            <p:nvPr/>
          </p:nvSpPr>
          <p:spPr bwMode="auto">
            <a:xfrm>
              <a:off x="2349504" y="7164394"/>
              <a:ext cx="157163" cy="142875"/>
            </a:xfrm>
            <a:custGeom>
              <a:avLst/>
              <a:gdLst>
                <a:gd name="T0" fmla="*/ 119743 w 42"/>
                <a:gd name="T1" fmla="*/ 97757 h 38"/>
                <a:gd name="T2" fmla="*/ 104775 w 42"/>
                <a:gd name="T3" fmla="*/ 124076 h 38"/>
                <a:gd name="T4" fmla="*/ 44904 w 42"/>
                <a:gd name="T5" fmla="*/ 142875 h 38"/>
                <a:gd name="T6" fmla="*/ 11226 w 42"/>
                <a:gd name="T7" fmla="*/ 135355 h 38"/>
                <a:gd name="T8" fmla="*/ 7484 w 42"/>
                <a:gd name="T9" fmla="*/ 105276 h 38"/>
                <a:gd name="T10" fmla="*/ 11226 w 42"/>
                <a:gd name="T11" fmla="*/ 93997 h 38"/>
                <a:gd name="T12" fmla="*/ 33678 w 42"/>
                <a:gd name="T13" fmla="*/ 93997 h 38"/>
                <a:gd name="T14" fmla="*/ 29936 w 42"/>
                <a:gd name="T15" fmla="*/ 105276 h 38"/>
                <a:gd name="T16" fmla="*/ 33678 w 42"/>
                <a:gd name="T17" fmla="*/ 120316 h 38"/>
                <a:gd name="T18" fmla="*/ 52388 w 42"/>
                <a:gd name="T19" fmla="*/ 127836 h 38"/>
                <a:gd name="T20" fmla="*/ 82323 w 42"/>
                <a:gd name="T21" fmla="*/ 116556 h 38"/>
                <a:gd name="T22" fmla="*/ 97291 w 42"/>
                <a:gd name="T23" fmla="*/ 93997 h 38"/>
                <a:gd name="T24" fmla="*/ 130969 w 42"/>
                <a:gd name="T25" fmla="*/ 0 h 38"/>
                <a:gd name="T26" fmla="*/ 157163 w 42"/>
                <a:gd name="T27" fmla="*/ 0 h 38"/>
                <a:gd name="T28" fmla="*/ 119743 w 42"/>
                <a:gd name="T29" fmla="*/ 97757 h 3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42"/>
                <a:gd name="T46" fmla="*/ 0 h 38"/>
                <a:gd name="T47" fmla="*/ 42 w 42"/>
                <a:gd name="T48" fmla="*/ 38 h 3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42" h="38">
                  <a:moveTo>
                    <a:pt x="32" y="26"/>
                  </a:moveTo>
                  <a:cubicBezTo>
                    <a:pt x="31" y="29"/>
                    <a:pt x="30" y="32"/>
                    <a:pt x="28" y="33"/>
                  </a:cubicBezTo>
                  <a:cubicBezTo>
                    <a:pt x="24" y="37"/>
                    <a:pt x="19" y="38"/>
                    <a:pt x="12" y="38"/>
                  </a:cubicBezTo>
                  <a:cubicBezTo>
                    <a:pt x="8" y="38"/>
                    <a:pt x="5" y="37"/>
                    <a:pt x="3" y="36"/>
                  </a:cubicBezTo>
                  <a:cubicBezTo>
                    <a:pt x="1" y="34"/>
                    <a:pt x="0" y="32"/>
                    <a:pt x="2" y="28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8" y="30"/>
                    <a:pt x="8" y="31"/>
                    <a:pt x="9" y="32"/>
                  </a:cubicBezTo>
                  <a:cubicBezTo>
                    <a:pt x="9" y="33"/>
                    <a:pt x="11" y="34"/>
                    <a:pt x="14" y="34"/>
                  </a:cubicBezTo>
                  <a:cubicBezTo>
                    <a:pt x="18" y="34"/>
                    <a:pt x="20" y="33"/>
                    <a:pt x="22" y="31"/>
                  </a:cubicBezTo>
                  <a:cubicBezTo>
                    <a:pt x="23" y="30"/>
                    <a:pt x="25" y="28"/>
                    <a:pt x="26" y="25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42" y="0"/>
                    <a:pt x="42" y="0"/>
                    <a:pt x="42" y="0"/>
                  </a:cubicBezTo>
                  <a:lnTo>
                    <a:pt x="32" y="26"/>
                  </a:ln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521"/>
            <p:cNvSpPr/>
            <p:nvPr/>
          </p:nvSpPr>
          <p:spPr bwMode="auto">
            <a:xfrm>
              <a:off x="2484441" y="7164394"/>
              <a:ext cx="236538" cy="138113"/>
            </a:xfrm>
            <a:custGeom>
              <a:avLst/>
              <a:gdLst>
                <a:gd name="T0" fmla="*/ 48809 w 63"/>
                <a:gd name="T1" fmla="*/ 0 h 37"/>
                <a:gd name="T2" fmla="*/ 86355 w 63"/>
                <a:gd name="T3" fmla="*/ 0 h 37"/>
                <a:gd name="T4" fmla="*/ 101373 w 63"/>
                <a:gd name="T5" fmla="*/ 115716 h 37"/>
                <a:gd name="T6" fmla="*/ 198992 w 63"/>
                <a:gd name="T7" fmla="*/ 0 h 37"/>
                <a:gd name="T8" fmla="*/ 236538 w 63"/>
                <a:gd name="T9" fmla="*/ 0 h 37"/>
                <a:gd name="T10" fmla="*/ 187729 w 63"/>
                <a:gd name="T11" fmla="*/ 138113 h 37"/>
                <a:gd name="T12" fmla="*/ 161447 w 63"/>
                <a:gd name="T13" fmla="*/ 138113 h 37"/>
                <a:gd name="T14" fmla="*/ 191483 w 63"/>
                <a:gd name="T15" fmla="*/ 55992 h 37"/>
                <a:gd name="T16" fmla="*/ 195238 w 63"/>
                <a:gd name="T17" fmla="*/ 41061 h 37"/>
                <a:gd name="T18" fmla="*/ 206501 w 63"/>
                <a:gd name="T19" fmla="*/ 22397 h 37"/>
                <a:gd name="T20" fmla="*/ 105128 w 63"/>
                <a:gd name="T21" fmla="*/ 138113 h 37"/>
                <a:gd name="T22" fmla="*/ 78846 w 63"/>
                <a:gd name="T23" fmla="*/ 138113 h 37"/>
                <a:gd name="T24" fmla="*/ 67582 w 63"/>
                <a:gd name="T25" fmla="*/ 22397 h 37"/>
                <a:gd name="T26" fmla="*/ 63828 w 63"/>
                <a:gd name="T27" fmla="*/ 26129 h 37"/>
                <a:gd name="T28" fmla="*/ 60073 w 63"/>
                <a:gd name="T29" fmla="*/ 41061 h 37"/>
                <a:gd name="T30" fmla="*/ 52564 w 63"/>
                <a:gd name="T31" fmla="*/ 55992 h 37"/>
                <a:gd name="T32" fmla="*/ 22527 w 63"/>
                <a:gd name="T33" fmla="*/ 138113 h 37"/>
                <a:gd name="T34" fmla="*/ 0 w 63"/>
                <a:gd name="T35" fmla="*/ 138113 h 37"/>
                <a:gd name="T36" fmla="*/ 48809 w 63"/>
                <a:gd name="T37" fmla="*/ 0 h 3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63"/>
                <a:gd name="T58" fmla="*/ 0 h 37"/>
                <a:gd name="T59" fmla="*/ 63 w 63"/>
                <a:gd name="T60" fmla="*/ 37 h 3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63" h="37">
                  <a:moveTo>
                    <a:pt x="13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50" y="37"/>
                    <a:pt x="50" y="37"/>
                    <a:pt x="50" y="37"/>
                  </a:cubicBezTo>
                  <a:cubicBezTo>
                    <a:pt x="43" y="37"/>
                    <a:pt x="43" y="37"/>
                    <a:pt x="43" y="37"/>
                  </a:cubicBezTo>
                  <a:cubicBezTo>
                    <a:pt x="51" y="15"/>
                    <a:pt x="51" y="15"/>
                    <a:pt x="51" y="15"/>
                  </a:cubicBezTo>
                  <a:cubicBezTo>
                    <a:pt x="51" y="14"/>
                    <a:pt x="52" y="13"/>
                    <a:pt x="52" y="11"/>
                  </a:cubicBezTo>
                  <a:cubicBezTo>
                    <a:pt x="53" y="10"/>
                    <a:pt x="54" y="8"/>
                    <a:pt x="55" y="6"/>
                  </a:cubicBezTo>
                  <a:cubicBezTo>
                    <a:pt x="28" y="37"/>
                    <a:pt x="28" y="37"/>
                    <a:pt x="28" y="37"/>
                  </a:cubicBezTo>
                  <a:cubicBezTo>
                    <a:pt x="21" y="37"/>
                    <a:pt x="21" y="37"/>
                    <a:pt x="21" y="37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8"/>
                    <a:pt x="16" y="9"/>
                    <a:pt x="16" y="11"/>
                  </a:cubicBezTo>
                  <a:cubicBezTo>
                    <a:pt x="15" y="13"/>
                    <a:pt x="15" y="14"/>
                    <a:pt x="14" y="15"/>
                  </a:cubicBezTo>
                  <a:cubicBezTo>
                    <a:pt x="6" y="37"/>
                    <a:pt x="6" y="37"/>
                    <a:pt x="6" y="37"/>
                  </a:cubicBezTo>
                  <a:cubicBezTo>
                    <a:pt x="0" y="37"/>
                    <a:pt x="0" y="37"/>
                    <a:pt x="0" y="37"/>
                  </a:cubicBezTo>
                  <a:lnTo>
                    <a:pt x="13" y="0"/>
                  </a:ln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522"/>
            <p:cNvSpPr>
              <a:spLocks noEditPoints="1"/>
            </p:cNvSpPr>
            <p:nvPr/>
          </p:nvSpPr>
          <p:spPr bwMode="auto">
            <a:xfrm>
              <a:off x="2682879" y="7164394"/>
              <a:ext cx="173038" cy="138113"/>
            </a:xfrm>
            <a:custGeom>
              <a:avLst/>
              <a:gdLst>
                <a:gd name="T0" fmla="*/ 123825 w 109"/>
                <a:gd name="T1" fmla="*/ 0 h 87"/>
                <a:gd name="T2" fmla="*/ 153988 w 109"/>
                <a:gd name="T3" fmla="*/ 0 h 87"/>
                <a:gd name="T4" fmla="*/ 173038 w 109"/>
                <a:gd name="T5" fmla="*/ 138113 h 87"/>
                <a:gd name="T6" fmla="*/ 146050 w 109"/>
                <a:gd name="T7" fmla="*/ 138113 h 87"/>
                <a:gd name="T8" fmla="*/ 139700 w 109"/>
                <a:gd name="T9" fmla="*/ 96838 h 87"/>
                <a:gd name="T10" fmla="*/ 63500 w 109"/>
                <a:gd name="T11" fmla="*/ 96838 h 87"/>
                <a:gd name="T12" fmla="*/ 26988 w 109"/>
                <a:gd name="T13" fmla="*/ 138113 h 87"/>
                <a:gd name="T14" fmla="*/ 0 w 109"/>
                <a:gd name="T15" fmla="*/ 138113 h 87"/>
                <a:gd name="T16" fmla="*/ 123825 w 109"/>
                <a:gd name="T17" fmla="*/ 0 h 87"/>
                <a:gd name="T18" fmla="*/ 139700 w 109"/>
                <a:gd name="T19" fmla="*/ 82550 h 87"/>
                <a:gd name="T20" fmla="*/ 131763 w 109"/>
                <a:gd name="T21" fmla="*/ 19050 h 87"/>
                <a:gd name="T22" fmla="*/ 74613 w 109"/>
                <a:gd name="T23" fmla="*/ 82550 h 87"/>
                <a:gd name="T24" fmla="*/ 139700 w 109"/>
                <a:gd name="T25" fmla="*/ 82550 h 8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09"/>
                <a:gd name="T40" fmla="*/ 0 h 87"/>
                <a:gd name="T41" fmla="*/ 109 w 109"/>
                <a:gd name="T42" fmla="*/ 87 h 8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09" h="87">
                  <a:moveTo>
                    <a:pt x="78" y="0"/>
                  </a:moveTo>
                  <a:lnTo>
                    <a:pt x="97" y="0"/>
                  </a:lnTo>
                  <a:lnTo>
                    <a:pt x="109" y="87"/>
                  </a:lnTo>
                  <a:lnTo>
                    <a:pt x="92" y="87"/>
                  </a:lnTo>
                  <a:lnTo>
                    <a:pt x="88" y="61"/>
                  </a:lnTo>
                  <a:lnTo>
                    <a:pt x="40" y="61"/>
                  </a:lnTo>
                  <a:lnTo>
                    <a:pt x="17" y="87"/>
                  </a:lnTo>
                  <a:lnTo>
                    <a:pt x="0" y="87"/>
                  </a:lnTo>
                  <a:lnTo>
                    <a:pt x="78" y="0"/>
                  </a:lnTo>
                  <a:close/>
                  <a:moveTo>
                    <a:pt x="88" y="52"/>
                  </a:moveTo>
                  <a:lnTo>
                    <a:pt x="83" y="12"/>
                  </a:lnTo>
                  <a:lnTo>
                    <a:pt x="47" y="52"/>
                  </a:lnTo>
                  <a:lnTo>
                    <a:pt x="88" y="52"/>
                  </a:ln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523"/>
            <p:cNvSpPr/>
            <p:nvPr/>
          </p:nvSpPr>
          <p:spPr bwMode="auto">
            <a:xfrm>
              <a:off x="2916242" y="7159631"/>
              <a:ext cx="179388" cy="147638"/>
            </a:xfrm>
            <a:custGeom>
              <a:avLst/>
              <a:gdLst>
                <a:gd name="T0" fmla="*/ 29898 w 48"/>
                <a:gd name="T1" fmla="*/ 98425 h 39"/>
                <a:gd name="T2" fmla="*/ 29898 w 48"/>
                <a:gd name="T3" fmla="*/ 117353 h 39"/>
                <a:gd name="T4" fmla="*/ 71008 w 48"/>
                <a:gd name="T5" fmla="*/ 132496 h 39"/>
                <a:gd name="T6" fmla="*/ 100906 w 48"/>
                <a:gd name="T7" fmla="*/ 128710 h 39"/>
                <a:gd name="T8" fmla="*/ 130804 w 48"/>
                <a:gd name="T9" fmla="*/ 109782 h 39"/>
                <a:gd name="T10" fmla="*/ 127067 w 48"/>
                <a:gd name="T11" fmla="*/ 90854 h 39"/>
                <a:gd name="T12" fmla="*/ 100906 w 48"/>
                <a:gd name="T13" fmla="*/ 83283 h 39"/>
                <a:gd name="T14" fmla="*/ 74745 w 48"/>
                <a:gd name="T15" fmla="*/ 79497 h 39"/>
                <a:gd name="T16" fmla="*/ 41110 w 48"/>
                <a:gd name="T17" fmla="*/ 68141 h 39"/>
                <a:gd name="T18" fmla="*/ 33635 w 48"/>
                <a:gd name="T19" fmla="*/ 41641 h 39"/>
                <a:gd name="T20" fmla="*/ 59796 w 48"/>
                <a:gd name="T21" fmla="*/ 11357 h 39"/>
                <a:gd name="T22" fmla="*/ 115855 w 48"/>
                <a:gd name="T23" fmla="*/ 0 h 39"/>
                <a:gd name="T24" fmla="*/ 164439 w 48"/>
                <a:gd name="T25" fmla="*/ 11357 h 39"/>
                <a:gd name="T26" fmla="*/ 175651 w 48"/>
                <a:gd name="T27" fmla="*/ 45427 h 39"/>
                <a:gd name="T28" fmla="*/ 149490 w 48"/>
                <a:gd name="T29" fmla="*/ 45427 h 39"/>
                <a:gd name="T30" fmla="*/ 149490 w 48"/>
                <a:gd name="T31" fmla="*/ 26499 h 39"/>
                <a:gd name="T32" fmla="*/ 112117 w 48"/>
                <a:gd name="T33" fmla="*/ 15142 h 39"/>
                <a:gd name="T34" fmla="*/ 74745 w 48"/>
                <a:gd name="T35" fmla="*/ 22714 h 39"/>
                <a:gd name="T36" fmla="*/ 59796 w 48"/>
                <a:gd name="T37" fmla="*/ 41641 h 39"/>
                <a:gd name="T38" fmla="*/ 63533 w 48"/>
                <a:gd name="T39" fmla="*/ 56784 h 39"/>
                <a:gd name="T40" fmla="*/ 97168 w 48"/>
                <a:gd name="T41" fmla="*/ 64355 h 39"/>
                <a:gd name="T42" fmla="*/ 123329 w 48"/>
                <a:gd name="T43" fmla="*/ 68141 h 39"/>
                <a:gd name="T44" fmla="*/ 149490 w 48"/>
                <a:gd name="T45" fmla="*/ 75712 h 39"/>
                <a:gd name="T46" fmla="*/ 160702 w 48"/>
                <a:gd name="T47" fmla="*/ 105997 h 39"/>
                <a:gd name="T48" fmla="*/ 123329 w 48"/>
                <a:gd name="T49" fmla="*/ 140067 h 39"/>
                <a:gd name="T50" fmla="*/ 63533 w 48"/>
                <a:gd name="T51" fmla="*/ 147638 h 39"/>
                <a:gd name="T52" fmla="*/ 11212 w 48"/>
                <a:gd name="T53" fmla="*/ 136281 h 39"/>
                <a:gd name="T54" fmla="*/ 3737 w 48"/>
                <a:gd name="T55" fmla="*/ 98425 h 39"/>
                <a:gd name="T56" fmla="*/ 29898 w 48"/>
                <a:gd name="T57" fmla="*/ 98425 h 39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48"/>
                <a:gd name="T88" fmla="*/ 0 h 39"/>
                <a:gd name="T89" fmla="*/ 48 w 48"/>
                <a:gd name="T90" fmla="*/ 39 h 39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48" h="39">
                  <a:moveTo>
                    <a:pt x="8" y="26"/>
                  </a:moveTo>
                  <a:cubicBezTo>
                    <a:pt x="8" y="28"/>
                    <a:pt x="8" y="30"/>
                    <a:pt x="8" y="31"/>
                  </a:cubicBezTo>
                  <a:cubicBezTo>
                    <a:pt x="10" y="34"/>
                    <a:pt x="14" y="35"/>
                    <a:pt x="19" y="35"/>
                  </a:cubicBezTo>
                  <a:cubicBezTo>
                    <a:pt x="22" y="35"/>
                    <a:pt x="25" y="35"/>
                    <a:pt x="27" y="34"/>
                  </a:cubicBezTo>
                  <a:cubicBezTo>
                    <a:pt x="32" y="33"/>
                    <a:pt x="34" y="31"/>
                    <a:pt x="35" y="29"/>
                  </a:cubicBezTo>
                  <a:cubicBezTo>
                    <a:pt x="36" y="27"/>
                    <a:pt x="36" y="25"/>
                    <a:pt x="34" y="24"/>
                  </a:cubicBezTo>
                  <a:cubicBezTo>
                    <a:pt x="33" y="23"/>
                    <a:pt x="30" y="23"/>
                    <a:pt x="27" y="22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16" y="20"/>
                    <a:pt x="13" y="19"/>
                    <a:pt x="11" y="18"/>
                  </a:cubicBezTo>
                  <a:cubicBezTo>
                    <a:pt x="8" y="17"/>
                    <a:pt x="7" y="15"/>
                    <a:pt x="9" y="11"/>
                  </a:cubicBezTo>
                  <a:cubicBezTo>
                    <a:pt x="10" y="8"/>
                    <a:pt x="12" y="5"/>
                    <a:pt x="16" y="3"/>
                  </a:cubicBezTo>
                  <a:cubicBezTo>
                    <a:pt x="20" y="1"/>
                    <a:pt x="25" y="0"/>
                    <a:pt x="31" y="0"/>
                  </a:cubicBezTo>
                  <a:cubicBezTo>
                    <a:pt x="37" y="0"/>
                    <a:pt x="41" y="1"/>
                    <a:pt x="44" y="3"/>
                  </a:cubicBezTo>
                  <a:cubicBezTo>
                    <a:pt x="48" y="5"/>
                    <a:pt x="48" y="8"/>
                    <a:pt x="47" y="12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41" y="10"/>
                    <a:pt x="40" y="8"/>
                    <a:pt x="40" y="7"/>
                  </a:cubicBezTo>
                  <a:cubicBezTo>
                    <a:pt x="38" y="5"/>
                    <a:pt x="35" y="4"/>
                    <a:pt x="30" y="4"/>
                  </a:cubicBezTo>
                  <a:cubicBezTo>
                    <a:pt x="25" y="4"/>
                    <a:pt x="22" y="5"/>
                    <a:pt x="20" y="6"/>
                  </a:cubicBezTo>
                  <a:cubicBezTo>
                    <a:pt x="18" y="7"/>
                    <a:pt x="16" y="9"/>
                    <a:pt x="16" y="11"/>
                  </a:cubicBezTo>
                  <a:cubicBezTo>
                    <a:pt x="15" y="12"/>
                    <a:pt x="16" y="14"/>
                    <a:pt x="17" y="15"/>
                  </a:cubicBezTo>
                  <a:cubicBezTo>
                    <a:pt x="19" y="15"/>
                    <a:pt x="21" y="16"/>
                    <a:pt x="26" y="17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6" y="18"/>
                    <a:pt x="39" y="19"/>
                    <a:pt x="40" y="20"/>
                  </a:cubicBezTo>
                  <a:cubicBezTo>
                    <a:pt x="43" y="22"/>
                    <a:pt x="44" y="24"/>
                    <a:pt x="43" y="28"/>
                  </a:cubicBezTo>
                  <a:cubicBezTo>
                    <a:pt x="41" y="32"/>
                    <a:pt x="38" y="35"/>
                    <a:pt x="33" y="37"/>
                  </a:cubicBezTo>
                  <a:cubicBezTo>
                    <a:pt x="28" y="38"/>
                    <a:pt x="23" y="39"/>
                    <a:pt x="17" y="39"/>
                  </a:cubicBezTo>
                  <a:cubicBezTo>
                    <a:pt x="11" y="39"/>
                    <a:pt x="6" y="38"/>
                    <a:pt x="3" y="36"/>
                  </a:cubicBezTo>
                  <a:cubicBezTo>
                    <a:pt x="1" y="33"/>
                    <a:pt x="0" y="30"/>
                    <a:pt x="1" y="26"/>
                  </a:cubicBezTo>
                  <a:lnTo>
                    <a:pt x="8" y="26"/>
                  </a:ln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524"/>
            <p:cNvSpPr/>
            <p:nvPr/>
          </p:nvSpPr>
          <p:spPr bwMode="auto">
            <a:xfrm>
              <a:off x="3103568" y="7164394"/>
              <a:ext cx="171450" cy="138113"/>
            </a:xfrm>
            <a:custGeom>
              <a:avLst/>
              <a:gdLst>
                <a:gd name="T0" fmla="*/ 0 w 108"/>
                <a:gd name="T1" fmla="*/ 0 h 87"/>
                <a:gd name="T2" fmla="*/ 30163 w 108"/>
                <a:gd name="T3" fmla="*/ 0 h 87"/>
                <a:gd name="T4" fmla="*/ 60325 w 108"/>
                <a:gd name="T5" fmla="*/ 66675 h 87"/>
                <a:gd name="T6" fmla="*/ 141288 w 108"/>
                <a:gd name="T7" fmla="*/ 0 h 87"/>
                <a:gd name="T8" fmla="*/ 171450 w 108"/>
                <a:gd name="T9" fmla="*/ 0 h 87"/>
                <a:gd name="T10" fmla="*/ 66675 w 108"/>
                <a:gd name="T11" fmla="*/ 82550 h 87"/>
                <a:gd name="T12" fmla="*/ 47625 w 108"/>
                <a:gd name="T13" fmla="*/ 138113 h 87"/>
                <a:gd name="T14" fmla="*/ 22225 w 108"/>
                <a:gd name="T15" fmla="*/ 138113 h 87"/>
                <a:gd name="T16" fmla="*/ 41275 w 108"/>
                <a:gd name="T17" fmla="*/ 82550 h 87"/>
                <a:gd name="T18" fmla="*/ 0 w 108"/>
                <a:gd name="T19" fmla="*/ 0 h 8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8"/>
                <a:gd name="T31" fmla="*/ 0 h 87"/>
                <a:gd name="T32" fmla="*/ 108 w 108"/>
                <a:gd name="T33" fmla="*/ 87 h 8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8" h="87">
                  <a:moveTo>
                    <a:pt x="0" y="0"/>
                  </a:moveTo>
                  <a:lnTo>
                    <a:pt x="19" y="0"/>
                  </a:lnTo>
                  <a:lnTo>
                    <a:pt x="38" y="42"/>
                  </a:lnTo>
                  <a:lnTo>
                    <a:pt x="89" y="0"/>
                  </a:lnTo>
                  <a:lnTo>
                    <a:pt x="108" y="0"/>
                  </a:lnTo>
                  <a:lnTo>
                    <a:pt x="42" y="52"/>
                  </a:lnTo>
                  <a:lnTo>
                    <a:pt x="30" y="87"/>
                  </a:lnTo>
                  <a:lnTo>
                    <a:pt x="14" y="87"/>
                  </a:lnTo>
                  <a:lnTo>
                    <a:pt x="26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525"/>
            <p:cNvSpPr/>
            <p:nvPr/>
          </p:nvSpPr>
          <p:spPr bwMode="auto">
            <a:xfrm>
              <a:off x="3233743" y="7159631"/>
              <a:ext cx="180975" cy="147638"/>
            </a:xfrm>
            <a:custGeom>
              <a:avLst/>
              <a:gdLst>
                <a:gd name="T0" fmla="*/ 30163 w 48"/>
                <a:gd name="T1" fmla="*/ 98425 h 39"/>
                <a:gd name="T2" fmla="*/ 30163 w 48"/>
                <a:gd name="T3" fmla="*/ 117353 h 39"/>
                <a:gd name="T4" fmla="*/ 71636 w 48"/>
                <a:gd name="T5" fmla="*/ 132496 h 39"/>
                <a:gd name="T6" fmla="*/ 101798 w 48"/>
                <a:gd name="T7" fmla="*/ 128710 h 39"/>
                <a:gd name="T8" fmla="*/ 131961 w 48"/>
                <a:gd name="T9" fmla="*/ 109782 h 39"/>
                <a:gd name="T10" fmla="*/ 128191 w 48"/>
                <a:gd name="T11" fmla="*/ 90854 h 39"/>
                <a:gd name="T12" fmla="*/ 101798 w 48"/>
                <a:gd name="T13" fmla="*/ 83283 h 39"/>
                <a:gd name="T14" fmla="*/ 75406 w 48"/>
                <a:gd name="T15" fmla="*/ 79497 h 39"/>
                <a:gd name="T16" fmla="*/ 41473 w 48"/>
                <a:gd name="T17" fmla="*/ 68141 h 39"/>
                <a:gd name="T18" fmla="*/ 30163 w 48"/>
                <a:gd name="T19" fmla="*/ 41641 h 39"/>
                <a:gd name="T20" fmla="*/ 60325 w 48"/>
                <a:gd name="T21" fmla="*/ 11357 h 39"/>
                <a:gd name="T22" fmla="*/ 116880 w 48"/>
                <a:gd name="T23" fmla="*/ 0 h 39"/>
                <a:gd name="T24" fmla="*/ 165894 w 48"/>
                <a:gd name="T25" fmla="*/ 11357 h 39"/>
                <a:gd name="T26" fmla="*/ 177205 w 48"/>
                <a:gd name="T27" fmla="*/ 45427 h 39"/>
                <a:gd name="T28" fmla="*/ 150813 w 48"/>
                <a:gd name="T29" fmla="*/ 45427 h 39"/>
                <a:gd name="T30" fmla="*/ 150813 w 48"/>
                <a:gd name="T31" fmla="*/ 26499 h 39"/>
                <a:gd name="T32" fmla="*/ 113109 w 48"/>
                <a:gd name="T33" fmla="*/ 15142 h 39"/>
                <a:gd name="T34" fmla="*/ 75406 w 48"/>
                <a:gd name="T35" fmla="*/ 22714 h 39"/>
                <a:gd name="T36" fmla="*/ 60325 w 48"/>
                <a:gd name="T37" fmla="*/ 41641 h 39"/>
                <a:gd name="T38" fmla="*/ 64095 w 48"/>
                <a:gd name="T39" fmla="*/ 56784 h 39"/>
                <a:gd name="T40" fmla="*/ 98028 w 48"/>
                <a:gd name="T41" fmla="*/ 64355 h 39"/>
                <a:gd name="T42" fmla="*/ 124420 w 48"/>
                <a:gd name="T43" fmla="*/ 68141 h 39"/>
                <a:gd name="T44" fmla="*/ 150813 w 48"/>
                <a:gd name="T45" fmla="*/ 75712 h 39"/>
                <a:gd name="T46" fmla="*/ 162123 w 48"/>
                <a:gd name="T47" fmla="*/ 105997 h 39"/>
                <a:gd name="T48" fmla="*/ 124420 w 48"/>
                <a:gd name="T49" fmla="*/ 140067 h 39"/>
                <a:gd name="T50" fmla="*/ 64095 w 48"/>
                <a:gd name="T51" fmla="*/ 147638 h 39"/>
                <a:gd name="T52" fmla="*/ 11311 w 48"/>
                <a:gd name="T53" fmla="*/ 136281 h 39"/>
                <a:gd name="T54" fmla="*/ 3770 w 48"/>
                <a:gd name="T55" fmla="*/ 98425 h 39"/>
                <a:gd name="T56" fmla="*/ 30163 w 48"/>
                <a:gd name="T57" fmla="*/ 98425 h 39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48"/>
                <a:gd name="T88" fmla="*/ 0 h 39"/>
                <a:gd name="T89" fmla="*/ 48 w 48"/>
                <a:gd name="T90" fmla="*/ 39 h 39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48" h="39">
                  <a:moveTo>
                    <a:pt x="8" y="26"/>
                  </a:moveTo>
                  <a:cubicBezTo>
                    <a:pt x="7" y="28"/>
                    <a:pt x="8" y="30"/>
                    <a:pt x="8" y="31"/>
                  </a:cubicBezTo>
                  <a:cubicBezTo>
                    <a:pt x="10" y="34"/>
                    <a:pt x="13" y="35"/>
                    <a:pt x="19" y="35"/>
                  </a:cubicBezTo>
                  <a:cubicBezTo>
                    <a:pt x="22" y="35"/>
                    <a:pt x="25" y="35"/>
                    <a:pt x="27" y="34"/>
                  </a:cubicBezTo>
                  <a:cubicBezTo>
                    <a:pt x="32" y="33"/>
                    <a:pt x="34" y="31"/>
                    <a:pt x="35" y="29"/>
                  </a:cubicBezTo>
                  <a:cubicBezTo>
                    <a:pt x="36" y="27"/>
                    <a:pt x="36" y="25"/>
                    <a:pt x="34" y="24"/>
                  </a:cubicBezTo>
                  <a:cubicBezTo>
                    <a:pt x="33" y="23"/>
                    <a:pt x="30" y="23"/>
                    <a:pt x="27" y="22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16" y="20"/>
                    <a:pt x="13" y="19"/>
                    <a:pt x="11" y="18"/>
                  </a:cubicBezTo>
                  <a:cubicBezTo>
                    <a:pt x="8" y="17"/>
                    <a:pt x="7" y="15"/>
                    <a:pt x="8" y="11"/>
                  </a:cubicBezTo>
                  <a:cubicBezTo>
                    <a:pt x="10" y="8"/>
                    <a:pt x="12" y="5"/>
                    <a:pt x="16" y="3"/>
                  </a:cubicBezTo>
                  <a:cubicBezTo>
                    <a:pt x="20" y="1"/>
                    <a:pt x="25" y="0"/>
                    <a:pt x="31" y="0"/>
                  </a:cubicBezTo>
                  <a:cubicBezTo>
                    <a:pt x="37" y="0"/>
                    <a:pt x="41" y="1"/>
                    <a:pt x="44" y="3"/>
                  </a:cubicBezTo>
                  <a:cubicBezTo>
                    <a:pt x="47" y="5"/>
                    <a:pt x="48" y="8"/>
                    <a:pt x="47" y="12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40" y="10"/>
                    <a:pt x="40" y="8"/>
                    <a:pt x="40" y="7"/>
                  </a:cubicBezTo>
                  <a:cubicBezTo>
                    <a:pt x="38" y="5"/>
                    <a:pt x="35" y="4"/>
                    <a:pt x="30" y="4"/>
                  </a:cubicBezTo>
                  <a:cubicBezTo>
                    <a:pt x="25" y="4"/>
                    <a:pt x="22" y="5"/>
                    <a:pt x="20" y="6"/>
                  </a:cubicBezTo>
                  <a:cubicBezTo>
                    <a:pt x="18" y="7"/>
                    <a:pt x="16" y="9"/>
                    <a:pt x="16" y="11"/>
                  </a:cubicBezTo>
                  <a:cubicBezTo>
                    <a:pt x="15" y="12"/>
                    <a:pt x="15" y="14"/>
                    <a:pt x="17" y="15"/>
                  </a:cubicBezTo>
                  <a:cubicBezTo>
                    <a:pt x="18" y="15"/>
                    <a:pt x="21" y="16"/>
                    <a:pt x="26" y="17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6" y="18"/>
                    <a:pt x="39" y="19"/>
                    <a:pt x="40" y="20"/>
                  </a:cubicBezTo>
                  <a:cubicBezTo>
                    <a:pt x="43" y="22"/>
                    <a:pt x="44" y="24"/>
                    <a:pt x="43" y="28"/>
                  </a:cubicBezTo>
                  <a:cubicBezTo>
                    <a:pt x="41" y="32"/>
                    <a:pt x="38" y="35"/>
                    <a:pt x="33" y="37"/>
                  </a:cubicBezTo>
                  <a:cubicBezTo>
                    <a:pt x="28" y="38"/>
                    <a:pt x="23" y="39"/>
                    <a:pt x="17" y="39"/>
                  </a:cubicBezTo>
                  <a:cubicBezTo>
                    <a:pt x="11" y="39"/>
                    <a:pt x="6" y="38"/>
                    <a:pt x="3" y="36"/>
                  </a:cubicBezTo>
                  <a:cubicBezTo>
                    <a:pt x="1" y="33"/>
                    <a:pt x="0" y="30"/>
                    <a:pt x="1" y="26"/>
                  </a:cubicBezTo>
                  <a:lnTo>
                    <a:pt x="8" y="26"/>
                  </a:ln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526"/>
            <p:cNvSpPr/>
            <p:nvPr/>
          </p:nvSpPr>
          <p:spPr bwMode="auto">
            <a:xfrm>
              <a:off x="3417893" y="7164394"/>
              <a:ext cx="165100" cy="138113"/>
            </a:xfrm>
            <a:custGeom>
              <a:avLst/>
              <a:gdLst>
                <a:gd name="T0" fmla="*/ 165100 w 104"/>
                <a:gd name="T1" fmla="*/ 0 h 87"/>
                <a:gd name="T2" fmla="*/ 161925 w 104"/>
                <a:gd name="T3" fmla="*/ 14288 h 87"/>
                <a:gd name="T4" fmla="*/ 93662 w 104"/>
                <a:gd name="T5" fmla="*/ 14288 h 87"/>
                <a:gd name="T6" fmla="*/ 49212 w 104"/>
                <a:gd name="T7" fmla="*/ 138113 h 87"/>
                <a:gd name="T8" fmla="*/ 22225 w 104"/>
                <a:gd name="T9" fmla="*/ 138113 h 87"/>
                <a:gd name="T10" fmla="*/ 68263 w 104"/>
                <a:gd name="T11" fmla="*/ 14288 h 87"/>
                <a:gd name="T12" fmla="*/ 0 w 104"/>
                <a:gd name="T13" fmla="*/ 14288 h 87"/>
                <a:gd name="T14" fmla="*/ 7938 w 104"/>
                <a:gd name="T15" fmla="*/ 0 h 87"/>
                <a:gd name="T16" fmla="*/ 165100 w 104"/>
                <a:gd name="T17" fmla="*/ 0 h 8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04"/>
                <a:gd name="T28" fmla="*/ 0 h 87"/>
                <a:gd name="T29" fmla="*/ 104 w 104"/>
                <a:gd name="T30" fmla="*/ 87 h 8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04" h="87">
                  <a:moveTo>
                    <a:pt x="104" y="0"/>
                  </a:moveTo>
                  <a:lnTo>
                    <a:pt x="102" y="9"/>
                  </a:lnTo>
                  <a:lnTo>
                    <a:pt x="59" y="9"/>
                  </a:lnTo>
                  <a:lnTo>
                    <a:pt x="31" y="87"/>
                  </a:lnTo>
                  <a:lnTo>
                    <a:pt x="14" y="87"/>
                  </a:lnTo>
                  <a:lnTo>
                    <a:pt x="43" y="9"/>
                  </a:lnTo>
                  <a:lnTo>
                    <a:pt x="0" y="9"/>
                  </a:lnTo>
                  <a:lnTo>
                    <a:pt x="5" y="0"/>
                  </a:lnTo>
                  <a:lnTo>
                    <a:pt x="104" y="0"/>
                  </a:ln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527"/>
            <p:cNvSpPr/>
            <p:nvPr/>
          </p:nvSpPr>
          <p:spPr bwMode="auto">
            <a:xfrm>
              <a:off x="3552831" y="7164394"/>
              <a:ext cx="195263" cy="138113"/>
            </a:xfrm>
            <a:custGeom>
              <a:avLst/>
              <a:gdLst>
                <a:gd name="T0" fmla="*/ 49213 w 123"/>
                <a:gd name="T1" fmla="*/ 0 h 87"/>
                <a:gd name="T2" fmla="*/ 195263 w 123"/>
                <a:gd name="T3" fmla="*/ 0 h 87"/>
                <a:gd name="T4" fmla="*/ 187325 w 123"/>
                <a:gd name="T5" fmla="*/ 19050 h 87"/>
                <a:gd name="T6" fmla="*/ 71438 w 123"/>
                <a:gd name="T7" fmla="*/ 19050 h 87"/>
                <a:gd name="T8" fmla="*/ 57150 w 123"/>
                <a:gd name="T9" fmla="*/ 60325 h 87"/>
                <a:gd name="T10" fmla="*/ 165100 w 123"/>
                <a:gd name="T11" fmla="*/ 60325 h 87"/>
                <a:gd name="T12" fmla="*/ 157163 w 123"/>
                <a:gd name="T13" fmla="*/ 74613 h 87"/>
                <a:gd name="T14" fmla="*/ 49213 w 123"/>
                <a:gd name="T15" fmla="*/ 74613 h 87"/>
                <a:gd name="T16" fmla="*/ 33338 w 123"/>
                <a:gd name="T17" fmla="*/ 123825 h 87"/>
                <a:gd name="T18" fmla="*/ 150813 w 123"/>
                <a:gd name="T19" fmla="*/ 123825 h 87"/>
                <a:gd name="T20" fmla="*/ 146050 w 123"/>
                <a:gd name="T21" fmla="*/ 138113 h 87"/>
                <a:gd name="T22" fmla="*/ 0 w 123"/>
                <a:gd name="T23" fmla="*/ 138113 h 87"/>
                <a:gd name="T24" fmla="*/ 49213 w 123"/>
                <a:gd name="T25" fmla="*/ 0 h 8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23"/>
                <a:gd name="T40" fmla="*/ 0 h 87"/>
                <a:gd name="T41" fmla="*/ 123 w 123"/>
                <a:gd name="T42" fmla="*/ 87 h 8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23" h="87">
                  <a:moveTo>
                    <a:pt x="31" y="0"/>
                  </a:moveTo>
                  <a:lnTo>
                    <a:pt x="123" y="0"/>
                  </a:lnTo>
                  <a:lnTo>
                    <a:pt x="118" y="12"/>
                  </a:lnTo>
                  <a:lnTo>
                    <a:pt x="45" y="12"/>
                  </a:lnTo>
                  <a:lnTo>
                    <a:pt x="36" y="38"/>
                  </a:lnTo>
                  <a:lnTo>
                    <a:pt x="104" y="38"/>
                  </a:lnTo>
                  <a:lnTo>
                    <a:pt x="99" y="47"/>
                  </a:lnTo>
                  <a:lnTo>
                    <a:pt x="31" y="47"/>
                  </a:lnTo>
                  <a:lnTo>
                    <a:pt x="21" y="78"/>
                  </a:lnTo>
                  <a:lnTo>
                    <a:pt x="95" y="78"/>
                  </a:lnTo>
                  <a:lnTo>
                    <a:pt x="92" y="87"/>
                  </a:lnTo>
                  <a:lnTo>
                    <a:pt x="0" y="87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528"/>
            <p:cNvSpPr/>
            <p:nvPr/>
          </p:nvSpPr>
          <p:spPr bwMode="auto">
            <a:xfrm>
              <a:off x="3721106" y="7164394"/>
              <a:ext cx="236538" cy="138113"/>
            </a:xfrm>
            <a:custGeom>
              <a:avLst/>
              <a:gdLst>
                <a:gd name="T0" fmla="*/ 48809 w 63"/>
                <a:gd name="T1" fmla="*/ 0 h 37"/>
                <a:gd name="T2" fmla="*/ 86355 w 63"/>
                <a:gd name="T3" fmla="*/ 0 h 37"/>
                <a:gd name="T4" fmla="*/ 101373 w 63"/>
                <a:gd name="T5" fmla="*/ 115716 h 37"/>
                <a:gd name="T6" fmla="*/ 198992 w 63"/>
                <a:gd name="T7" fmla="*/ 0 h 37"/>
                <a:gd name="T8" fmla="*/ 236538 w 63"/>
                <a:gd name="T9" fmla="*/ 0 h 37"/>
                <a:gd name="T10" fmla="*/ 187729 w 63"/>
                <a:gd name="T11" fmla="*/ 138113 h 37"/>
                <a:gd name="T12" fmla="*/ 161447 w 63"/>
                <a:gd name="T13" fmla="*/ 138113 h 37"/>
                <a:gd name="T14" fmla="*/ 191483 w 63"/>
                <a:gd name="T15" fmla="*/ 55992 h 37"/>
                <a:gd name="T16" fmla="*/ 195238 w 63"/>
                <a:gd name="T17" fmla="*/ 41061 h 37"/>
                <a:gd name="T18" fmla="*/ 202747 w 63"/>
                <a:gd name="T19" fmla="*/ 22397 h 37"/>
                <a:gd name="T20" fmla="*/ 105128 w 63"/>
                <a:gd name="T21" fmla="*/ 138113 h 37"/>
                <a:gd name="T22" fmla="*/ 78846 w 63"/>
                <a:gd name="T23" fmla="*/ 138113 h 37"/>
                <a:gd name="T24" fmla="*/ 63828 w 63"/>
                <a:gd name="T25" fmla="*/ 22397 h 37"/>
                <a:gd name="T26" fmla="*/ 63828 w 63"/>
                <a:gd name="T27" fmla="*/ 26129 h 37"/>
                <a:gd name="T28" fmla="*/ 60073 w 63"/>
                <a:gd name="T29" fmla="*/ 41061 h 37"/>
                <a:gd name="T30" fmla="*/ 52564 w 63"/>
                <a:gd name="T31" fmla="*/ 55992 h 37"/>
                <a:gd name="T32" fmla="*/ 22527 w 63"/>
                <a:gd name="T33" fmla="*/ 138113 h 37"/>
                <a:gd name="T34" fmla="*/ 0 w 63"/>
                <a:gd name="T35" fmla="*/ 138113 h 37"/>
                <a:gd name="T36" fmla="*/ 48809 w 63"/>
                <a:gd name="T37" fmla="*/ 0 h 3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63"/>
                <a:gd name="T58" fmla="*/ 0 h 37"/>
                <a:gd name="T59" fmla="*/ 63 w 63"/>
                <a:gd name="T60" fmla="*/ 37 h 3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63" h="37">
                  <a:moveTo>
                    <a:pt x="13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50" y="37"/>
                    <a:pt x="50" y="37"/>
                    <a:pt x="50" y="37"/>
                  </a:cubicBezTo>
                  <a:cubicBezTo>
                    <a:pt x="43" y="37"/>
                    <a:pt x="43" y="37"/>
                    <a:pt x="43" y="37"/>
                  </a:cubicBezTo>
                  <a:cubicBezTo>
                    <a:pt x="51" y="15"/>
                    <a:pt x="51" y="15"/>
                    <a:pt x="51" y="15"/>
                  </a:cubicBezTo>
                  <a:cubicBezTo>
                    <a:pt x="51" y="14"/>
                    <a:pt x="52" y="13"/>
                    <a:pt x="52" y="11"/>
                  </a:cubicBezTo>
                  <a:cubicBezTo>
                    <a:pt x="53" y="10"/>
                    <a:pt x="54" y="8"/>
                    <a:pt x="54" y="6"/>
                  </a:cubicBezTo>
                  <a:cubicBezTo>
                    <a:pt x="28" y="37"/>
                    <a:pt x="28" y="37"/>
                    <a:pt x="28" y="37"/>
                  </a:cubicBezTo>
                  <a:cubicBezTo>
                    <a:pt x="21" y="37"/>
                    <a:pt x="21" y="37"/>
                    <a:pt x="21" y="37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8"/>
                    <a:pt x="16" y="9"/>
                    <a:pt x="16" y="11"/>
                  </a:cubicBezTo>
                  <a:cubicBezTo>
                    <a:pt x="15" y="13"/>
                    <a:pt x="15" y="14"/>
                    <a:pt x="14" y="15"/>
                  </a:cubicBezTo>
                  <a:cubicBezTo>
                    <a:pt x="6" y="37"/>
                    <a:pt x="6" y="37"/>
                    <a:pt x="6" y="37"/>
                  </a:cubicBezTo>
                  <a:cubicBezTo>
                    <a:pt x="0" y="37"/>
                    <a:pt x="0" y="37"/>
                    <a:pt x="0" y="37"/>
                  </a:cubicBezTo>
                  <a:lnTo>
                    <a:pt x="13" y="0"/>
                  </a:ln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529"/>
            <p:cNvSpPr/>
            <p:nvPr/>
          </p:nvSpPr>
          <p:spPr bwMode="auto">
            <a:xfrm>
              <a:off x="3938594" y="7159631"/>
              <a:ext cx="180975" cy="147638"/>
            </a:xfrm>
            <a:custGeom>
              <a:avLst/>
              <a:gdLst>
                <a:gd name="T0" fmla="*/ 30163 w 48"/>
                <a:gd name="T1" fmla="*/ 98425 h 39"/>
                <a:gd name="T2" fmla="*/ 30163 w 48"/>
                <a:gd name="T3" fmla="*/ 117353 h 39"/>
                <a:gd name="T4" fmla="*/ 75406 w 48"/>
                <a:gd name="T5" fmla="*/ 132496 h 39"/>
                <a:gd name="T6" fmla="*/ 101798 w 48"/>
                <a:gd name="T7" fmla="*/ 128710 h 39"/>
                <a:gd name="T8" fmla="*/ 131961 w 48"/>
                <a:gd name="T9" fmla="*/ 109782 h 39"/>
                <a:gd name="T10" fmla="*/ 128191 w 48"/>
                <a:gd name="T11" fmla="*/ 90854 h 39"/>
                <a:gd name="T12" fmla="*/ 101798 w 48"/>
                <a:gd name="T13" fmla="*/ 83283 h 39"/>
                <a:gd name="T14" fmla="*/ 75406 w 48"/>
                <a:gd name="T15" fmla="*/ 79497 h 39"/>
                <a:gd name="T16" fmla="*/ 41473 w 48"/>
                <a:gd name="T17" fmla="*/ 68141 h 39"/>
                <a:gd name="T18" fmla="*/ 33933 w 48"/>
                <a:gd name="T19" fmla="*/ 41641 h 39"/>
                <a:gd name="T20" fmla="*/ 60325 w 48"/>
                <a:gd name="T21" fmla="*/ 11357 h 39"/>
                <a:gd name="T22" fmla="*/ 116880 w 48"/>
                <a:gd name="T23" fmla="*/ 0 h 39"/>
                <a:gd name="T24" fmla="*/ 165894 w 48"/>
                <a:gd name="T25" fmla="*/ 11357 h 39"/>
                <a:gd name="T26" fmla="*/ 177205 w 48"/>
                <a:gd name="T27" fmla="*/ 45427 h 39"/>
                <a:gd name="T28" fmla="*/ 150813 w 48"/>
                <a:gd name="T29" fmla="*/ 45427 h 39"/>
                <a:gd name="T30" fmla="*/ 150813 w 48"/>
                <a:gd name="T31" fmla="*/ 26499 h 39"/>
                <a:gd name="T32" fmla="*/ 113109 w 48"/>
                <a:gd name="T33" fmla="*/ 15142 h 39"/>
                <a:gd name="T34" fmla="*/ 75406 w 48"/>
                <a:gd name="T35" fmla="*/ 22714 h 39"/>
                <a:gd name="T36" fmla="*/ 60325 w 48"/>
                <a:gd name="T37" fmla="*/ 41641 h 39"/>
                <a:gd name="T38" fmla="*/ 64095 w 48"/>
                <a:gd name="T39" fmla="*/ 56784 h 39"/>
                <a:gd name="T40" fmla="*/ 98028 w 48"/>
                <a:gd name="T41" fmla="*/ 64355 h 39"/>
                <a:gd name="T42" fmla="*/ 124420 w 48"/>
                <a:gd name="T43" fmla="*/ 68141 h 39"/>
                <a:gd name="T44" fmla="*/ 150813 w 48"/>
                <a:gd name="T45" fmla="*/ 75712 h 39"/>
                <a:gd name="T46" fmla="*/ 162123 w 48"/>
                <a:gd name="T47" fmla="*/ 105997 h 39"/>
                <a:gd name="T48" fmla="*/ 124420 w 48"/>
                <a:gd name="T49" fmla="*/ 140067 h 39"/>
                <a:gd name="T50" fmla="*/ 64095 w 48"/>
                <a:gd name="T51" fmla="*/ 147638 h 39"/>
                <a:gd name="T52" fmla="*/ 11311 w 48"/>
                <a:gd name="T53" fmla="*/ 136281 h 39"/>
                <a:gd name="T54" fmla="*/ 7541 w 48"/>
                <a:gd name="T55" fmla="*/ 98425 h 39"/>
                <a:gd name="T56" fmla="*/ 30163 w 48"/>
                <a:gd name="T57" fmla="*/ 98425 h 39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48"/>
                <a:gd name="T88" fmla="*/ 0 h 39"/>
                <a:gd name="T89" fmla="*/ 48 w 48"/>
                <a:gd name="T90" fmla="*/ 39 h 39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48" h="39">
                  <a:moveTo>
                    <a:pt x="8" y="26"/>
                  </a:moveTo>
                  <a:cubicBezTo>
                    <a:pt x="8" y="28"/>
                    <a:pt x="8" y="30"/>
                    <a:pt x="8" y="31"/>
                  </a:cubicBezTo>
                  <a:cubicBezTo>
                    <a:pt x="10" y="34"/>
                    <a:pt x="14" y="35"/>
                    <a:pt x="20" y="35"/>
                  </a:cubicBezTo>
                  <a:cubicBezTo>
                    <a:pt x="22" y="35"/>
                    <a:pt x="25" y="35"/>
                    <a:pt x="27" y="34"/>
                  </a:cubicBezTo>
                  <a:cubicBezTo>
                    <a:pt x="32" y="33"/>
                    <a:pt x="34" y="31"/>
                    <a:pt x="35" y="29"/>
                  </a:cubicBezTo>
                  <a:cubicBezTo>
                    <a:pt x="36" y="27"/>
                    <a:pt x="36" y="25"/>
                    <a:pt x="34" y="24"/>
                  </a:cubicBezTo>
                  <a:cubicBezTo>
                    <a:pt x="33" y="23"/>
                    <a:pt x="30" y="23"/>
                    <a:pt x="27" y="22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16" y="20"/>
                    <a:pt x="13" y="19"/>
                    <a:pt x="11" y="18"/>
                  </a:cubicBezTo>
                  <a:cubicBezTo>
                    <a:pt x="8" y="17"/>
                    <a:pt x="7" y="15"/>
                    <a:pt x="9" y="11"/>
                  </a:cubicBezTo>
                  <a:cubicBezTo>
                    <a:pt x="10" y="8"/>
                    <a:pt x="12" y="5"/>
                    <a:pt x="16" y="3"/>
                  </a:cubicBezTo>
                  <a:cubicBezTo>
                    <a:pt x="20" y="1"/>
                    <a:pt x="25" y="0"/>
                    <a:pt x="31" y="0"/>
                  </a:cubicBezTo>
                  <a:cubicBezTo>
                    <a:pt x="37" y="0"/>
                    <a:pt x="41" y="1"/>
                    <a:pt x="44" y="3"/>
                  </a:cubicBezTo>
                  <a:cubicBezTo>
                    <a:pt x="48" y="5"/>
                    <a:pt x="48" y="8"/>
                    <a:pt x="47" y="12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41" y="10"/>
                    <a:pt x="40" y="8"/>
                    <a:pt x="40" y="7"/>
                  </a:cubicBezTo>
                  <a:cubicBezTo>
                    <a:pt x="38" y="5"/>
                    <a:pt x="35" y="4"/>
                    <a:pt x="30" y="4"/>
                  </a:cubicBezTo>
                  <a:cubicBezTo>
                    <a:pt x="25" y="4"/>
                    <a:pt x="22" y="5"/>
                    <a:pt x="20" y="6"/>
                  </a:cubicBezTo>
                  <a:cubicBezTo>
                    <a:pt x="18" y="7"/>
                    <a:pt x="16" y="9"/>
                    <a:pt x="16" y="11"/>
                  </a:cubicBezTo>
                  <a:cubicBezTo>
                    <a:pt x="15" y="12"/>
                    <a:pt x="16" y="14"/>
                    <a:pt x="17" y="15"/>
                  </a:cubicBezTo>
                  <a:cubicBezTo>
                    <a:pt x="19" y="15"/>
                    <a:pt x="22" y="16"/>
                    <a:pt x="26" y="17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6" y="18"/>
                    <a:pt x="39" y="19"/>
                    <a:pt x="40" y="20"/>
                  </a:cubicBezTo>
                  <a:cubicBezTo>
                    <a:pt x="43" y="22"/>
                    <a:pt x="44" y="24"/>
                    <a:pt x="43" y="28"/>
                  </a:cubicBezTo>
                  <a:cubicBezTo>
                    <a:pt x="41" y="32"/>
                    <a:pt x="38" y="35"/>
                    <a:pt x="33" y="37"/>
                  </a:cubicBezTo>
                  <a:cubicBezTo>
                    <a:pt x="28" y="38"/>
                    <a:pt x="23" y="39"/>
                    <a:pt x="17" y="39"/>
                  </a:cubicBezTo>
                  <a:cubicBezTo>
                    <a:pt x="11" y="39"/>
                    <a:pt x="6" y="38"/>
                    <a:pt x="3" y="36"/>
                  </a:cubicBezTo>
                  <a:cubicBezTo>
                    <a:pt x="1" y="33"/>
                    <a:pt x="0" y="30"/>
                    <a:pt x="2" y="26"/>
                  </a:cubicBezTo>
                  <a:lnTo>
                    <a:pt x="8" y="26"/>
                  </a:ln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530"/>
            <p:cNvSpPr/>
            <p:nvPr/>
          </p:nvSpPr>
          <p:spPr bwMode="auto">
            <a:xfrm>
              <a:off x="4160845" y="7159631"/>
              <a:ext cx="195263" cy="147638"/>
            </a:xfrm>
            <a:custGeom>
              <a:avLst/>
              <a:gdLst>
                <a:gd name="T0" fmla="*/ 191508 w 52"/>
                <a:gd name="T1" fmla="*/ 45427 h 39"/>
                <a:gd name="T2" fmla="*/ 165223 w 52"/>
                <a:gd name="T3" fmla="*/ 45427 h 39"/>
                <a:gd name="T4" fmla="*/ 157712 w 52"/>
                <a:gd name="T5" fmla="*/ 22714 h 39"/>
                <a:gd name="T6" fmla="*/ 123917 w 52"/>
                <a:gd name="T7" fmla="*/ 15142 h 39"/>
                <a:gd name="T8" fmla="*/ 71346 w 52"/>
                <a:gd name="T9" fmla="*/ 30285 h 39"/>
                <a:gd name="T10" fmla="*/ 37551 w 52"/>
                <a:gd name="T11" fmla="*/ 75712 h 39"/>
                <a:gd name="T12" fmla="*/ 37551 w 52"/>
                <a:gd name="T13" fmla="*/ 117353 h 39"/>
                <a:gd name="T14" fmla="*/ 78856 w 52"/>
                <a:gd name="T15" fmla="*/ 132496 h 39"/>
                <a:gd name="T16" fmla="*/ 131427 w 52"/>
                <a:gd name="T17" fmla="*/ 113568 h 39"/>
                <a:gd name="T18" fmla="*/ 150202 w 52"/>
                <a:gd name="T19" fmla="*/ 90854 h 39"/>
                <a:gd name="T20" fmla="*/ 176488 w 52"/>
                <a:gd name="T21" fmla="*/ 90854 h 39"/>
                <a:gd name="T22" fmla="*/ 142692 w 52"/>
                <a:gd name="T23" fmla="*/ 128710 h 39"/>
                <a:gd name="T24" fmla="*/ 71346 w 52"/>
                <a:gd name="T25" fmla="*/ 147638 h 39"/>
                <a:gd name="T26" fmla="*/ 18775 w 52"/>
                <a:gd name="T27" fmla="*/ 132496 h 39"/>
                <a:gd name="T28" fmla="*/ 11265 w 52"/>
                <a:gd name="T29" fmla="*/ 71926 h 39"/>
                <a:gd name="T30" fmla="*/ 52571 w 52"/>
                <a:gd name="T31" fmla="*/ 22714 h 39"/>
                <a:gd name="T32" fmla="*/ 127672 w 52"/>
                <a:gd name="T33" fmla="*/ 0 h 39"/>
                <a:gd name="T34" fmla="*/ 180243 w 52"/>
                <a:gd name="T35" fmla="*/ 15142 h 39"/>
                <a:gd name="T36" fmla="*/ 191508 w 52"/>
                <a:gd name="T37" fmla="*/ 45427 h 39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52"/>
                <a:gd name="T58" fmla="*/ 0 h 39"/>
                <a:gd name="T59" fmla="*/ 52 w 52"/>
                <a:gd name="T60" fmla="*/ 39 h 39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52" h="39">
                  <a:moveTo>
                    <a:pt x="51" y="12"/>
                  </a:moveTo>
                  <a:cubicBezTo>
                    <a:pt x="44" y="12"/>
                    <a:pt x="44" y="12"/>
                    <a:pt x="44" y="12"/>
                  </a:cubicBezTo>
                  <a:cubicBezTo>
                    <a:pt x="44" y="10"/>
                    <a:pt x="43" y="8"/>
                    <a:pt x="42" y="6"/>
                  </a:cubicBezTo>
                  <a:cubicBezTo>
                    <a:pt x="40" y="5"/>
                    <a:pt x="37" y="4"/>
                    <a:pt x="33" y="4"/>
                  </a:cubicBezTo>
                  <a:cubicBezTo>
                    <a:pt x="27" y="4"/>
                    <a:pt x="23" y="6"/>
                    <a:pt x="19" y="8"/>
                  </a:cubicBezTo>
                  <a:cubicBezTo>
                    <a:pt x="15" y="11"/>
                    <a:pt x="12" y="15"/>
                    <a:pt x="10" y="20"/>
                  </a:cubicBezTo>
                  <a:cubicBezTo>
                    <a:pt x="8" y="24"/>
                    <a:pt x="8" y="28"/>
                    <a:pt x="10" y="31"/>
                  </a:cubicBezTo>
                  <a:cubicBezTo>
                    <a:pt x="12" y="33"/>
                    <a:pt x="16" y="35"/>
                    <a:pt x="21" y="35"/>
                  </a:cubicBezTo>
                  <a:cubicBezTo>
                    <a:pt x="27" y="35"/>
                    <a:pt x="31" y="33"/>
                    <a:pt x="35" y="30"/>
                  </a:cubicBezTo>
                  <a:cubicBezTo>
                    <a:pt x="37" y="29"/>
                    <a:pt x="39" y="27"/>
                    <a:pt x="40" y="24"/>
                  </a:cubicBezTo>
                  <a:cubicBezTo>
                    <a:pt x="47" y="24"/>
                    <a:pt x="47" y="24"/>
                    <a:pt x="47" y="24"/>
                  </a:cubicBezTo>
                  <a:cubicBezTo>
                    <a:pt x="45" y="28"/>
                    <a:pt x="42" y="32"/>
                    <a:pt x="38" y="34"/>
                  </a:cubicBezTo>
                  <a:cubicBezTo>
                    <a:pt x="32" y="38"/>
                    <a:pt x="26" y="39"/>
                    <a:pt x="19" y="39"/>
                  </a:cubicBezTo>
                  <a:cubicBezTo>
                    <a:pt x="13" y="39"/>
                    <a:pt x="8" y="38"/>
                    <a:pt x="5" y="35"/>
                  </a:cubicBezTo>
                  <a:cubicBezTo>
                    <a:pt x="1" y="32"/>
                    <a:pt x="0" y="26"/>
                    <a:pt x="3" y="19"/>
                  </a:cubicBezTo>
                  <a:cubicBezTo>
                    <a:pt x="5" y="14"/>
                    <a:pt x="8" y="9"/>
                    <a:pt x="14" y="6"/>
                  </a:cubicBezTo>
                  <a:cubicBezTo>
                    <a:pt x="20" y="2"/>
                    <a:pt x="26" y="0"/>
                    <a:pt x="34" y="0"/>
                  </a:cubicBezTo>
                  <a:cubicBezTo>
                    <a:pt x="41" y="0"/>
                    <a:pt x="45" y="1"/>
                    <a:pt x="48" y="4"/>
                  </a:cubicBezTo>
                  <a:cubicBezTo>
                    <a:pt x="51" y="6"/>
                    <a:pt x="52" y="9"/>
                    <a:pt x="51" y="12"/>
                  </a:cubicBez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531"/>
            <p:cNvSpPr>
              <a:spLocks noEditPoints="1"/>
            </p:cNvSpPr>
            <p:nvPr/>
          </p:nvSpPr>
          <p:spPr bwMode="auto">
            <a:xfrm>
              <a:off x="4348170" y="7197731"/>
              <a:ext cx="146050" cy="109538"/>
            </a:xfrm>
            <a:custGeom>
              <a:avLst/>
              <a:gdLst>
                <a:gd name="T0" fmla="*/ 142305 w 39"/>
                <a:gd name="T1" fmla="*/ 52880 h 29"/>
                <a:gd name="T2" fmla="*/ 108601 w 39"/>
                <a:gd name="T3" fmla="*/ 94429 h 29"/>
                <a:gd name="T4" fmla="*/ 52428 w 39"/>
                <a:gd name="T5" fmla="*/ 109538 h 29"/>
                <a:gd name="T6" fmla="*/ 11235 w 39"/>
                <a:gd name="T7" fmla="*/ 94429 h 29"/>
                <a:gd name="T8" fmla="*/ 7490 w 39"/>
                <a:gd name="T9" fmla="*/ 56658 h 29"/>
                <a:gd name="T10" fmla="*/ 41194 w 39"/>
                <a:gd name="T11" fmla="*/ 15109 h 29"/>
                <a:gd name="T12" fmla="*/ 93622 w 39"/>
                <a:gd name="T13" fmla="*/ 0 h 29"/>
                <a:gd name="T14" fmla="*/ 134815 w 39"/>
                <a:gd name="T15" fmla="*/ 15109 h 29"/>
                <a:gd name="T16" fmla="*/ 142305 w 39"/>
                <a:gd name="T17" fmla="*/ 52880 h 29"/>
                <a:gd name="T18" fmla="*/ 116091 w 39"/>
                <a:gd name="T19" fmla="*/ 52880 h 29"/>
                <a:gd name="T20" fmla="*/ 119836 w 39"/>
                <a:gd name="T21" fmla="*/ 30217 h 29"/>
                <a:gd name="T22" fmla="*/ 89877 w 39"/>
                <a:gd name="T23" fmla="*/ 15109 h 29"/>
                <a:gd name="T24" fmla="*/ 52428 w 39"/>
                <a:gd name="T25" fmla="*/ 26440 h 29"/>
                <a:gd name="T26" fmla="*/ 29959 w 39"/>
                <a:gd name="T27" fmla="*/ 56658 h 29"/>
                <a:gd name="T28" fmla="*/ 29959 w 39"/>
                <a:gd name="T29" fmla="*/ 83098 h 29"/>
                <a:gd name="T30" fmla="*/ 59918 w 39"/>
                <a:gd name="T31" fmla="*/ 94429 h 29"/>
                <a:gd name="T32" fmla="*/ 97367 w 39"/>
                <a:gd name="T33" fmla="*/ 83098 h 29"/>
                <a:gd name="T34" fmla="*/ 116091 w 39"/>
                <a:gd name="T35" fmla="*/ 52880 h 29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9"/>
                <a:gd name="T55" fmla="*/ 0 h 29"/>
                <a:gd name="T56" fmla="*/ 39 w 39"/>
                <a:gd name="T57" fmla="*/ 29 h 29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9" h="29">
                  <a:moveTo>
                    <a:pt x="38" y="14"/>
                  </a:moveTo>
                  <a:cubicBezTo>
                    <a:pt x="36" y="18"/>
                    <a:pt x="33" y="22"/>
                    <a:pt x="29" y="25"/>
                  </a:cubicBezTo>
                  <a:cubicBezTo>
                    <a:pt x="25" y="28"/>
                    <a:pt x="20" y="29"/>
                    <a:pt x="14" y="29"/>
                  </a:cubicBezTo>
                  <a:cubicBezTo>
                    <a:pt x="9" y="29"/>
                    <a:pt x="5" y="28"/>
                    <a:pt x="3" y="25"/>
                  </a:cubicBezTo>
                  <a:cubicBezTo>
                    <a:pt x="1" y="23"/>
                    <a:pt x="0" y="19"/>
                    <a:pt x="2" y="15"/>
                  </a:cubicBezTo>
                  <a:cubicBezTo>
                    <a:pt x="3" y="11"/>
                    <a:pt x="6" y="7"/>
                    <a:pt x="11" y="4"/>
                  </a:cubicBezTo>
                  <a:cubicBezTo>
                    <a:pt x="15" y="2"/>
                    <a:pt x="20" y="0"/>
                    <a:pt x="25" y="0"/>
                  </a:cubicBezTo>
                  <a:cubicBezTo>
                    <a:pt x="30" y="0"/>
                    <a:pt x="34" y="1"/>
                    <a:pt x="36" y="4"/>
                  </a:cubicBezTo>
                  <a:cubicBezTo>
                    <a:pt x="39" y="6"/>
                    <a:pt x="39" y="9"/>
                    <a:pt x="38" y="14"/>
                  </a:cubicBezTo>
                  <a:close/>
                  <a:moveTo>
                    <a:pt x="31" y="14"/>
                  </a:moveTo>
                  <a:cubicBezTo>
                    <a:pt x="32" y="12"/>
                    <a:pt x="32" y="10"/>
                    <a:pt x="32" y="8"/>
                  </a:cubicBezTo>
                  <a:cubicBezTo>
                    <a:pt x="31" y="5"/>
                    <a:pt x="28" y="4"/>
                    <a:pt x="24" y="4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1" y="10"/>
                    <a:pt x="9" y="12"/>
                    <a:pt x="8" y="15"/>
                  </a:cubicBezTo>
                  <a:cubicBezTo>
                    <a:pt x="7" y="18"/>
                    <a:pt x="7" y="20"/>
                    <a:pt x="8" y="22"/>
                  </a:cubicBezTo>
                  <a:cubicBezTo>
                    <a:pt x="10" y="24"/>
                    <a:pt x="12" y="25"/>
                    <a:pt x="16" y="25"/>
                  </a:cubicBezTo>
                  <a:cubicBezTo>
                    <a:pt x="20" y="25"/>
                    <a:pt x="23" y="24"/>
                    <a:pt x="26" y="22"/>
                  </a:cubicBezTo>
                  <a:cubicBezTo>
                    <a:pt x="28" y="20"/>
                    <a:pt x="30" y="17"/>
                    <a:pt x="31" y="14"/>
                  </a:cubicBez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532"/>
            <p:cNvSpPr/>
            <p:nvPr/>
          </p:nvSpPr>
          <p:spPr bwMode="auto">
            <a:xfrm>
              <a:off x="4494220" y="7197731"/>
              <a:ext cx="104775" cy="104775"/>
            </a:xfrm>
            <a:custGeom>
              <a:avLst/>
              <a:gdLst>
                <a:gd name="T0" fmla="*/ 33678 w 28"/>
                <a:gd name="T1" fmla="*/ 3742 h 28"/>
                <a:gd name="T2" fmla="*/ 59871 w 28"/>
                <a:gd name="T3" fmla="*/ 3742 h 28"/>
                <a:gd name="T4" fmla="*/ 52388 w 28"/>
                <a:gd name="T5" fmla="*/ 22452 h 28"/>
                <a:gd name="T6" fmla="*/ 71097 w 28"/>
                <a:gd name="T7" fmla="*/ 7484 h 28"/>
                <a:gd name="T8" fmla="*/ 97291 w 28"/>
                <a:gd name="T9" fmla="*/ 0 h 28"/>
                <a:gd name="T10" fmla="*/ 101033 w 28"/>
                <a:gd name="T11" fmla="*/ 0 h 28"/>
                <a:gd name="T12" fmla="*/ 104775 w 28"/>
                <a:gd name="T13" fmla="*/ 3742 h 28"/>
                <a:gd name="T14" fmla="*/ 97291 w 28"/>
                <a:gd name="T15" fmla="*/ 18710 h 28"/>
                <a:gd name="T16" fmla="*/ 93549 w 28"/>
                <a:gd name="T17" fmla="*/ 18710 h 28"/>
                <a:gd name="T18" fmla="*/ 89807 w 28"/>
                <a:gd name="T19" fmla="*/ 18710 h 28"/>
                <a:gd name="T20" fmla="*/ 59871 w 28"/>
                <a:gd name="T21" fmla="*/ 26194 h 28"/>
                <a:gd name="T22" fmla="*/ 44904 w 28"/>
                <a:gd name="T23" fmla="*/ 48646 h 28"/>
                <a:gd name="T24" fmla="*/ 22452 w 28"/>
                <a:gd name="T25" fmla="*/ 104775 h 28"/>
                <a:gd name="T26" fmla="*/ 0 w 28"/>
                <a:gd name="T27" fmla="*/ 104775 h 28"/>
                <a:gd name="T28" fmla="*/ 33678 w 28"/>
                <a:gd name="T29" fmla="*/ 3742 h 2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8"/>
                <a:gd name="T46" fmla="*/ 0 h 28"/>
                <a:gd name="T47" fmla="*/ 28 w 28"/>
                <a:gd name="T48" fmla="*/ 28 h 2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8" h="28">
                  <a:moveTo>
                    <a:pt x="9" y="1"/>
                  </a:moveTo>
                  <a:cubicBezTo>
                    <a:pt x="16" y="1"/>
                    <a:pt x="16" y="1"/>
                    <a:pt x="16" y="1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5" y="5"/>
                    <a:pt x="16" y="4"/>
                    <a:pt x="19" y="2"/>
                  </a:cubicBezTo>
                  <a:cubicBezTo>
                    <a:pt x="21" y="1"/>
                    <a:pt x="24" y="0"/>
                    <a:pt x="26" y="0"/>
                  </a:cubicBezTo>
                  <a:cubicBezTo>
                    <a:pt x="26" y="0"/>
                    <a:pt x="26" y="0"/>
                    <a:pt x="27" y="0"/>
                  </a:cubicBezTo>
                  <a:cubicBezTo>
                    <a:pt x="27" y="0"/>
                    <a:pt x="27" y="0"/>
                    <a:pt x="28" y="1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6" y="5"/>
                    <a:pt x="26" y="5"/>
                    <a:pt x="25" y="5"/>
                  </a:cubicBezTo>
                  <a:cubicBezTo>
                    <a:pt x="25" y="5"/>
                    <a:pt x="25" y="5"/>
                    <a:pt x="24" y="5"/>
                  </a:cubicBezTo>
                  <a:cubicBezTo>
                    <a:pt x="21" y="5"/>
                    <a:pt x="18" y="6"/>
                    <a:pt x="16" y="7"/>
                  </a:cubicBezTo>
                  <a:cubicBezTo>
                    <a:pt x="14" y="9"/>
                    <a:pt x="12" y="11"/>
                    <a:pt x="12" y="13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9" y="1"/>
                  </a:ln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 533"/>
            <p:cNvSpPr>
              <a:spLocks noEditPoints="1"/>
            </p:cNvSpPr>
            <p:nvPr/>
          </p:nvSpPr>
          <p:spPr bwMode="auto">
            <a:xfrm>
              <a:off x="4565658" y="7197731"/>
              <a:ext cx="165100" cy="146050"/>
            </a:xfrm>
            <a:custGeom>
              <a:avLst/>
              <a:gdLst>
                <a:gd name="T0" fmla="*/ 52532 w 44"/>
                <a:gd name="T1" fmla="*/ 3745 h 39"/>
                <a:gd name="T2" fmla="*/ 75045 w 44"/>
                <a:gd name="T3" fmla="*/ 3745 h 39"/>
                <a:gd name="T4" fmla="*/ 71293 w 44"/>
                <a:gd name="T5" fmla="*/ 18724 h 39"/>
                <a:gd name="T6" fmla="*/ 90055 w 44"/>
                <a:gd name="T7" fmla="*/ 7490 h 39"/>
                <a:gd name="T8" fmla="*/ 120073 w 44"/>
                <a:gd name="T9" fmla="*/ 0 h 39"/>
                <a:gd name="T10" fmla="*/ 157595 w 44"/>
                <a:gd name="T11" fmla="*/ 14979 h 39"/>
                <a:gd name="T12" fmla="*/ 161348 w 44"/>
                <a:gd name="T13" fmla="*/ 52428 h 39"/>
                <a:gd name="T14" fmla="*/ 116320 w 44"/>
                <a:gd name="T15" fmla="*/ 101112 h 39"/>
                <a:gd name="T16" fmla="*/ 78798 w 44"/>
                <a:gd name="T17" fmla="*/ 108601 h 39"/>
                <a:gd name="T18" fmla="*/ 52532 w 44"/>
                <a:gd name="T19" fmla="*/ 104856 h 39"/>
                <a:gd name="T20" fmla="*/ 41275 w 44"/>
                <a:gd name="T21" fmla="*/ 93622 h 39"/>
                <a:gd name="T22" fmla="*/ 22514 w 44"/>
                <a:gd name="T23" fmla="*/ 146050 h 39"/>
                <a:gd name="T24" fmla="*/ 0 w 44"/>
                <a:gd name="T25" fmla="*/ 146050 h 39"/>
                <a:gd name="T26" fmla="*/ 52532 w 44"/>
                <a:gd name="T27" fmla="*/ 3745 h 39"/>
                <a:gd name="T28" fmla="*/ 135082 w 44"/>
                <a:gd name="T29" fmla="*/ 52428 h 39"/>
                <a:gd name="T30" fmla="*/ 138834 w 44"/>
                <a:gd name="T31" fmla="*/ 33704 h 39"/>
                <a:gd name="T32" fmla="*/ 108816 w 44"/>
                <a:gd name="T33" fmla="*/ 14979 h 39"/>
                <a:gd name="T34" fmla="*/ 67541 w 44"/>
                <a:gd name="T35" fmla="*/ 33704 h 39"/>
                <a:gd name="T36" fmla="*/ 56284 w 44"/>
                <a:gd name="T37" fmla="*/ 59918 h 39"/>
                <a:gd name="T38" fmla="*/ 52532 w 44"/>
                <a:gd name="T39" fmla="*/ 78642 h 39"/>
                <a:gd name="T40" fmla="*/ 82550 w 44"/>
                <a:gd name="T41" fmla="*/ 93622 h 39"/>
                <a:gd name="T42" fmla="*/ 112568 w 44"/>
                <a:gd name="T43" fmla="*/ 82387 h 39"/>
                <a:gd name="T44" fmla="*/ 135082 w 44"/>
                <a:gd name="T45" fmla="*/ 52428 h 39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44"/>
                <a:gd name="T70" fmla="*/ 0 h 39"/>
                <a:gd name="T71" fmla="*/ 44 w 44"/>
                <a:gd name="T72" fmla="*/ 39 h 39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44" h="39">
                  <a:moveTo>
                    <a:pt x="14" y="1"/>
                  </a:moveTo>
                  <a:cubicBezTo>
                    <a:pt x="20" y="1"/>
                    <a:pt x="20" y="1"/>
                    <a:pt x="20" y="1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20" y="4"/>
                    <a:pt x="22" y="3"/>
                    <a:pt x="24" y="2"/>
                  </a:cubicBezTo>
                  <a:cubicBezTo>
                    <a:pt x="26" y="1"/>
                    <a:pt x="29" y="0"/>
                    <a:pt x="32" y="0"/>
                  </a:cubicBezTo>
                  <a:cubicBezTo>
                    <a:pt x="36" y="0"/>
                    <a:pt x="40" y="2"/>
                    <a:pt x="42" y="4"/>
                  </a:cubicBezTo>
                  <a:cubicBezTo>
                    <a:pt x="44" y="6"/>
                    <a:pt x="44" y="10"/>
                    <a:pt x="43" y="14"/>
                  </a:cubicBezTo>
                  <a:cubicBezTo>
                    <a:pt x="40" y="20"/>
                    <a:pt x="37" y="24"/>
                    <a:pt x="31" y="27"/>
                  </a:cubicBezTo>
                  <a:cubicBezTo>
                    <a:pt x="28" y="28"/>
                    <a:pt x="25" y="29"/>
                    <a:pt x="21" y="29"/>
                  </a:cubicBezTo>
                  <a:cubicBezTo>
                    <a:pt x="18" y="29"/>
                    <a:pt x="16" y="29"/>
                    <a:pt x="14" y="28"/>
                  </a:cubicBezTo>
                  <a:cubicBezTo>
                    <a:pt x="13" y="27"/>
                    <a:pt x="12" y="26"/>
                    <a:pt x="11" y="25"/>
                  </a:cubicBezTo>
                  <a:cubicBezTo>
                    <a:pt x="6" y="39"/>
                    <a:pt x="6" y="39"/>
                    <a:pt x="6" y="39"/>
                  </a:cubicBezTo>
                  <a:cubicBezTo>
                    <a:pt x="0" y="39"/>
                    <a:pt x="0" y="39"/>
                    <a:pt x="0" y="39"/>
                  </a:cubicBezTo>
                  <a:lnTo>
                    <a:pt x="14" y="1"/>
                  </a:lnTo>
                  <a:close/>
                  <a:moveTo>
                    <a:pt x="36" y="14"/>
                  </a:moveTo>
                  <a:cubicBezTo>
                    <a:pt x="37" y="12"/>
                    <a:pt x="37" y="10"/>
                    <a:pt x="37" y="9"/>
                  </a:cubicBezTo>
                  <a:cubicBezTo>
                    <a:pt x="36" y="6"/>
                    <a:pt x="33" y="4"/>
                    <a:pt x="29" y="4"/>
                  </a:cubicBezTo>
                  <a:cubicBezTo>
                    <a:pt x="25" y="4"/>
                    <a:pt x="21" y="6"/>
                    <a:pt x="18" y="9"/>
                  </a:cubicBezTo>
                  <a:cubicBezTo>
                    <a:pt x="17" y="11"/>
                    <a:pt x="16" y="13"/>
                    <a:pt x="15" y="16"/>
                  </a:cubicBezTo>
                  <a:cubicBezTo>
                    <a:pt x="14" y="18"/>
                    <a:pt x="14" y="19"/>
                    <a:pt x="14" y="21"/>
                  </a:cubicBezTo>
                  <a:cubicBezTo>
                    <a:pt x="15" y="24"/>
                    <a:pt x="17" y="25"/>
                    <a:pt x="22" y="25"/>
                  </a:cubicBezTo>
                  <a:cubicBezTo>
                    <a:pt x="25" y="25"/>
                    <a:pt x="27" y="24"/>
                    <a:pt x="30" y="22"/>
                  </a:cubicBezTo>
                  <a:cubicBezTo>
                    <a:pt x="33" y="21"/>
                    <a:pt x="35" y="18"/>
                    <a:pt x="36" y="14"/>
                  </a:cubicBez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534"/>
            <p:cNvSpPr>
              <a:spLocks noEditPoints="1"/>
            </p:cNvSpPr>
            <p:nvPr/>
          </p:nvSpPr>
          <p:spPr bwMode="auto">
            <a:xfrm>
              <a:off x="4733933" y="7197731"/>
              <a:ext cx="146050" cy="109538"/>
            </a:xfrm>
            <a:custGeom>
              <a:avLst/>
              <a:gdLst>
                <a:gd name="T0" fmla="*/ 142305 w 39"/>
                <a:gd name="T1" fmla="*/ 52880 h 29"/>
                <a:gd name="T2" fmla="*/ 108601 w 39"/>
                <a:gd name="T3" fmla="*/ 94429 h 29"/>
                <a:gd name="T4" fmla="*/ 52428 w 39"/>
                <a:gd name="T5" fmla="*/ 109538 h 29"/>
                <a:gd name="T6" fmla="*/ 11235 w 39"/>
                <a:gd name="T7" fmla="*/ 94429 h 29"/>
                <a:gd name="T8" fmla="*/ 7490 w 39"/>
                <a:gd name="T9" fmla="*/ 56658 h 29"/>
                <a:gd name="T10" fmla="*/ 37449 w 39"/>
                <a:gd name="T11" fmla="*/ 15109 h 29"/>
                <a:gd name="T12" fmla="*/ 93622 w 39"/>
                <a:gd name="T13" fmla="*/ 0 h 29"/>
                <a:gd name="T14" fmla="*/ 134815 w 39"/>
                <a:gd name="T15" fmla="*/ 15109 h 29"/>
                <a:gd name="T16" fmla="*/ 142305 w 39"/>
                <a:gd name="T17" fmla="*/ 52880 h 29"/>
                <a:gd name="T18" fmla="*/ 116091 w 39"/>
                <a:gd name="T19" fmla="*/ 52880 h 29"/>
                <a:gd name="T20" fmla="*/ 116091 w 39"/>
                <a:gd name="T21" fmla="*/ 30217 h 29"/>
                <a:gd name="T22" fmla="*/ 86132 w 39"/>
                <a:gd name="T23" fmla="*/ 15109 h 29"/>
                <a:gd name="T24" fmla="*/ 52428 w 39"/>
                <a:gd name="T25" fmla="*/ 26440 h 29"/>
                <a:gd name="T26" fmla="*/ 29959 w 39"/>
                <a:gd name="T27" fmla="*/ 56658 h 29"/>
                <a:gd name="T28" fmla="*/ 29959 w 39"/>
                <a:gd name="T29" fmla="*/ 83098 h 29"/>
                <a:gd name="T30" fmla="*/ 59918 w 39"/>
                <a:gd name="T31" fmla="*/ 94429 h 29"/>
                <a:gd name="T32" fmla="*/ 97367 w 39"/>
                <a:gd name="T33" fmla="*/ 83098 h 29"/>
                <a:gd name="T34" fmla="*/ 116091 w 39"/>
                <a:gd name="T35" fmla="*/ 52880 h 29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9"/>
                <a:gd name="T55" fmla="*/ 0 h 29"/>
                <a:gd name="T56" fmla="*/ 39 w 39"/>
                <a:gd name="T57" fmla="*/ 29 h 29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9" h="29">
                  <a:moveTo>
                    <a:pt x="38" y="14"/>
                  </a:moveTo>
                  <a:cubicBezTo>
                    <a:pt x="36" y="18"/>
                    <a:pt x="33" y="22"/>
                    <a:pt x="29" y="25"/>
                  </a:cubicBezTo>
                  <a:cubicBezTo>
                    <a:pt x="25" y="28"/>
                    <a:pt x="20" y="29"/>
                    <a:pt x="14" y="29"/>
                  </a:cubicBezTo>
                  <a:cubicBezTo>
                    <a:pt x="8" y="29"/>
                    <a:pt x="5" y="28"/>
                    <a:pt x="3" y="25"/>
                  </a:cubicBezTo>
                  <a:cubicBezTo>
                    <a:pt x="0" y="23"/>
                    <a:pt x="0" y="19"/>
                    <a:pt x="2" y="15"/>
                  </a:cubicBezTo>
                  <a:cubicBezTo>
                    <a:pt x="3" y="11"/>
                    <a:pt x="6" y="7"/>
                    <a:pt x="10" y="4"/>
                  </a:cubicBezTo>
                  <a:cubicBezTo>
                    <a:pt x="15" y="2"/>
                    <a:pt x="20" y="0"/>
                    <a:pt x="25" y="0"/>
                  </a:cubicBezTo>
                  <a:cubicBezTo>
                    <a:pt x="30" y="0"/>
                    <a:pt x="34" y="1"/>
                    <a:pt x="36" y="4"/>
                  </a:cubicBezTo>
                  <a:cubicBezTo>
                    <a:pt x="39" y="6"/>
                    <a:pt x="39" y="9"/>
                    <a:pt x="38" y="14"/>
                  </a:cubicBezTo>
                  <a:close/>
                  <a:moveTo>
                    <a:pt x="31" y="14"/>
                  </a:moveTo>
                  <a:cubicBezTo>
                    <a:pt x="32" y="12"/>
                    <a:pt x="32" y="10"/>
                    <a:pt x="31" y="8"/>
                  </a:cubicBezTo>
                  <a:cubicBezTo>
                    <a:pt x="31" y="5"/>
                    <a:pt x="28" y="4"/>
                    <a:pt x="23" y="4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1" y="10"/>
                    <a:pt x="9" y="12"/>
                    <a:pt x="8" y="15"/>
                  </a:cubicBezTo>
                  <a:cubicBezTo>
                    <a:pt x="7" y="18"/>
                    <a:pt x="7" y="20"/>
                    <a:pt x="8" y="22"/>
                  </a:cubicBezTo>
                  <a:cubicBezTo>
                    <a:pt x="9" y="24"/>
                    <a:pt x="12" y="25"/>
                    <a:pt x="16" y="25"/>
                  </a:cubicBezTo>
                  <a:cubicBezTo>
                    <a:pt x="20" y="25"/>
                    <a:pt x="23" y="24"/>
                    <a:pt x="26" y="22"/>
                  </a:cubicBezTo>
                  <a:cubicBezTo>
                    <a:pt x="28" y="20"/>
                    <a:pt x="30" y="17"/>
                    <a:pt x="31" y="14"/>
                  </a:cubicBez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31" name="Freeform 535"/>
            <p:cNvSpPr/>
            <p:nvPr/>
          </p:nvSpPr>
          <p:spPr bwMode="auto">
            <a:xfrm>
              <a:off x="4873633" y="7197731"/>
              <a:ext cx="107950" cy="104775"/>
            </a:xfrm>
            <a:custGeom>
              <a:avLst/>
              <a:gdLst>
                <a:gd name="T0" fmla="*/ 37224 w 29"/>
                <a:gd name="T1" fmla="*/ 3742 h 28"/>
                <a:gd name="T2" fmla="*/ 59559 w 29"/>
                <a:gd name="T3" fmla="*/ 3742 h 28"/>
                <a:gd name="T4" fmla="*/ 52114 w 29"/>
                <a:gd name="T5" fmla="*/ 22452 h 28"/>
                <a:gd name="T6" fmla="*/ 70726 w 29"/>
                <a:gd name="T7" fmla="*/ 7484 h 28"/>
                <a:gd name="T8" fmla="*/ 100505 w 29"/>
                <a:gd name="T9" fmla="*/ 0 h 28"/>
                <a:gd name="T10" fmla="*/ 100505 w 29"/>
                <a:gd name="T11" fmla="*/ 0 h 28"/>
                <a:gd name="T12" fmla="*/ 107950 w 29"/>
                <a:gd name="T13" fmla="*/ 3742 h 28"/>
                <a:gd name="T14" fmla="*/ 100505 w 29"/>
                <a:gd name="T15" fmla="*/ 18710 h 28"/>
                <a:gd name="T16" fmla="*/ 96783 w 29"/>
                <a:gd name="T17" fmla="*/ 18710 h 28"/>
                <a:gd name="T18" fmla="*/ 93060 w 29"/>
                <a:gd name="T19" fmla="*/ 18710 h 28"/>
                <a:gd name="T20" fmla="*/ 63281 w 29"/>
                <a:gd name="T21" fmla="*/ 26194 h 28"/>
                <a:gd name="T22" fmla="*/ 44669 w 29"/>
                <a:gd name="T23" fmla="*/ 48646 h 28"/>
                <a:gd name="T24" fmla="*/ 22334 w 29"/>
                <a:gd name="T25" fmla="*/ 104775 h 28"/>
                <a:gd name="T26" fmla="*/ 0 w 29"/>
                <a:gd name="T27" fmla="*/ 104775 h 28"/>
                <a:gd name="T28" fmla="*/ 37224 w 29"/>
                <a:gd name="T29" fmla="*/ 3742 h 2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9"/>
                <a:gd name="T46" fmla="*/ 0 h 28"/>
                <a:gd name="T47" fmla="*/ 29 w 29"/>
                <a:gd name="T48" fmla="*/ 28 h 2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9" h="28">
                  <a:moveTo>
                    <a:pt x="10" y="1"/>
                  </a:moveTo>
                  <a:cubicBezTo>
                    <a:pt x="16" y="1"/>
                    <a:pt x="16" y="1"/>
                    <a:pt x="16" y="1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5" y="5"/>
                    <a:pt x="17" y="4"/>
                    <a:pt x="19" y="2"/>
                  </a:cubicBezTo>
                  <a:cubicBezTo>
                    <a:pt x="22" y="1"/>
                    <a:pt x="24" y="0"/>
                    <a:pt x="27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0"/>
                    <a:pt x="28" y="0"/>
                    <a:pt x="29" y="1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6" y="5"/>
                    <a:pt x="25" y="5"/>
                    <a:pt x="25" y="5"/>
                  </a:cubicBezTo>
                  <a:cubicBezTo>
                    <a:pt x="22" y="5"/>
                    <a:pt x="19" y="6"/>
                    <a:pt x="17" y="7"/>
                  </a:cubicBezTo>
                  <a:cubicBezTo>
                    <a:pt x="14" y="9"/>
                    <a:pt x="13" y="11"/>
                    <a:pt x="12" y="13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10" y="1"/>
                  </a:ln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32" name="Freeform 536"/>
            <p:cNvSpPr>
              <a:spLocks noEditPoints="1"/>
            </p:cNvSpPr>
            <p:nvPr/>
          </p:nvSpPr>
          <p:spPr bwMode="auto">
            <a:xfrm>
              <a:off x="4956184" y="7197731"/>
              <a:ext cx="146050" cy="109538"/>
            </a:xfrm>
            <a:custGeom>
              <a:avLst/>
              <a:gdLst>
                <a:gd name="T0" fmla="*/ 101112 w 39"/>
                <a:gd name="T1" fmla="*/ 45326 h 29"/>
                <a:gd name="T2" fmla="*/ 112346 w 39"/>
                <a:gd name="T3" fmla="*/ 37772 h 29"/>
                <a:gd name="T4" fmla="*/ 116091 w 39"/>
                <a:gd name="T5" fmla="*/ 33995 h 29"/>
                <a:gd name="T6" fmla="*/ 112346 w 39"/>
                <a:gd name="T7" fmla="*/ 18886 h 29"/>
                <a:gd name="T8" fmla="*/ 89877 w 39"/>
                <a:gd name="T9" fmla="*/ 15109 h 29"/>
                <a:gd name="T10" fmla="*/ 59918 w 39"/>
                <a:gd name="T11" fmla="*/ 22663 h 29"/>
                <a:gd name="T12" fmla="*/ 48683 w 39"/>
                <a:gd name="T13" fmla="*/ 33995 h 29"/>
                <a:gd name="T14" fmla="*/ 26214 w 39"/>
                <a:gd name="T15" fmla="*/ 33995 h 29"/>
                <a:gd name="T16" fmla="*/ 52428 w 39"/>
                <a:gd name="T17" fmla="*/ 7554 h 29"/>
                <a:gd name="T18" fmla="*/ 93622 w 39"/>
                <a:gd name="T19" fmla="*/ 0 h 29"/>
                <a:gd name="T20" fmla="*/ 134815 w 39"/>
                <a:gd name="T21" fmla="*/ 7554 h 29"/>
                <a:gd name="T22" fmla="*/ 142305 w 39"/>
                <a:gd name="T23" fmla="*/ 30217 h 29"/>
                <a:gd name="T24" fmla="*/ 119836 w 39"/>
                <a:gd name="T25" fmla="*/ 90652 h 29"/>
                <a:gd name="T26" fmla="*/ 119836 w 39"/>
                <a:gd name="T27" fmla="*/ 94429 h 29"/>
                <a:gd name="T28" fmla="*/ 127326 w 39"/>
                <a:gd name="T29" fmla="*/ 94429 h 29"/>
                <a:gd name="T30" fmla="*/ 131071 w 39"/>
                <a:gd name="T31" fmla="*/ 94429 h 29"/>
                <a:gd name="T32" fmla="*/ 134815 w 39"/>
                <a:gd name="T33" fmla="*/ 94429 h 29"/>
                <a:gd name="T34" fmla="*/ 131071 w 39"/>
                <a:gd name="T35" fmla="*/ 105761 h 29"/>
                <a:gd name="T36" fmla="*/ 119836 w 39"/>
                <a:gd name="T37" fmla="*/ 109538 h 29"/>
                <a:gd name="T38" fmla="*/ 112346 w 39"/>
                <a:gd name="T39" fmla="*/ 109538 h 29"/>
                <a:gd name="T40" fmla="*/ 97367 w 39"/>
                <a:gd name="T41" fmla="*/ 101984 h 29"/>
                <a:gd name="T42" fmla="*/ 97367 w 39"/>
                <a:gd name="T43" fmla="*/ 94429 h 29"/>
                <a:gd name="T44" fmla="*/ 71153 w 39"/>
                <a:gd name="T45" fmla="*/ 105761 h 29"/>
                <a:gd name="T46" fmla="*/ 37449 w 39"/>
                <a:gd name="T47" fmla="*/ 109538 h 29"/>
                <a:gd name="T48" fmla="*/ 7490 w 39"/>
                <a:gd name="T49" fmla="*/ 101984 h 29"/>
                <a:gd name="T50" fmla="*/ 3745 w 39"/>
                <a:gd name="T51" fmla="*/ 79321 h 29"/>
                <a:gd name="T52" fmla="*/ 26214 w 39"/>
                <a:gd name="T53" fmla="*/ 56658 h 29"/>
                <a:gd name="T54" fmla="*/ 59918 w 39"/>
                <a:gd name="T55" fmla="*/ 49103 h 29"/>
                <a:gd name="T56" fmla="*/ 101112 w 39"/>
                <a:gd name="T57" fmla="*/ 45326 h 29"/>
                <a:gd name="T58" fmla="*/ 48683 w 39"/>
                <a:gd name="T59" fmla="*/ 94429 h 29"/>
                <a:gd name="T60" fmla="*/ 74897 w 39"/>
                <a:gd name="T61" fmla="*/ 90652 h 29"/>
                <a:gd name="T62" fmla="*/ 104856 w 39"/>
                <a:gd name="T63" fmla="*/ 67989 h 29"/>
                <a:gd name="T64" fmla="*/ 108601 w 39"/>
                <a:gd name="T65" fmla="*/ 52880 h 29"/>
                <a:gd name="T66" fmla="*/ 97367 w 39"/>
                <a:gd name="T67" fmla="*/ 56658 h 29"/>
                <a:gd name="T68" fmla="*/ 82387 w 39"/>
                <a:gd name="T69" fmla="*/ 60435 h 29"/>
                <a:gd name="T70" fmla="*/ 67408 w 39"/>
                <a:gd name="T71" fmla="*/ 60435 h 29"/>
                <a:gd name="T72" fmla="*/ 44938 w 39"/>
                <a:gd name="T73" fmla="*/ 64212 h 29"/>
                <a:gd name="T74" fmla="*/ 29959 w 39"/>
                <a:gd name="T75" fmla="*/ 79321 h 29"/>
                <a:gd name="T76" fmla="*/ 33704 w 39"/>
                <a:gd name="T77" fmla="*/ 90652 h 29"/>
                <a:gd name="T78" fmla="*/ 48683 w 39"/>
                <a:gd name="T79" fmla="*/ 94429 h 29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39"/>
                <a:gd name="T121" fmla="*/ 0 h 29"/>
                <a:gd name="T122" fmla="*/ 39 w 39"/>
                <a:gd name="T123" fmla="*/ 29 h 29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39" h="29">
                  <a:moveTo>
                    <a:pt x="27" y="12"/>
                  </a:moveTo>
                  <a:cubicBezTo>
                    <a:pt x="28" y="12"/>
                    <a:pt x="29" y="11"/>
                    <a:pt x="30" y="10"/>
                  </a:cubicBezTo>
                  <a:cubicBezTo>
                    <a:pt x="31" y="10"/>
                    <a:pt x="31" y="9"/>
                    <a:pt x="31" y="9"/>
                  </a:cubicBezTo>
                  <a:cubicBezTo>
                    <a:pt x="32" y="7"/>
                    <a:pt x="31" y="6"/>
                    <a:pt x="30" y="5"/>
                  </a:cubicBezTo>
                  <a:cubicBezTo>
                    <a:pt x="29" y="5"/>
                    <a:pt x="27" y="4"/>
                    <a:pt x="24" y="4"/>
                  </a:cubicBezTo>
                  <a:cubicBezTo>
                    <a:pt x="20" y="4"/>
                    <a:pt x="18" y="5"/>
                    <a:pt x="16" y="6"/>
                  </a:cubicBezTo>
                  <a:cubicBezTo>
                    <a:pt x="15" y="7"/>
                    <a:pt x="14" y="8"/>
                    <a:pt x="13" y="9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9" y="6"/>
                    <a:pt x="11" y="4"/>
                    <a:pt x="14" y="2"/>
                  </a:cubicBezTo>
                  <a:cubicBezTo>
                    <a:pt x="18" y="1"/>
                    <a:pt x="22" y="0"/>
                    <a:pt x="25" y="0"/>
                  </a:cubicBezTo>
                  <a:cubicBezTo>
                    <a:pt x="30" y="0"/>
                    <a:pt x="33" y="1"/>
                    <a:pt x="36" y="2"/>
                  </a:cubicBezTo>
                  <a:cubicBezTo>
                    <a:pt x="38" y="3"/>
                    <a:pt x="39" y="5"/>
                    <a:pt x="38" y="8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2" y="24"/>
                    <a:pt x="32" y="24"/>
                    <a:pt x="32" y="25"/>
                  </a:cubicBezTo>
                  <a:cubicBezTo>
                    <a:pt x="32" y="25"/>
                    <a:pt x="33" y="25"/>
                    <a:pt x="34" y="25"/>
                  </a:cubicBezTo>
                  <a:cubicBezTo>
                    <a:pt x="34" y="25"/>
                    <a:pt x="34" y="25"/>
                    <a:pt x="35" y="25"/>
                  </a:cubicBezTo>
                  <a:cubicBezTo>
                    <a:pt x="35" y="25"/>
                    <a:pt x="35" y="25"/>
                    <a:pt x="36" y="25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4" y="28"/>
                    <a:pt x="33" y="29"/>
                    <a:pt x="32" y="29"/>
                  </a:cubicBezTo>
                  <a:cubicBezTo>
                    <a:pt x="32" y="29"/>
                    <a:pt x="31" y="29"/>
                    <a:pt x="30" y="29"/>
                  </a:cubicBezTo>
                  <a:cubicBezTo>
                    <a:pt x="28" y="29"/>
                    <a:pt x="26" y="28"/>
                    <a:pt x="26" y="27"/>
                  </a:cubicBezTo>
                  <a:cubicBezTo>
                    <a:pt x="26" y="26"/>
                    <a:pt x="25" y="26"/>
                    <a:pt x="26" y="25"/>
                  </a:cubicBezTo>
                  <a:cubicBezTo>
                    <a:pt x="24" y="26"/>
                    <a:pt x="22" y="27"/>
                    <a:pt x="19" y="28"/>
                  </a:cubicBezTo>
                  <a:cubicBezTo>
                    <a:pt x="16" y="29"/>
                    <a:pt x="13" y="29"/>
                    <a:pt x="10" y="29"/>
                  </a:cubicBezTo>
                  <a:cubicBezTo>
                    <a:pt x="7" y="29"/>
                    <a:pt x="4" y="28"/>
                    <a:pt x="2" y="27"/>
                  </a:cubicBezTo>
                  <a:cubicBezTo>
                    <a:pt x="1" y="25"/>
                    <a:pt x="0" y="23"/>
                    <a:pt x="1" y="21"/>
                  </a:cubicBezTo>
                  <a:cubicBezTo>
                    <a:pt x="2" y="19"/>
                    <a:pt x="4" y="17"/>
                    <a:pt x="7" y="15"/>
                  </a:cubicBezTo>
                  <a:cubicBezTo>
                    <a:pt x="9" y="14"/>
                    <a:pt x="12" y="13"/>
                    <a:pt x="16" y="13"/>
                  </a:cubicBezTo>
                  <a:lnTo>
                    <a:pt x="27" y="12"/>
                  </a:lnTo>
                  <a:close/>
                  <a:moveTo>
                    <a:pt x="13" y="25"/>
                  </a:moveTo>
                  <a:cubicBezTo>
                    <a:pt x="15" y="25"/>
                    <a:pt x="18" y="25"/>
                    <a:pt x="20" y="24"/>
                  </a:cubicBezTo>
                  <a:cubicBezTo>
                    <a:pt x="24" y="23"/>
                    <a:pt x="27" y="21"/>
                    <a:pt x="28" y="18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28" y="15"/>
                    <a:pt x="27" y="15"/>
                    <a:pt x="26" y="15"/>
                  </a:cubicBezTo>
                  <a:cubicBezTo>
                    <a:pt x="24" y="15"/>
                    <a:pt x="23" y="16"/>
                    <a:pt x="22" y="16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15" y="16"/>
                    <a:pt x="14" y="17"/>
                    <a:pt x="12" y="17"/>
                  </a:cubicBezTo>
                  <a:cubicBezTo>
                    <a:pt x="10" y="18"/>
                    <a:pt x="9" y="19"/>
                    <a:pt x="8" y="21"/>
                  </a:cubicBezTo>
                  <a:cubicBezTo>
                    <a:pt x="7" y="22"/>
                    <a:pt x="8" y="23"/>
                    <a:pt x="9" y="24"/>
                  </a:cubicBezTo>
                  <a:cubicBezTo>
                    <a:pt x="10" y="25"/>
                    <a:pt x="11" y="25"/>
                    <a:pt x="13" y="25"/>
                  </a:cubicBez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33" name="Freeform 537"/>
            <p:cNvSpPr/>
            <p:nvPr/>
          </p:nvSpPr>
          <p:spPr bwMode="auto">
            <a:xfrm>
              <a:off x="5113346" y="7172331"/>
              <a:ext cx="77788" cy="134938"/>
            </a:xfrm>
            <a:custGeom>
              <a:avLst/>
              <a:gdLst>
                <a:gd name="T0" fmla="*/ 40746 w 21"/>
                <a:gd name="T1" fmla="*/ 0 h 36"/>
                <a:gd name="T2" fmla="*/ 62971 w 21"/>
                <a:gd name="T3" fmla="*/ 0 h 36"/>
                <a:gd name="T4" fmla="*/ 55563 w 21"/>
                <a:gd name="T5" fmla="*/ 29986 h 36"/>
                <a:gd name="T6" fmla="*/ 77788 w 21"/>
                <a:gd name="T7" fmla="*/ 29986 h 36"/>
                <a:gd name="T8" fmla="*/ 70380 w 21"/>
                <a:gd name="T9" fmla="*/ 44979 h 36"/>
                <a:gd name="T10" fmla="*/ 48154 w 21"/>
                <a:gd name="T11" fmla="*/ 44979 h 36"/>
                <a:gd name="T12" fmla="*/ 25929 w 21"/>
                <a:gd name="T13" fmla="*/ 108700 h 36"/>
                <a:gd name="T14" fmla="*/ 29634 w 21"/>
                <a:gd name="T15" fmla="*/ 116197 h 36"/>
                <a:gd name="T16" fmla="*/ 37042 w 21"/>
                <a:gd name="T17" fmla="*/ 119945 h 36"/>
                <a:gd name="T18" fmla="*/ 40746 w 21"/>
                <a:gd name="T19" fmla="*/ 119945 h 36"/>
                <a:gd name="T20" fmla="*/ 44450 w 21"/>
                <a:gd name="T21" fmla="*/ 119945 h 36"/>
                <a:gd name="T22" fmla="*/ 40746 w 21"/>
                <a:gd name="T23" fmla="*/ 131190 h 36"/>
                <a:gd name="T24" fmla="*/ 33338 w 21"/>
                <a:gd name="T25" fmla="*/ 131190 h 36"/>
                <a:gd name="T26" fmla="*/ 22225 w 21"/>
                <a:gd name="T27" fmla="*/ 134938 h 36"/>
                <a:gd name="T28" fmla="*/ 0 w 21"/>
                <a:gd name="T29" fmla="*/ 127441 h 36"/>
                <a:gd name="T30" fmla="*/ 0 w 21"/>
                <a:gd name="T31" fmla="*/ 112448 h 36"/>
                <a:gd name="T32" fmla="*/ 25929 w 21"/>
                <a:gd name="T33" fmla="*/ 44979 h 36"/>
                <a:gd name="T34" fmla="*/ 7408 w 21"/>
                <a:gd name="T35" fmla="*/ 44979 h 36"/>
                <a:gd name="T36" fmla="*/ 11113 w 21"/>
                <a:gd name="T37" fmla="*/ 29986 h 36"/>
                <a:gd name="T38" fmla="*/ 29634 w 21"/>
                <a:gd name="T39" fmla="*/ 29986 h 36"/>
                <a:gd name="T40" fmla="*/ 40746 w 21"/>
                <a:gd name="T41" fmla="*/ 0 h 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21"/>
                <a:gd name="T64" fmla="*/ 0 h 36"/>
                <a:gd name="T65" fmla="*/ 21 w 21"/>
                <a:gd name="T66" fmla="*/ 36 h 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21" h="36">
                  <a:moveTo>
                    <a:pt x="11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7" y="30"/>
                    <a:pt x="7" y="31"/>
                    <a:pt x="8" y="31"/>
                  </a:cubicBezTo>
                  <a:cubicBezTo>
                    <a:pt x="8" y="32"/>
                    <a:pt x="9" y="32"/>
                    <a:pt x="10" y="32"/>
                  </a:cubicBezTo>
                  <a:cubicBezTo>
                    <a:pt x="10" y="32"/>
                    <a:pt x="11" y="32"/>
                    <a:pt x="11" y="32"/>
                  </a:cubicBezTo>
                  <a:cubicBezTo>
                    <a:pt x="11" y="32"/>
                    <a:pt x="12" y="32"/>
                    <a:pt x="12" y="32"/>
                  </a:cubicBezTo>
                  <a:cubicBezTo>
                    <a:pt x="11" y="35"/>
                    <a:pt x="11" y="35"/>
                    <a:pt x="11" y="35"/>
                  </a:cubicBezTo>
                  <a:cubicBezTo>
                    <a:pt x="10" y="35"/>
                    <a:pt x="9" y="35"/>
                    <a:pt x="9" y="35"/>
                  </a:cubicBezTo>
                  <a:cubicBezTo>
                    <a:pt x="8" y="36"/>
                    <a:pt x="7" y="36"/>
                    <a:pt x="6" y="36"/>
                  </a:cubicBezTo>
                  <a:cubicBezTo>
                    <a:pt x="3" y="36"/>
                    <a:pt x="1" y="35"/>
                    <a:pt x="0" y="34"/>
                  </a:cubicBezTo>
                  <a:cubicBezTo>
                    <a:pt x="0" y="33"/>
                    <a:pt x="0" y="31"/>
                    <a:pt x="0" y="30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11" y="0"/>
                  </a:ln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Freeform 538"/>
            <p:cNvSpPr>
              <a:spLocks noEditPoints="1"/>
            </p:cNvSpPr>
            <p:nvPr/>
          </p:nvSpPr>
          <p:spPr bwMode="auto">
            <a:xfrm>
              <a:off x="5176846" y="7164394"/>
              <a:ext cx="74613" cy="138113"/>
            </a:xfrm>
            <a:custGeom>
              <a:avLst/>
              <a:gdLst>
                <a:gd name="T0" fmla="*/ 38100 w 47"/>
                <a:gd name="T1" fmla="*/ 36513 h 87"/>
                <a:gd name="T2" fmla="*/ 60325 w 47"/>
                <a:gd name="T3" fmla="*/ 36513 h 87"/>
                <a:gd name="T4" fmla="*/ 26988 w 47"/>
                <a:gd name="T5" fmla="*/ 138113 h 87"/>
                <a:gd name="T6" fmla="*/ 0 w 47"/>
                <a:gd name="T7" fmla="*/ 138113 h 87"/>
                <a:gd name="T8" fmla="*/ 38100 w 47"/>
                <a:gd name="T9" fmla="*/ 36513 h 87"/>
                <a:gd name="T10" fmla="*/ 49213 w 47"/>
                <a:gd name="T11" fmla="*/ 0 h 87"/>
                <a:gd name="T12" fmla="*/ 74613 w 47"/>
                <a:gd name="T13" fmla="*/ 0 h 87"/>
                <a:gd name="T14" fmla="*/ 68263 w 47"/>
                <a:gd name="T15" fmla="*/ 19050 h 87"/>
                <a:gd name="T16" fmla="*/ 44450 w 47"/>
                <a:gd name="T17" fmla="*/ 19050 h 87"/>
                <a:gd name="T18" fmla="*/ 49213 w 47"/>
                <a:gd name="T19" fmla="*/ 0 h 8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7"/>
                <a:gd name="T31" fmla="*/ 0 h 87"/>
                <a:gd name="T32" fmla="*/ 47 w 47"/>
                <a:gd name="T33" fmla="*/ 87 h 8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7" h="87">
                  <a:moveTo>
                    <a:pt x="24" y="23"/>
                  </a:moveTo>
                  <a:lnTo>
                    <a:pt x="38" y="23"/>
                  </a:lnTo>
                  <a:lnTo>
                    <a:pt x="17" y="87"/>
                  </a:lnTo>
                  <a:lnTo>
                    <a:pt x="0" y="87"/>
                  </a:lnTo>
                  <a:lnTo>
                    <a:pt x="24" y="23"/>
                  </a:lnTo>
                  <a:close/>
                  <a:moveTo>
                    <a:pt x="31" y="0"/>
                  </a:moveTo>
                  <a:lnTo>
                    <a:pt x="47" y="0"/>
                  </a:lnTo>
                  <a:lnTo>
                    <a:pt x="43" y="12"/>
                  </a:lnTo>
                  <a:lnTo>
                    <a:pt x="28" y="12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35" name="Freeform 539"/>
            <p:cNvSpPr>
              <a:spLocks noEditPoints="1"/>
            </p:cNvSpPr>
            <p:nvPr/>
          </p:nvSpPr>
          <p:spPr bwMode="auto">
            <a:xfrm>
              <a:off x="5232409" y="7197731"/>
              <a:ext cx="147638" cy="109538"/>
            </a:xfrm>
            <a:custGeom>
              <a:avLst/>
              <a:gdLst>
                <a:gd name="T0" fmla="*/ 140067 w 39"/>
                <a:gd name="T1" fmla="*/ 52880 h 29"/>
                <a:gd name="T2" fmla="*/ 109782 w 39"/>
                <a:gd name="T3" fmla="*/ 94429 h 29"/>
                <a:gd name="T4" fmla="*/ 52998 w 39"/>
                <a:gd name="T5" fmla="*/ 109538 h 29"/>
                <a:gd name="T6" fmla="*/ 7571 w 39"/>
                <a:gd name="T7" fmla="*/ 94429 h 29"/>
                <a:gd name="T8" fmla="*/ 3786 w 39"/>
                <a:gd name="T9" fmla="*/ 56658 h 29"/>
                <a:gd name="T10" fmla="*/ 37856 w 39"/>
                <a:gd name="T11" fmla="*/ 15109 h 29"/>
                <a:gd name="T12" fmla="*/ 94640 w 39"/>
                <a:gd name="T13" fmla="*/ 0 h 29"/>
                <a:gd name="T14" fmla="*/ 136281 w 39"/>
                <a:gd name="T15" fmla="*/ 15109 h 29"/>
                <a:gd name="T16" fmla="*/ 140067 w 39"/>
                <a:gd name="T17" fmla="*/ 52880 h 29"/>
                <a:gd name="T18" fmla="*/ 117353 w 39"/>
                <a:gd name="T19" fmla="*/ 52880 h 29"/>
                <a:gd name="T20" fmla="*/ 117353 w 39"/>
                <a:gd name="T21" fmla="*/ 30217 h 29"/>
                <a:gd name="T22" fmla="*/ 87069 w 39"/>
                <a:gd name="T23" fmla="*/ 15109 h 29"/>
                <a:gd name="T24" fmla="*/ 52998 w 39"/>
                <a:gd name="T25" fmla="*/ 26440 h 29"/>
                <a:gd name="T26" fmla="*/ 30285 w 39"/>
                <a:gd name="T27" fmla="*/ 56658 h 29"/>
                <a:gd name="T28" fmla="*/ 30285 w 39"/>
                <a:gd name="T29" fmla="*/ 83098 h 29"/>
                <a:gd name="T30" fmla="*/ 60569 w 39"/>
                <a:gd name="T31" fmla="*/ 94429 h 29"/>
                <a:gd name="T32" fmla="*/ 98425 w 39"/>
                <a:gd name="T33" fmla="*/ 83098 h 29"/>
                <a:gd name="T34" fmla="*/ 117353 w 39"/>
                <a:gd name="T35" fmla="*/ 52880 h 29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9"/>
                <a:gd name="T55" fmla="*/ 0 h 29"/>
                <a:gd name="T56" fmla="*/ 39 w 39"/>
                <a:gd name="T57" fmla="*/ 29 h 29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9" h="29">
                  <a:moveTo>
                    <a:pt x="37" y="14"/>
                  </a:moveTo>
                  <a:cubicBezTo>
                    <a:pt x="36" y="18"/>
                    <a:pt x="33" y="22"/>
                    <a:pt x="29" y="25"/>
                  </a:cubicBezTo>
                  <a:cubicBezTo>
                    <a:pt x="25" y="28"/>
                    <a:pt x="20" y="29"/>
                    <a:pt x="14" y="29"/>
                  </a:cubicBezTo>
                  <a:cubicBezTo>
                    <a:pt x="8" y="29"/>
                    <a:pt x="5" y="28"/>
                    <a:pt x="2" y="25"/>
                  </a:cubicBezTo>
                  <a:cubicBezTo>
                    <a:pt x="0" y="23"/>
                    <a:pt x="0" y="19"/>
                    <a:pt x="1" y="15"/>
                  </a:cubicBezTo>
                  <a:cubicBezTo>
                    <a:pt x="3" y="11"/>
                    <a:pt x="6" y="7"/>
                    <a:pt x="10" y="4"/>
                  </a:cubicBezTo>
                  <a:cubicBezTo>
                    <a:pt x="15" y="2"/>
                    <a:pt x="19" y="0"/>
                    <a:pt x="25" y="0"/>
                  </a:cubicBezTo>
                  <a:cubicBezTo>
                    <a:pt x="30" y="0"/>
                    <a:pt x="34" y="1"/>
                    <a:pt x="36" y="4"/>
                  </a:cubicBezTo>
                  <a:cubicBezTo>
                    <a:pt x="39" y="6"/>
                    <a:pt x="39" y="9"/>
                    <a:pt x="37" y="14"/>
                  </a:cubicBezTo>
                  <a:close/>
                  <a:moveTo>
                    <a:pt x="31" y="14"/>
                  </a:moveTo>
                  <a:cubicBezTo>
                    <a:pt x="32" y="12"/>
                    <a:pt x="32" y="10"/>
                    <a:pt x="31" y="8"/>
                  </a:cubicBezTo>
                  <a:cubicBezTo>
                    <a:pt x="30" y="5"/>
                    <a:pt x="28" y="4"/>
                    <a:pt x="23" y="4"/>
                  </a:cubicBezTo>
                  <a:cubicBezTo>
                    <a:pt x="19" y="4"/>
                    <a:pt x="16" y="5"/>
                    <a:pt x="14" y="7"/>
                  </a:cubicBezTo>
                  <a:cubicBezTo>
                    <a:pt x="11" y="10"/>
                    <a:pt x="9" y="12"/>
                    <a:pt x="8" y="15"/>
                  </a:cubicBezTo>
                  <a:cubicBezTo>
                    <a:pt x="7" y="18"/>
                    <a:pt x="7" y="20"/>
                    <a:pt x="8" y="22"/>
                  </a:cubicBezTo>
                  <a:cubicBezTo>
                    <a:pt x="9" y="24"/>
                    <a:pt x="12" y="25"/>
                    <a:pt x="16" y="25"/>
                  </a:cubicBezTo>
                  <a:cubicBezTo>
                    <a:pt x="20" y="25"/>
                    <a:pt x="23" y="24"/>
                    <a:pt x="26" y="22"/>
                  </a:cubicBezTo>
                  <a:cubicBezTo>
                    <a:pt x="28" y="20"/>
                    <a:pt x="30" y="17"/>
                    <a:pt x="31" y="14"/>
                  </a:cubicBez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36" name="Freeform 540"/>
            <p:cNvSpPr/>
            <p:nvPr/>
          </p:nvSpPr>
          <p:spPr bwMode="auto">
            <a:xfrm>
              <a:off x="5375284" y="7197731"/>
              <a:ext cx="146050" cy="104775"/>
            </a:xfrm>
            <a:custGeom>
              <a:avLst/>
              <a:gdLst>
                <a:gd name="T0" fmla="*/ 37449 w 39"/>
                <a:gd name="T1" fmla="*/ 3742 h 28"/>
                <a:gd name="T2" fmla="*/ 59918 w 39"/>
                <a:gd name="T3" fmla="*/ 3742 h 28"/>
                <a:gd name="T4" fmla="*/ 56173 w 39"/>
                <a:gd name="T5" fmla="*/ 18710 h 28"/>
                <a:gd name="T6" fmla="*/ 82387 w 39"/>
                <a:gd name="T7" fmla="*/ 3742 h 28"/>
                <a:gd name="T8" fmla="*/ 108601 w 39"/>
                <a:gd name="T9" fmla="*/ 0 h 28"/>
                <a:gd name="T10" fmla="*/ 142305 w 39"/>
                <a:gd name="T11" fmla="*/ 14968 h 28"/>
                <a:gd name="T12" fmla="*/ 142305 w 39"/>
                <a:gd name="T13" fmla="*/ 41162 h 28"/>
                <a:gd name="T14" fmla="*/ 116091 w 39"/>
                <a:gd name="T15" fmla="*/ 104775 h 28"/>
                <a:gd name="T16" fmla="*/ 93622 w 39"/>
                <a:gd name="T17" fmla="*/ 104775 h 28"/>
                <a:gd name="T18" fmla="*/ 116091 w 39"/>
                <a:gd name="T19" fmla="*/ 41162 h 28"/>
                <a:gd name="T20" fmla="*/ 116091 w 39"/>
                <a:gd name="T21" fmla="*/ 26194 h 28"/>
                <a:gd name="T22" fmla="*/ 97367 w 39"/>
                <a:gd name="T23" fmla="*/ 18710 h 28"/>
                <a:gd name="T24" fmla="*/ 82387 w 39"/>
                <a:gd name="T25" fmla="*/ 18710 h 28"/>
                <a:gd name="T26" fmla="*/ 63663 w 39"/>
                <a:gd name="T27" fmla="*/ 26194 h 28"/>
                <a:gd name="T28" fmla="*/ 52428 w 39"/>
                <a:gd name="T29" fmla="*/ 37420 h 28"/>
                <a:gd name="T30" fmla="*/ 44938 w 39"/>
                <a:gd name="T31" fmla="*/ 52388 h 28"/>
                <a:gd name="T32" fmla="*/ 26214 w 39"/>
                <a:gd name="T33" fmla="*/ 104775 h 28"/>
                <a:gd name="T34" fmla="*/ 0 w 39"/>
                <a:gd name="T35" fmla="*/ 104775 h 28"/>
                <a:gd name="T36" fmla="*/ 37449 w 39"/>
                <a:gd name="T37" fmla="*/ 3742 h 2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39"/>
                <a:gd name="T58" fmla="*/ 0 h 28"/>
                <a:gd name="T59" fmla="*/ 39 w 39"/>
                <a:gd name="T60" fmla="*/ 28 h 28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39" h="28">
                  <a:moveTo>
                    <a:pt x="10" y="1"/>
                  </a:moveTo>
                  <a:cubicBezTo>
                    <a:pt x="16" y="1"/>
                    <a:pt x="16" y="1"/>
                    <a:pt x="16" y="1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7" y="3"/>
                    <a:pt x="19" y="2"/>
                    <a:pt x="22" y="1"/>
                  </a:cubicBezTo>
                  <a:cubicBezTo>
                    <a:pt x="24" y="1"/>
                    <a:pt x="26" y="0"/>
                    <a:pt x="29" y="0"/>
                  </a:cubicBezTo>
                  <a:cubicBezTo>
                    <a:pt x="34" y="0"/>
                    <a:pt x="37" y="2"/>
                    <a:pt x="38" y="4"/>
                  </a:cubicBezTo>
                  <a:cubicBezTo>
                    <a:pt x="39" y="6"/>
                    <a:pt x="39" y="8"/>
                    <a:pt x="38" y="11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25" y="28"/>
                    <a:pt x="25" y="28"/>
                    <a:pt x="25" y="28"/>
                  </a:cubicBezTo>
                  <a:cubicBezTo>
                    <a:pt x="31" y="11"/>
                    <a:pt x="31" y="11"/>
                    <a:pt x="31" y="11"/>
                  </a:cubicBezTo>
                  <a:cubicBezTo>
                    <a:pt x="32" y="9"/>
                    <a:pt x="32" y="8"/>
                    <a:pt x="31" y="7"/>
                  </a:cubicBezTo>
                  <a:cubicBezTo>
                    <a:pt x="31" y="5"/>
                    <a:pt x="29" y="5"/>
                    <a:pt x="26" y="5"/>
                  </a:cubicBezTo>
                  <a:cubicBezTo>
                    <a:pt x="25" y="5"/>
                    <a:pt x="23" y="5"/>
                    <a:pt x="22" y="5"/>
                  </a:cubicBezTo>
                  <a:cubicBezTo>
                    <a:pt x="20" y="5"/>
                    <a:pt x="18" y="6"/>
                    <a:pt x="17" y="7"/>
                  </a:cubicBezTo>
                  <a:cubicBezTo>
                    <a:pt x="15" y="8"/>
                    <a:pt x="14" y="9"/>
                    <a:pt x="14" y="10"/>
                  </a:cubicBezTo>
                  <a:cubicBezTo>
                    <a:pt x="13" y="11"/>
                    <a:pt x="12" y="12"/>
                    <a:pt x="12" y="14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10" y="1"/>
                  </a:ln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F4FF9630-A327-8E47-8CD6-EF83B57CFB1D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4416425" y="6526215"/>
            <a:ext cx="729192" cy="365125"/>
          </a:xfrm>
          <a:prstGeom prst="rect">
            <a:avLst/>
          </a:prstGeom>
        </p:spPr>
        <p:txBody>
          <a:bodyPr/>
          <a:lstStyle/>
          <a:p>
            <a:fld id="{F3C18820-6371-BE49-A56B-718E9849F8AB}" type="slidenum">
              <a:rPr lang="ja-JP" altLang="en-US" smtClean="0"/>
            </a:fld>
            <a:endParaRPr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>
            <a:off x="911" y="6583559"/>
            <a:ext cx="9906000" cy="28803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ja-JP" altLang="en-US" dirty="0">
              <a:solidFill>
                <a:prstClr val="white"/>
              </a:solidFill>
            </a:endParaRPr>
          </a:p>
        </p:txBody>
      </p:sp>
      <p:sp>
        <p:nvSpPr>
          <p:cNvPr id="8" name="正方形/長方形 7"/>
          <p:cNvSpPr/>
          <p:nvPr userDrawn="1"/>
        </p:nvSpPr>
        <p:spPr>
          <a:xfrm>
            <a:off x="6631518" y="6623764"/>
            <a:ext cx="327448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457200"/>
            <a:r>
              <a:rPr lang="en-US" altLang="ja-JP" sz="800" dirty="0">
                <a:solidFill>
                  <a:srgbClr val="FFFFFF"/>
                </a:solidFill>
                <a:latin typeface="HGP創英角ｺﾞｼｯｸUB"/>
                <a:ea typeface="HGP創英角ｺﾞｼｯｸUB"/>
                <a:cs typeface="HGP創英角ｺﾞｼｯｸUB"/>
              </a:rPr>
              <a:t>Copyright ©2013 JMA Systems Corp., All Rights Reserved.</a:t>
            </a:r>
            <a:endParaRPr lang="ja-JP" altLang="en-US" sz="800" dirty="0">
              <a:solidFill>
                <a:srgbClr val="FFFFFF"/>
              </a:solidFill>
              <a:latin typeface="HGP創英角ｺﾞｼｯｸUB"/>
              <a:ea typeface="HGP創英角ｺﾞｼｯｸUB"/>
              <a:cs typeface="HGP創英角ｺﾞｼｯｸUB"/>
            </a:endParaRPr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548680"/>
            <a:ext cx="9906000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" name="グループ化 953"/>
          <p:cNvGrpSpPr/>
          <p:nvPr userDrawn="1"/>
        </p:nvGrpSpPr>
        <p:grpSpPr bwMode="auto">
          <a:xfrm>
            <a:off x="8619408" y="80629"/>
            <a:ext cx="1209134" cy="362161"/>
            <a:chOff x="1719265" y="6102355"/>
            <a:chExt cx="3825882" cy="1241427"/>
          </a:xfrm>
        </p:grpSpPr>
        <p:sp>
          <p:nvSpPr>
            <p:cNvPr id="12" name="Freeform 516"/>
            <p:cNvSpPr>
              <a:spLocks noEditPoints="1"/>
            </p:cNvSpPr>
            <p:nvPr/>
          </p:nvSpPr>
          <p:spPr bwMode="auto">
            <a:xfrm>
              <a:off x="1719265" y="6113468"/>
              <a:ext cx="1225552" cy="1230314"/>
            </a:xfrm>
            <a:custGeom>
              <a:avLst/>
              <a:gdLst>
                <a:gd name="T0" fmla="*/ 978193 w 327"/>
                <a:gd name="T1" fmla="*/ 0 h 328"/>
                <a:gd name="T2" fmla="*/ 1225552 w 327"/>
                <a:gd name="T3" fmla="*/ 0 h 328"/>
                <a:gd name="T4" fmla="*/ 1030663 w 327"/>
                <a:gd name="T5" fmla="*/ 517632 h 328"/>
                <a:gd name="T6" fmla="*/ 685859 w 327"/>
                <a:gd name="T7" fmla="*/ 885226 h 328"/>
                <a:gd name="T8" fmla="*/ 0 w 327"/>
                <a:gd name="T9" fmla="*/ 1230314 h 328"/>
                <a:gd name="T10" fmla="*/ 104940 w 327"/>
                <a:gd name="T11" fmla="*/ 922735 h 328"/>
                <a:gd name="T12" fmla="*/ 637137 w 327"/>
                <a:gd name="T13" fmla="*/ 843965 h 328"/>
                <a:gd name="T14" fmla="*/ 787052 w 327"/>
                <a:gd name="T15" fmla="*/ 510130 h 328"/>
                <a:gd name="T16" fmla="*/ 978193 w 327"/>
                <a:gd name="T17" fmla="*/ 0 h 328"/>
                <a:gd name="T18" fmla="*/ 149915 w 327"/>
                <a:gd name="T19" fmla="*/ 982751 h 328"/>
                <a:gd name="T20" fmla="*/ 86201 w 327"/>
                <a:gd name="T21" fmla="*/ 1162797 h 328"/>
                <a:gd name="T22" fmla="*/ 595911 w 327"/>
                <a:gd name="T23" fmla="*/ 915233 h 328"/>
                <a:gd name="T24" fmla="*/ 149915 w 327"/>
                <a:gd name="T25" fmla="*/ 982751 h 32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27"/>
                <a:gd name="T40" fmla="*/ 0 h 328"/>
                <a:gd name="T41" fmla="*/ 327 w 327"/>
                <a:gd name="T42" fmla="*/ 328 h 32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27" h="328">
                  <a:moveTo>
                    <a:pt x="261" y="0"/>
                  </a:moveTo>
                  <a:cubicBezTo>
                    <a:pt x="327" y="0"/>
                    <a:pt x="327" y="0"/>
                    <a:pt x="327" y="0"/>
                  </a:cubicBezTo>
                  <a:cubicBezTo>
                    <a:pt x="275" y="138"/>
                    <a:pt x="275" y="138"/>
                    <a:pt x="275" y="138"/>
                  </a:cubicBezTo>
                  <a:cubicBezTo>
                    <a:pt x="246" y="204"/>
                    <a:pt x="210" y="219"/>
                    <a:pt x="183" y="236"/>
                  </a:cubicBezTo>
                  <a:cubicBezTo>
                    <a:pt x="147" y="302"/>
                    <a:pt x="81" y="326"/>
                    <a:pt x="0" y="328"/>
                  </a:cubicBezTo>
                  <a:cubicBezTo>
                    <a:pt x="28" y="246"/>
                    <a:pt x="28" y="246"/>
                    <a:pt x="28" y="246"/>
                  </a:cubicBezTo>
                  <a:cubicBezTo>
                    <a:pt x="80" y="246"/>
                    <a:pt x="147" y="237"/>
                    <a:pt x="170" y="225"/>
                  </a:cubicBezTo>
                  <a:cubicBezTo>
                    <a:pt x="187" y="197"/>
                    <a:pt x="204" y="154"/>
                    <a:pt x="210" y="136"/>
                  </a:cubicBezTo>
                  <a:lnTo>
                    <a:pt x="261" y="0"/>
                  </a:lnTo>
                  <a:close/>
                  <a:moveTo>
                    <a:pt x="40" y="262"/>
                  </a:moveTo>
                  <a:cubicBezTo>
                    <a:pt x="23" y="310"/>
                    <a:pt x="23" y="310"/>
                    <a:pt x="23" y="310"/>
                  </a:cubicBezTo>
                  <a:cubicBezTo>
                    <a:pt x="82" y="311"/>
                    <a:pt x="136" y="279"/>
                    <a:pt x="159" y="244"/>
                  </a:cubicBezTo>
                  <a:cubicBezTo>
                    <a:pt x="128" y="254"/>
                    <a:pt x="79" y="262"/>
                    <a:pt x="40" y="262"/>
                  </a:cubicBez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517"/>
            <p:cNvSpPr/>
            <p:nvPr/>
          </p:nvSpPr>
          <p:spPr bwMode="auto">
            <a:xfrm>
              <a:off x="2743204" y="6113468"/>
              <a:ext cx="1252540" cy="869951"/>
            </a:xfrm>
            <a:custGeom>
              <a:avLst/>
              <a:gdLst>
                <a:gd name="T0" fmla="*/ 322263 w 789"/>
                <a:gd name="T1" fmla="*/ 0 h 548"/>
                <a:gd name="T2" fmla="*/ 649289 w 789"/>
                <a:gd name="T3" fmla="*/ 0 h 548"/>
                <a:gd name="T4" fmla="*/ 573089 w 789"/>
                <a:gd name="T5" fmla="*/ 522288 h 548"/>
                <a:gd name="T6" fmla="*/ 908052 w 789"/>
                <a:gd name="T7" fmla="*/ 0 h 548"/>
                <a:gd name="T8" fmla="*/ 1252540 w 789"/>
                <a:gd name="T9" fmla="*/ 0 h 548"/>
                <a:gd name="T10" fmla="*/ 933452 w 789"/>
                <a:gd name="T11" fmla="*/ 869951 h 548"/>
                <a:gd name="T12" fmla="*/ 696914 w 789"/>
                <a:gd name="T13" fmla="*/ 869951 h 548"/>
                <a:gd name="T14" fmla="*/ 896939 w 789"/>
                <a:gd name="T15" fmla="*/ 357188 h 548"/>
                <a:gd name="T16" fmla="*/ 566739 w 789"/>
                <a:gd name="T17" fmla="*/ 869951 h 548"/>
                <a:gd name="T18" fmla="*/ 341313 w 789"/>
                <a:gd name="T19" fmla="*/ 869951 h 548"/>
                <a:gd name="T20" fmla="*/ 407988 w 789"/>
                <a:gd name="T21" fmla="*/ 371475 h 548"/>
                <a:gd name="T22" fmla="*/ 225425 w 789"/>
                <a:gd name="T23" fmla="*/ 869951 h 548"/>
                <a:gd name="T24" fmla="*/ 0 w 789"/>
                <a:gd name="T25" fmla="*/ 869951 h 548"/>
                <a:gd name="T26" fmla="*/ 322263 w 789"/>
                <a:gd name="T27" fmla="*/ 0 h 54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789"/>
                <a:gd name="T43" fmla="*/ 0 h 548"/>
                <a:gd name="T44" fmla="*/ 789 w 789"/>
                <a:gd name="T45" fmla="*/ 548 h 54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789" h="548">
                  <a:moveTo>
                    <a:pt x="203" y="0"/>
                  </a:moveTo>
                  <a:lnTo>
                    <a:pt x="409" y="0"/>
                  </a:lnTo>
                  <a:lnTo>
                    <a:pt x="361" y="329"/>
                  </a:lnTo>
                  <a:lnTo>
                    <a:pt x="572" y="0"/>
                  </a:lnTo>
                  <a:lnTo>
                    <a:pt x="789" y="0"/>
                  </a:lnTo>
                  <a:lnTo>
                    <a:pt x="588" y="548"/>
                  </a:lnTo>
                  <a:lnTo>
                    <a:pt x="439" y="548"/>
                  </a:lnTo>
                  <a:lnTo>
                    <a:pt x="565" y="225"/>
                  </a:lnTo>
                  <a:lnTo>
                    <a:pt x="357" y="548"/>
                  </a:lnTo>
                  <a:lnTo>
                    <a:pt x="215" y="548"/>
                  </a:lnTo>
                  <a:lnTo>
                    <a:pt x="257" y="234"/>
                  </a:lnTo>
                  <a:lnTo>
                    <a:pt x="142" y="548"/>
                  </a:lnTo>
                  <a:lnTo>
                    <a:pt x="0" y="548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518"/>
            <p:cNvSpPr>
              <a:spLocks noEditPoints="1"/>
            </p:cNvSpPr>
            <p:nvPr/>
          </p:nvSpPr>
          <p:spPr bwMode="auto">
            <a:xfrm>
              <a:off x="3676656" y="6113468"/>
              <a:ext cx="866777" cy="869951"/>
            </a:xfrm>
            <a:custGeom>
              <a:avLst/>
              <a:gdLst>
                <a:gd name="T0" fmla="*/ 633414 w 546"/>
                <a:gd name="T1" fmla="*/ 0 h 548"/>
                <a:gd name="T2" fmla="*/ 866777 w 546"/>
                <a:gd name="T3" fmla="*/ 0 h 548"/>
                <a:gd name="T4" fmla="*/ 866777 w 546"/>
                <a:gd name="T5" fmla="*/ 869951 h 548"/>
                <a:gd name="T6" fmla="*/ 638176 w 546"/>
                <a:gd name="T7" fmla="*/ 869951 h 548"/>
                <a:gd name="T8" fmla="*/ 638176 w 546"/>
                <a:gd name="T9" fmla="*/ 720726 h 548"/>
                <a:gd name="T10" fmla="*/ 368301 w 546"/>
                <a:gd name="T11" fmla="*/ 720726 h 548"/>
                <a:gd name="T12" fmla="*/ 266701 w 546"/>
                <a:gd name="T13" fmla="*/ 869951 h 548"/>
                <a:gd name="T14" fmla="*/ 0 w 546"/>
                <a:gd name="T15" fmla="*/ 869951 h 548"/>
                <a:gd name="T16" fmla="*/ 633414 w 546"/>
                <a:gd name="T17" fmla="*/ 0 h 548"/>
                <a:gd name="T18" fmla="*/ 487364 w 546"/>
                <a:gd name="T19" fmla="*/ 552451 h 548"/>
                <a:gd name="T20" fmla="*/ 641351 w 546"/>
                <a:gd name="T21" fmla="*/ 552451 h 548"/>
                <a:gd name="T22" fmla="*/ 641351 w 546"/>
                <a:gd name="T23" fmla="*/ 334963 h 548"/>
                <a:gd name="T24" fmla="*/ 487364 w 546"/>
                <a:gd name="T25" fmla="*/ 552451 h 54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546"/>
                <a:gd name="T40" fmla="*/ 0 h 548"/>
                <a:gd name="T41" fmla="*/ 546 w 546"/>
                <a:gd name="T42" fmla="*/ 548 h 54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546" h="548">
                  <a:moveTo>
                    <a:pt x="399" y="0"/>
                  </a:moveTo>
                  <a:lnTo>
                    <a:pt x="546" y="0"/>
                  </a:lnTo>
                  <a:lnTo>
                    <a:pt x="546" y="548"/>
                  </a:lnTo>
                  <a:lnTo>
                    <a:pt x="402" y="548"/>
                  </a:lnTo>
                  <a:lnTo>
                    <a:pt x="402" y="454"/>
                  </a:lnTo>
                  <a:lnTo>
                    <a:pt x="232" y="454"/>
                  </a:lnTo>
                  <a:lnTo>
                    <a:pt x="168" y="548"/>
                  </a:lnTo>
                  <a:lnTo>
                    <a:pt x="0" y="548"/>
                  </a:lnTo>
                  <a:lnTo>
                    <a:pt x="399" y="0"/>
                  </a:lnTo>
                  <a:close/>
                  <a:moveTo>
                    <a:pt x="307" y="348"/>
                  </a:moveTo>
                  <a:lnTo>
                    <a:pt x="404" y="348"/>
                  </a:lnTo>
                  <a:lnTo>
                    <a:pt x="404" y="211"/>
                  </a:lnTo>
                  <a:lnTo>
                    <a:pt x="307" y="348"/>
                  </a:ln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519"/>
            <p:cNvSpPr/>
            <p:nvPr/>
          </p:nvSpPr>
          <p:spPr bwMode="auto">
            <a:xfrm>
              <a:off x="4587883" y="6102355"/>
              <a:ext cx="957264" cy="900113"/>
            </a:xfrm>
            <a:custGeom>
              <a:avLst/>
              <a:gdLst>
                <a:gd name="T0" fmla="*/ 870923 w 255"/>
                <a:gd name="T1" fmla="*/ 506314 h 240"/>
                <a:gd name="T2" fmla="*/ 889692 w 255"/>
                <a:gd name="T3" fmla="*/ 600075 h 240"/>
                <a:gd name="T4" fmla="*/ 889692 w 255"/>
                <a:gd name="T5" fmla="*/ 607576 h 240"/>
                <a:gd name="T6" fmla="*/ 844645 w 255"/>
                <a:gd name="T7" fmla="*/ 746344 h 240"/>
                <a:gd name="T8" fmla="*/ 739533 w 255"/>
                <a:gd name="T9" fmla="*/ 836355 h 240"/>
                <a:gd name="T10" fmla="*/ 596882 w 255"/>
                <a:gd name="T11" fmla="*/ 885111 h 240"/>
                <a:gd name="T12" fmla="*/ 442969 w 255"/>
                <a:gd name="T13" fmla="*/ 900113 h 240"/>
                <a:gd name="T14" fmla="*/ 439215 w 255"/>
                <a:gd name="T15" fmla="*/ 900113 h 240"/>
                <a:gd name="T16" fmla="*/ 131389 w 255"/>
                <a:gd name="T17" fmla="*/ 828854 h 240"/>
                <a:gd name="T18" fmla="*/ 3754 w 255"/>
                <a:gd name="T19" fmla="*/ 577573 h 240"/>
                <a:gd name="T20" fmla="*/ 251516 w 255"/>
                <a:gd name="T21" fmla="*/ 562571 h 240"/>
                <a:gd name="T22" fmla="*/ 274040 w 255"/>
                <a:gd name="T23" fmla="*/ 648832 h 240"/>
                <a:gd name="T24" fmla="*/ 311580 w 255"/>
                <a:gd name="T25" fmla="*/ 686336 h 240"/>
                <a:gd name="T26" fmla="*/ 371644 w 255"/>
                <a:gd name="T27" fmla="*/ 708839 h 240"/>
                <a:gd name="T28" fmla="*/ 454231 w 255"/>
                <a:gd name="T29" fmla="*/ 716340 h 240"/>
                <a:gd name="T30" fmla="*/ 457985 w 255"/>
                <a:gd name="T31" fmla="*/ 716340 h 240"/>
                <a:gd name="T32" fmla="*/ 521803 w 255"/>
                <a:gd name="T33" fmla="*/ 712590 h 240"/>
                <a:gd name="T34" fmla="*/ 578112 w 255"/>
                <a:gd name="T35" fmla="*/ 693837 h 240"/>
                <a:gd name="T36" fmla="*/ 615652 w 255"/>
                <a:gd name="T37" fmla="*/ 663833 h 240"/>
                <a:gd name="T38" fmla="*/ 630668 w 255"/>
                <a:gd name="T39" fmla="*/ 622578 h 240"/>
                <a:gd name="T40" fmla="*/ 630668 w 255"/>
                <a:gd name="T41" fmla="*/ 622578 h 240"/>
                <a:gd name="T42" fmla="*/ 611898 w 255"/>
                <a:gd name="T43" fmla="*/ 585074 h 240"/>
                <a:gd name="T44" fmla="*/ 563097 w 255"/>
                <a:gd name="T45" fmla="*/ 558820 h 240"/>
                <a:gd name="T46" fmla="*/ 484263 w 255"/>
                <a:gd name="T47" fmla="*/ 540068 h 240"/>
                <a:gd name="T48" fmla="*/ 394168 w 255"/>
                <a:gd name="T49" fmla="*/ 517565 h 240"/>
                <a:gd name="T50" fmla="*/ 296564 w 255"/>
                <a:gd name="T51" fmla="*/ 491312 h 240"/>
                <a:gd name="T52" fmla="*/ 210223 w 255"/>
                <a:gd name="T53" fmla="*/ 446306 h 240"/>
                <a:gd name="T54" fmla="*/ 146405 w 255"/>
                <a:gd name="T55" fmla="*/ 378798 h 240"/>
                <a:gd name="T56" fmla="*/ 123881 w 255"/>
                <a:gd name="T57" fmla="*/ 281285 h 240"/>
                <a:gd name="T58" fmla="*/ 123881 w 255"/>
                <a:gd name="T59" fmla="*/ 277535 h 240"/>
                <a:gd name="T60" fmla="*/ 165175 w 255"/>
                <a:gd name="T61" fmla="*/ 146268 h 240"/>
                <a:gd name="T62" fmla="*/ 266532 w 255"/>
                <a:gd name="T63" fmla="*/ 60008 h 240"/>
                <a:gd name="T64" fmla="*/ 405429 w 255"/>
                <a:gd name="T65" fmla="*/ 15002 h 240"/>
                <a:gd name="T66" fmla="*/ 544327 w 255"/>
                <a:gd name="T67" fmla="*/ 0 h 240"/>
                <a:gd name="T68" fmla="*/ 548081 w 255"/>
                <a:gd name="T69" fmla="*/ 0 h 240"/>
                <a:gd name="T70" fmla="*/ 698240 w 255"/>
                <a:gd name="T71" fmla="*/ 15002 h 240"/>
                <a:gd name="T72" fmla="*/ 829629 w 255"/>
                <a:gd name="T73" fmla="*/ 67508 h 240"/>
                <a:gd name="T74" fmla="*/ 915970 w 255"/>
                <a:gd name="T75" fmla="*/ 157520 h 240"/>
                <a:gd name="T76" fmla="*/ 953510 w 255"/>
                <a:gd name="T77" fmla="*/ 270034 h 240"/>
                <a:gd name="T78" fmla="*/ 713256 w 255"/>
                <a:gd name="T79" fmla="*/ 296287 h 240"/>
                <a:gd name="T80" fmla="*/ 690732 w 255"/>
                <a:gd name="T81" fmla="*/ 240030 h 240"/>
                <a:gd name="T82" fmla="*/ 656946 w 255"/>
                <a:gd name="T83" fmla="*/ 206276 h 240"/>
                <a:gd name="T84" fmla="*/ 600636 w 255"/>
                <a:gd name="T85" fmla="*/ 191274 h 240"/>
                <a:gd name="T86" fmla="*/ 540573 w 255"/>
                <a:gd name="T87" fmla="*/ 183773 h 240"/>
                <a:gd name="T88" fmla="*/ 540573 w 255"/>
                <a:gd name="T89" fmla="*/ 183773 h 240"/>
                <a:gd name="T90" fmla="*/ 480509 w 255"/>
                <a:gd name="T91" fmla="*/ 187524 h 240"/>
                <a:gd name="T92" fmla="*/ 427953 w 255"/>
                <a:gd name="T93" fmla="*/ 206276 h 240"/>
                <a:gd name="T94" fmla="*/ 394168 w 255"/>
                <a:gd name="T95" fmla="*/ 228779 h 240"/>
                <a:gd name="T96" fmla="*/ 379152 w 255"/>
                <a:gd name="T97" fmla="*/ 266283 h 240"/>
                <a:gd name="T98" fmla="*/ 379152 w 255"/>
                <a:gd name="T99" fmla="*/ 266283 h 240"/>
                <a:gd name="T100" fmla="*/ 397922 w 255"/>
                <a:gd name="T101" fmla="*/ 300038 h 240"/>
                <a:gd name="T102" fmla="*/ 457985 w 255"/>
                <a:gd name="T103" fmla="*/ 326291 h 240"/>
                <a:gd name="T104" fmla="*/ 536819 w 255"/>
                <a:gd name="T105" fmla="*/ 345043 h 240"/>
                <a:gd name="T106" fmla="*/ 604390 w 255"/>
                <a:gd name="T107" fmla="*/ 356295 h 240"/>
                <a:gd name="T108" fmla="*/ 717010 w 255"/>
                <a:gd name="T109" fmla="*/ 386299 h 240"/>
                <a:gd name="T110" fmla="*/ 807105 w 255"/>
                <a:gd name="T111" fmla="*/ 431304 h 240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255"/>
                <a:gd name="T169" fmla="*/ 0 h 240"/>
                <a:gd name="T170" fmla="*/ 255 w 255"/>
                <a:gd name="T171" fmla="*/ 240 h 240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255" h="240">
                  <a:moveTo>
                    <a:pt x="215" y="115"/>
                  </a:moveTo>
                  <a:cubicBezTo>
                    <a:pt x="222" y="121"/>
                    <a:pt x="228" y="127"/>
                    <a:pt x="232" y="135"/>
                  </a:cubicBezTo>
                  <a:cubicBezTo>
                    <a:pt x="232" y="135"/>
                    <a:pt x="232" y="135"/>
                    <a:pt x="232" y="135"/>
                  </a:cubicBezTo>
                  <a:cubicBezTo>
                    <a:pt x="235" y="142"/>
                    <a:pt x="237" y="151"/>
                    <a:pt x="237" y="160"/>
                  </a:cubicBezTo>
                  <a:cubicBezTo>
                    <a:pt x="237" y="160"/>
                    <a:pt x="237" y="160"/>
                    <a:pt x="237" y="160"/>
                  </a:cubicBezTo>
                  <a:cubicBezTo>
                    <a:pt x="237" y="161"/>
                    <a:pt x="237" y="162"/>
                    <a:pt x="237" y="162"/>
                  </a:cubicBezTo>
                  <a:cubicBezTo>
                    <a:pt x="237" y="162"/>
                    <a:pt x="237" y="162"/>
                    <a:pt x="237" y="162"/>
                  </a:cubicBezTo>
                  <a:cubicBezTo>
                    <a:pt x="237" y="176"/>
                    <a:pt x="233" y="189"/>
                    <a:pt x="225" y="199"/>
                  </a:cubicBezTo>
                  <a:cubicBezTo>
                    <a:pt x="225" y="199"/>
                    <a:pt x="225" y="199"/>
                    <a:pt x="225" y="199"/>
                  </a:cubicBezTo>
                  <a:cubicBezTo>
                    <a:pt x="217" y="209"/>
                    <a:pt x="208" y="217"/>
                    <a:pt x="197" y="223"/>
                  </a:cubicBezTo>
                  <a:cubicBezTo>
                    <a:pt x="197" y="223"/>
                    <a:pt x="197" y="223"/>
                    <a:pt x="197" y="223"/>
                  </a:cubicBezTo>
                  <a:cubicBezTo>
                    <a:pt x="185" y="229"/>
                    <a:pt x="173" y="233"/>
                    <a:pt x="159" y="236"/>
                  </a:cubicBezTo>
                  <a:cubicBezTo>
                    <a:pt x="159" y="236"/>
                    <a:pt x="159" y="236"/>
                    <a:pt x="159" y="236"/>
                  </a:cubicBezTo>
                  <a:cubicBezTo>
                    <a:pt x="145" y="239"/>
                    <a:pt x="132" y="240"/>
                    <a:pt x="118" y="240"/>
                  </a:cubicBezTo>
                  <a:cubicBezTo>
                    <a:pt x="118" y="240"/>
                    <a:pt x="118" y="240"/>
                    <a:pt x="118" y="240"/>
                  </a:cubicBezTo>
                  <a:cubicBezTo>
                    <a:pt x="118" y="240"/>
                    <a:pt x="117" y="240"/>
                    <a:pt x="117" y="240"/>
                  </a:cubicBezTo>
                  <a:cubicBezTo>
                    <a:pt x="79" y="240"/>
                    <a:pt x="55" y="233"/>
                    <a:pt x="35" y="221"/>
                  </a:cubicBezTo>
                  <a:cubicBezTo>
                    <a:pt x="35" y="221"/>
                    <a:pt x="35" y="221"/>
                    <a:pt x="35" y="221"/>
                  </a:cubicBezTo>
                  <a:cubicBezTo>
                    <a:pt x="18" y="211"/>
                    <a:pt x="4" y="188"/>
                    <a:pt x="1" y="154"/>
                  </a:cubicBezTo>
                  <a:cubicBezTo>
                    <a:pt x="1" y="154"/>
                    <a:pt x="1" y="154"/>
                    <a:pt x="1" y="154"/>
                  </a:cubicBezTo>
                  <a:cubicBezTo>
                    <a:pt x="0" y="150"/>
                    <a:pt x="0" y="150"/>
                    <a:pt x="0" y="150"/>
                  </a:cubicBezTo>
                  <a:cubicBezTo>
                    <a:pt x="67" y="150"/>
                    <a:pt x="67" y="150"/>
                    <a:pt x="67" y="150"/>
                  </a:cubicBezTo>
                  <a:cubicBezTo>
                    <a:pt x="67" y="153"/>
                    <a:pt x="67" y="153"/>
                    <a:pt x="67" y="153"/>
                  </a:cubicBezTo>
                  <a:cubicBezTo>
                    <a:pt x="68" y="160"/>
                    <a:pt x="70" y="167"/>
                    <a:pt x="73" y="173"/>
                  </a:cubicBezTo>
                  <a:cubicBezTo>
                    <a:pt x="73" y="173"/>
                    <a:pt x="73" y="173"/>
                    <a:pt x="73" y="173"/>
                  </a:cubicBezTo>
                  <a:cubicBezTo>
                    <a:pt x="75" y="177"/>
                    <a:pt x="79" y="181"/>
                    <a:pt x="83" y="183"/>
                  </a:cubicBezTo>
                  <a:cubicBezTo>
                    <a:pt x="83" y="183"/>
                    <a:pt x="83" y="183"/>
                    <a:pt x="83" y="183"/>
                  </a:cubicBezTo>
                  <a:cubicBezTo>
                    <a:pt x="88" y="186"/>
                    <a:pt x="92" y="188"/>
                    <a:pt x="99" y="189"/>
                  </a:cubicBezTo>
                  <a:cubicBezTo>
                    <a:pt x="99" y="189"/>
                    <a:pt x="99" y="189"/>
                    <a:pt x="99" y="189"/>
                  </a:cubicBezTo>
                  <a:cubicBezTo>
                    <a:pt x="105" y="191"/>
                    <a:pt x="113" y="191"/>
                    <a:pt x="121" y="191"/>
                  </a:cubicBezTo>
                  <a:cubicBezTo>
                    <a:pt x="121" y="191"/>
                    <a:pt x="121" y="191"/>
                    <a:pt x="121" y="191"/>
                  </a:cubicBezTo>
                  <a:cubicBezTo>
                    <a:pt x="121" y="191"/>
                    <a:pt x="121" y="191"/>
                    <a:pt x="122" y="191"/>
                  </a:cubicBezTo>
                  <a:cubicBezTo>
                    <a:pt x="122" y="191"/>
                    <a:pt x="122" y="191"/>
                    <a:pt x="122" y="191"/>
                  </a:cubicBezTo>
                  <a:cubicBezTo>
                    <a:pt x="127" y="191"/>
                    <a:pt x="133" y="191"/>
                    <a:pt x="139" y="190"/>
                  </a:cubicBezTo>
                  <a:cubicBezTo>
                    <a:pt x="139" y="190"/>
                    <a:pt x="139" y="190"/>
                    <a:pt x="139" y="190"/>
                  </a:cubicBezTo>
                  <a:cubicBezTo>
                    <a:pt x="145" y="188"/>
                    <a:pt x="149" y="187"/>
                    <a:pt x="154" y="185"/>
                  </a:cubicBezTo>
                  <a:cubicBezTo>
                    <a:pt x="154" y="185"/>
                    <a:pt x="154" y="185"/>
                    <a:pt x="154" y="185"/>
                  </a:cubicBezTo>
                  <a:cubicBezTo>
                    <a:pt x="158" y="183"/>
                    <a:pt x="162" y="180"/>
                    <a:pt x="164" y="177"/>
                  </a:cubicBezTo>
                  <a:cubicBezTo>
                    <a:pt x="164" y="177"/>
                    <a:pt x="164" y="177"/>
                    <a:pt x="164" y="177"/>
                  </a:cubicBezTo>
                  <a:cubicBezTo>
                    <a:pt x="166" y="175"/>
                    <a:pt x="168" y="170"/>
                    <a:pt x="168" y="166"/>
                  </a:cubicBezTo>
                  <a:cubicBezTo>
                    <a:pt x="168" y="166"/>
                    <a:pt x="168" y="166"/>
                    <a:pt x="168" y="166"/>
                  </a:cubicBezTo>
                  <a:cubicBezTo>
                    <a:pt x="168" y="166"/>
                    <a:pt x="168" y="166"/>
                    <a:pt x="168" y="166"/>
                  </a:cubicBezTo>
                  <a:cubicBezTo>
                    <a:pt x="168" y="163"/>
                    <a:pt x="166" y="158"/>
                    <a:pt x="163" y="156"/>
                  </a:cubicBezTo>
                  <a:cubicBezTo>
                    <a:pt x="163" y="156"/>
                    <a:pt x="163" y="156"/>
                    <a:pt x="163" y="156"/>
                  </a:cubicBezTo>
                  <a:cubicBezTo>
                    <a:pt x="160" y="153"/>
                    <a:pt x="157" y="151"/>
                    <a:pt x="150" y="149"/>
                  </a:cubicBezTo>
                  <a:cubicBezTo>
                    <a:pt x="150" y="149"/>
                    <a:pt x="150" y="149"/>
                    <a:pt x="150" y="149"/>
                  </a:cubicBezTo>
                  <a:cubicBezTo>
                    <a:pt x="145" y="147"/>
                    <a:pt x="138" y="146"/>
                    <a:pt x="129" y="144"/>
                  </a:cubicBezTo>
                  <a:cubicBezTo>
                    <a:pt x="129" y="144"/>
                    <a:pt x="129" y="144"/>
                    <a:pt x="129" y="144"/>
                  </a:cubicBezTo>
                  <a:cubicBezTo>
                    <a:pt x="121" y="142"/>
                    <a:pt x="113" y="140"/>
                    <a:pt x="105" y="138"/>
                  </a:cubicBezTo>
                  <a:cubicBezTo>
                    <a:pt x="105" y="138"/>
                    <a:pt x="105" y="138"/>
                    <a:pt x="105" y="138"/>
                  </a:cubicBezTo>
                  <a:cubicBezTo>
                    <a:pt x="96" y="136"/>
                    <a:pt x="87" y="134"/>
                    <a:pt x="79" y="131"/>
                  </a:cubicBezTo>
                  <a:cubicBezTo>
                    <a:pt x="79" y="131"/>
                    <a:pt x="79" y="131"/>
                    <a:pt x="79" y="131"/>
                  </a:cubicBezTo>
                  <a:cubicBezTo>
                    <a:pt x="70" y="128"/>
                    <a:pt x="63" y="124"/>
                    <a:pt x="56" y="119"/>
                  </a:cubicBezTo>
                  <a:cubicBezTo>
                    <a:pt x="56" y="119"/>
                    <a:pt x="56" y="119"/>
                    <a:pt x="56" y="119"/>
                  </a:cubicBezTo>
                  <a:cubicBezTo>
                    <a:pt x="49" y="114"/>
                    <a:pt x="43" y="108"/>
                    <a:pt x="39" y="101"/>
                  </a:cubicBezTo>
                  <a:cubicBezTo>
                    <a:pt x="39" y="101"/>
                    <a:pt x="39" y="101"/>
                    <a:pt x="39" y="101"/>
                  </a:cubicBezTo>
                  <a:cubicBezTo>
                    <a:pt x="35" y="94"/>
                    <a:pt x="33" y="8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4"/>
                    <a:pt x="33" y="74"/>
                  </a:cubicBezTo>
                  <a:cubicBezTo>
                    <a:pt x="33" y="74"/>
                    <a:pt x="33" y="74"/>
                    <a:pt x="33" y="74"/>
                  </a:cubicBezTo>
                  <a:cubicBezTo>
                    <a:pt x="33" y="61"/>
                    <a:pt x="37" y="49"/>
                    <a:pt x="44" y="39"/>
                  </a:cubicBezTo>
                  <a:cubicBezTo>
                    <a:pt x="44" y="39"/>
                    <a:pt x="44" y="39"/>
                    <a:pt x="44" y="39"/>
                  </a:cubicBezTo>
                  <a:cubicBezTo>
                    <a:pt x="51" y="30"/>
                    <a:pt x="60" y="22"/>
                    <a:pt x="71" y="16"/>
                  </a:cubicBezTo>
                  <a:cubicBezTo>
                    <a:pt x="71" y="16"/>
                    <a:pt x="71" y="16"/>
                    <a:pt x="71" y="16"/>
                  </a:cubicBezTo>
                  <a:cubicBezTo>
                    <a:pt x="82" y="11"/>
                    <a:pt x="94" y="7"/>
                    <a:pt x="108" y="4"/>
                  </a:cubicBezTo>
                  <a:cubicBezTo>
                    <a:pt x="108" y="4"/>
                    <a:pt x="108" y="4"/>
                    <a:pt x="108" y="4"/>
                  </a:cubicBezTo>
                  <a:cubicBezTo>
                    <a:pt x="121" y="1"/>
                    <a:pt x="132" y="0"/>
                    <a:pt x="145" y="0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46" y="0"/>
                    <a:pt x="146" y="0"/>
                    <a:pt x="146" y="0"/>
                  </a:cubicBezTo>
                  <a:cubicBezTo>
                    <a:pt x="146" y="0"/>
                    <a:pt x="146" y="0"/>
                    <a:pt x="146" y="0"/>
                  </a:cubicBezTo>
                  <a:cubicBezTo>
                    <a:pt x="160" y="0"/>
                    <a:pt x="173" y="1"/>
                    <a:pt x="186" y="4"/>
                  </a:cubicBezTo>
                  <a:cubicBezTo>
                    <a:pt x="186" y="4"/>
                    <a:pt x="186" y="4"/>
                    <a:pt x="186" y="4"/>
                  </a:cubicBezTo>
                  <a:cubicBezTo>
                    <a:pt x="199" y="6"/>
                    <a:pt x="212" y="12"/>
                    <a:pt x="221" y="18"/>
                  </a:cubicBezTo>
                  <a:cubicBezTo>
                    <a:pt x="221" y="18"/>
                    <a:pt x="221" y="18"/>
                    <a:pt x="221" y="18"/>
                  </a:cubicBezTo>
                  <a:cubicBezTo>
                    <a:pt x="232" y="25"/>
                    <a:pt x="239" y="33"/>
                    <a:pt x="244" y="42"/>
                  </a:cubicBezTo>
                  <a:cubicBezTo>
                    <a:pt x="244" y="42"/>
                    <a:pt x="244" y="42"/>
                    <a:pt x="244" y="42"/>
                  </a:cubicBezTo>
                  <a:cubicBezTo>
                    <a:pt x="250" y="51"/>
                    <a:pt x="253" y="59"/>
                    <a:pt x="254" y="72"/>
                  </a:cubicBezTo>
                  <a:cubicBezTo>
                    <a:pt x="254" y="72"/>
                    <a:pt x="254" y="72"/>
                    <a:pt x="254" y="72"/>
                  </a:cubicBezTo>
                  <a:cubicBezTo>
                    <a:pt x="255" y="79"/>
                    <a:pt x="255" y="79"/>
                    <a:pt x="255" y="79"/>
                  </a:cubicBezTo>
                  <a:cubicBezTo>
                    <a:pt x="190" y="79"/>
                    <a:pt x="190" y="79"/>
                    <a:pt x="190" y="79"/>
                  </a:cubicBezTo>
                  <a:cubicBezTo>
                    <a:pt x="189" y="74"/>
                    <a:pt x="189" y="74"/>
                    <a:pt x="189" y="74"/>
                  </a:cubicBezTo>
                  <a:cubicBezTo>
                    <a:pt x="188" y="72"/>
                    <a:pt x="186" y="67"/>
                    <a:pt x="184" y="64"/>
                  </a:cubicBezTo>
                  <a:cubicBezTo>
                    <a:pt x="184" y="64"/>
                    <a:pt x="184" y="64"/>
                    <a:pt x="184" y="64"/>
                  </a:cubicBezTo>
                  <a:cubicBezTo>
                    <a:pt x="181" y="60"/>
                    <a:pt x="177" y="57"/>
                    <a:pt x="175" y="55"/>
                  </a:cubicBezTo>
                  <a:cubicBezTo>
                    <a:pt x="175" y="55"/>
                    <a:pt x="175" y="55"/>
                    <a:pt x="175" y="55"/>
                  </a:cubicBezTo>
                  <a:cubicBezTo>
                    <a:pt x="170" y="53"/>
                    <a:pt x="165" y="52"/>
                    <a:pt x="160" y="51"/>
                  </a:cubicBezTo>
                  <a:cubicBezTo>
                    <a:pt x="160" y="51"/>
                    <a:pt x="160" y="51"/>
                    <a:pt x="160" y="51"/>
                  </a:cubicBezTo>
                  <a:cubicBezTo>
                    <a:pt x="155" y="50"/>
                    <a:pt x="150" y="49"/>
                    <a:pt x="144" y="49"/>
                  </a:cubicBezTo>
                  <a:cubicBezTo>
                    <a:pt x="144" y="49"/>
                    <a:pt x="144" y="49"/>
                    <a:pt x="144" y="49"/>
                  </a:cubicBezTo>
                  <a:cubicBezTo>
                    <a:pt x="144" y="49"/>
                    <a:pt x="144" y="49"/>
                    <a:pt x="144" y="49"/>
                  </a:cubicBezTo>
                  <a:cubicBezTo>
                    <a:pt x="138" y="49"/>
                    <a:pt x="133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2" y="51"/>
                    <a:pt x="118" y="53"/>
                    <a:pt x="114" y="55"/>
                  </a:cubicBezTo>
                  <a:cubicBezTo>
                    <a:pt x="114" y="55"/>
                    <a:pt x="114" y="55"/>
                    <a:pt x="114" y="55"/>
                  </a:cubicBezTo>
                  <a:cubicBezTo>
                    <a:pt x="110" y="56"/>
                    <a:pt x="107" y="59"/>
                    <a:pt x="105" y="61"/>
                  </a:cubicBezTo>
                  <a:cubicBezTo>
                    <a:pt x="105" y="61"/>
                    <a:pt x="105" y="61"/>
                    <a:pt x="105" y="61"/>
                  </a:cubicBezTo>
                  <a:cubicBezTo>
                    <a:pt x="103" y="64"/>
                    <a:pt x="102" y="67"/>
                    <a:pt x="101" y="71"/>
                  </a:cubicBezTo>
                  <a:cubicBezTo>
                    <a:pt x="101" y="71"/>
                    <a:pt x="101" y="71"/>
                    <a:pt x="101" y="71"/>
                  </a:cubicBezTo>
                  <a:cubicBezTo>
                    <a:pt x="101" y="71"/>
                    <a:pt x="101" y="71"/>
                    <a:pt x="101" y="71"/>
                  </a:cubicBezTo>
                  <a:cubicBezTo>
                    <a:pt x="101" y="71"/>
                    <a:pt x="101" y="71"/>
                    <a:pt x="101" y="71"/>
                  </a:cubicBezTo>
                  <a:cubicBezTo>
                    <a:pt x="102" y="75"/>
                    <a:pt x="103" y="77"/>
                    <a:pt x="106" y="80"/>
                  </a:cubicBezTo>
                  <a:cubicBezTo>
                    <a:pt x="106" y="80"/>
                    <a:pt x="106" y="80"/>
                    <a:pt x="106" y="80"/>
                  </a:cubicBezTo>
                  <a:cubicBezTo>
                    <a:pt x="110" y="82"/>
                    <a:pt x="115" y="85"/>
                    <a:pt x="122" y="87"/>
                  </a:cubicBezTo>
                  <a:cubicBezTo>
                    <a:pt x="122" y="87"/>
                    <a:pt x="122" y="87"/>
                    <a:pt x="122" y="87"/>
                  </a:cubicBezTo>
                  <a:cubicBezTo>
                    <a:pt x="129" y="89"/>
                    <a:pt x="134" y="90"/>
                    <a:pt x="143" y="92"/>
                  </a:cubicBezTo>
                  <a:cubicBezTo>
                    <a:pt x="143" y="92"/>
                    <a:pt x="143" y="92"/>
                    <a:pt x="143" y="92"/>
                  </a:cubicBezTo>
                  <a:cubicBezTo>
                    <a:pt x="150" y="93"/>
                    <a:pt x="156" y="94"/>
                    <a:pt x="161" y="95"/>
                  </a:cubicBezTo>
                  <a:cubicBezTo>
                    <a:pt x="161" y="95"/>
                    <a:pt x="161" y="95"/>
                    <a:pt x="161" y="95"/>
                  </a:cubicBezTo>
                  <a:cubicBezTo>
                    <a:pt x="172" y="98"/>
                    <a:pt x="182" y="100"/>
                    <a:pt x="191" y="103"/>
                  </a:cubicBezTo>
                  <a:cubicBezTo>
                    <a:pt x="191" y="103"/>
                    <a:pt x="191" y="103"/>
                    <a:pt x="191" y="103"/>
                  </a:cubicBezTo>
                  <a:cubicBezTo>
                    <a:pt x="200" y="106"/>
                    <a:pt x="208" y="110"/>
                    <a:pt x="215" y="115"/>
                  </a:cubicBezTo>
                  <a:cubicBezTo>
                    <a:pt x="215" y="115"/>
                    <a:pt x="215" y="115"/>
                    <a:pt x="215" y="115"/>
                  </a:cubicBezTo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520"/>
            <p:cNvSpPr/>
            <p:nvPr/>
          </p:nvSpPr>
          <p:spPr bwMode="auto">
            <a:xfrm>
              <a:off x="2349504" y="7164394"/>
              <a:ext cx="157163" cy="142875"/>
            </a:xfrm>
            <a:custGeom>
              <a:avLst/>
              <a:gdLst>
                <a:gd name="T0" fmla="*/ 119743 w 42"/>
                <a:gd name="T1" fmla="*/ 97757 h 38"/>
                <a:gd name="T2" fmla="*/ 104775 w 42"/>
                <a:gd name="T3" fmla="*/ 124076 h 38"/>
                <a:gd name="T4" fmla="*/ 44904 w 42"/>
                <a:gd name="T5" fmla="*/ 142875 h 38"/>
                <a:gd name="T6" fmla="*/ 11226 w 42"/>
                <a:gd name="T7" fmla="*/ 135355 h 38"/>
                <a:gd name="T8" fmla="*/ 7484 w 42"/>
                <a:gd name="T9" fmla="*/ 105276 h 38"/>
                <a:gd name="T10" fmla="*/ 11226 w 42"/>
                <a:gd name="T11" fmla="*/ 93997 h 38"/>
                <a:gd name="T12" fmla="*/ 33678 w 42"/>
                <a:gd name="T13" fmla="*/ 93997 h 38"/>
                <a:gd name="T14" fmla="*/ 29936 w 42"/>
                <a:gd name="T15" fmla="*/ 105276 h 38"/>
                <a:gd name="T16" fmla="*/ 33678 w 42"/>
                <a:gd name="T17" fmla="*/ 120316 h 38"/>
                <a:gd name="T18" fmla="*/ 52388 w 42"/>
                <a:gd name="T19" fmla="*/ 127836 h 38"/>
                <a:gd name="T20" fmla="*/ 82323 w 42"/>
                <a:gd name="T21" fmla="*/ 116556 h 38"/>
                <a:gd name="T22" fmla="*/ 97291 w 42"/>
                <a:gd name="T23" fmla="*/ 93997 h 38"/>
                <a:gd name="T24" fmla="*/ 130969 w 42"/>
                <a:gd name="T25" fmla="*/ 0 h 38"/>
                <a:gd name="T26" fmla="*/ 157163 w 42"/>
                <a:gd name="T27" fmla="*/ 0 h 38"/>
                <a:gd name="T28" fmla="*/ 119743 w 42"/>
                <a:gd name="T29" fmla="*/ 97757 h 3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42"/>
                <a:gd name="T46" fmla="*/ 0 h 38"/>
                <a:gd name="T47" fmla="*/ 42 w 42"/>
                <a:gd name="T48" fmla="*/ 38 h 3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42" h="38">
                  <a:moveTo>
                    <a:pt x="32" y="26"/>
                  </a:moveTo>
                  <a:cubicBezTo>
                    <a:pt x="31" y="29"/>
                    <a:pt x="30" y="32"/>
                    <a:pt x="28" y="33"/>
                  </a:cubicBezTo>
                  <a:cubicBezTo>
                    <a:pt x="24" y="37"/>
                    <a:pt x="19" y="38"/>
                    <a:pt x="12" y="38"/>
                  </a:cubicBezTo>
                  <a:cubicBezTo>
                    <a:pt x="8" y="38"/>
                    <a:pt x="5" y="37"/>
                    <a:pt x="3" y="36"/>
                  </a:cubicBezTo>
                  <a:cubicBezTo>
                    <a:pt x="1" y="34"/>
                    <a:pt x="0" y="32"/>
                    <a:pt x="2" y="28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8" y="30"/>
                    <a:pt x="8" y="31"/>
                    <a:pt x="9" y="32"/>
                  </a:cubicBezTo>
                  <a:cubicBezTo>
                    <a:pt x="9" y="33"/>
                    <a:pt x="11" y="34"/>
                    <a:pt x="14" y="34"/>
                  </a:cubicBezTo>
                  <a:cubicBezTo>
                    <a:pt x="18" y="34"/>
                    <a:pt x="20" y="33"/>
                    <a:pt x="22" y="31"/>
                  </a:cubicBezTo>
                  <a:cubicBezTo>
                    <a:pt x="23" y="30"/>
                    <a:pt x="25" y="28"/>
                    <a:pt x="26" y="25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42" y="0"/>
                    <a:pt x="42" y="0"/>
                    <a:pt x="42" y="0"/>
                  </a:cubicBezTo>
                  <a:lnTo>
                    <a:pt x="32" y="26"/>
                  </a:ln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521"/>
            <p:cNvSpPr/>
            <p:nvPr/>
          </p:nvSpPr>
          <p:spPr bwMode="auto">
            <a:xfrm>
              <a:off x="2484441" y="7164394"/>
              <a:ext cx="236538" cy="138113"/>
            </a:xfrm>
            <a:custGeom>
              <a:avLst/>
              <a:gdLst>
                <a:gd name="T0" fmla="*/ 48809 w 63"/>
                <a:gd name="T1" fmla="*/ 0 h 37"/>
                <a:gd name="T2" fmla="*/ 86355 w 63"/>
                <a:gd name="T3" fmla="*/ 0 h 37"/>
                <a:gd name="T4" fmla="*/ 101373 w 63"/>
                <a:gd name="T5" fmla="*/ 115716 h 37"/>
                <a:gd name="T6" fmla="*/ 198992 w 63"/>
                <a:gd name="T7" fmla="*/ 0 h 37"/>
                <a:gd name="T8" fmla="*/ 236538 w 63"/>
                <a:gd name="T9" fmla="*/ 0 h 37"/>
                <a:gd name="T10" fmla="*/ 187729 w 63"/>
                <a:gd name="T11" fmla="*/ 138113 h 37"/>
                <a:gd name="T12" fmla="*/ 161447 w 63"/>
                <a:gd name="T13" fmla="*/ 138113 h 37"/>
                <a:gd name="T14" fmla="*/ 191483 w 63"/>
                <a:gd name="T15" fmla="*/ 55992 h 37"/>
                <a:gd name="T16" fmla="*/ 195238 w 63"/>
                <a:gd name="T17" fmla="*/ 41061 h 37"/>
                <a:gd name="T18" fmla="*/ 206501 w 63"/>
                <a:gd name="T19" fmla="*/ 22397 h 37"/>
                <a:gd name="T20" fmla="*/ 105128 w 63"/>
                <a:gd name="T21" fmla="*/ 138113 h 37"/>
                <a:gd name="T22" fmla="*/ 78846 w 63"/>
                <a:gd name="T23" fmla="*/ 138113 h 37"/>
                <a:gd name="T24" fmla="*/ 67582 w 63"/>
                <a:gd name="T25" fmla="*/ 22397 h 37"/>
                <a:gd name="T26" fmla="*/ 63828 w 63"/>
                <a:gd name="T27" fmla="*/ 26129 h 37"/>
                <a:gd name="T28" fmla="*/ 60073 w 63"/>
                <a:gd name="T29" fmla="*/ 41061 h 37"/>
                <a:gd name="T30" fmla="*/ 52564 w 63"/>
                <a:gd name="T31" fmla="*/ 55992 h 37"/>
                <a:gd name="T32" fmla="*/ 22527 w 63"/>
                <a:gd name="T33" fmla="*/ 138113 h 37"/>
                <a:gd name="T34" fmla="*/ 0 w 63"/>
                <a:gd name="T35" fmla="*/ 138113 h 37"/>
                <a:gd name="T36" fmla="*/ 48809 w 63"/>
                <a:gd name="T37" fmla="*/ 0 h 3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63"/>
                <a:gd name="T58" fmla="*/ 0 h 37"/>
                <a:gd name="T59" fmla="*/ 63 w 63"/>
                <a:gd name="T60" fmla="*/ 37 h 3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63" h="37">
                  <a:moveTo>
                    <a:pt x="13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50" y="37"/>
                    <a:pt x="50" y="37"/>
                    <a:pt x="50" y="37"/>
                  </a:cubicBezTo>
                  <a:cubicBezTo>
                    <a:pt x="43" y="37"/>
                    <a:pt x="43" y="37"/>
                    <a:pt x="43" y="37"/>
                  </a:cubicBezTo>
                  <a:cubicBezTo>
                    <a:pt x="51" y="15"/>
                    <a:pt x="51" y="15"/>
                    <a:pt x="51" y="15"/>
                  </a:cubicBezTo>
                  <a:cubicBezTo>
                    <a:pt x="51" y="14"/>
                    <a:pt x="52" y="13"/>
                    <a:pt x="52" y="11"/>
                  </a:cubicBezTo>
                  <a:cubicBezTo>
                    <a:pt x="53" y="10"/>
                    <a:pt x="54" y="8"/>
                    <a:pt x="55" y="6"/>
                  </a:cubicBezTo>
                  <a:cubicBezTo>
                    <a:pt x="28" y="37"/>
                    <a:pt x="28" y="37"/>
                    <a:pt x="28" y="37"/>
                  </a:cubicBezTo>
                  <a:cubicBezTo>
                    <a:pt x="21" y="37"/>
                    <a:pt x="21" y="37"/>
                    <a:pt x="21" y="37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8"/>
                    <a:pt x="16" y="9"/>
                    <a:pt x="16" y="11"/>
                  </a:cubicBezTo>
                  <a:cubicBezTo>
                    <a:pt x="15" y="13"/>
                    <a:pt x="15" y="14"/>
                    <a:pt x="14" y="15"/>
                  </a:cubicBezTo>
                  <a:cubicBezTo>
                    <a:pt x="6" y="37"/>
                    <a:pt x="6" y="37"/>
                    <a:pt x="6" y="37"/>
                  </a:cubicBezTo>
                  <a:cubicBezTo>
                    <a:pt x="0" y="37"/>
                    <a:pt x="0" y="37"/>
                    <a:pt x="0" y="37"/>
                  </a:cubicBezTo>
                  <a:lnTo>
                    <a:pt x="13" y="0"/>
                  </a:ln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522"/>
            <p:cNvSpPr>
              <a:spLocks noEditPoints="1"/>
            </p:cNvSpPr>
            <p:nvPr/>
          </p:nvSpPr>
          <p:spPr bwMode="auto">
            <a:xfrm>
              <a:off x="2682879" y="7164394"/>
              <a:ext cx="173038" cy="138113"/>
            </a:xfrm>
            <a:custGeom>
              <a:avLst/>
              <a:gdLst>
                <a:gd name="T0" fmla="*/ 123825 w 109"/>
                <a:gd name="T1" fmla="*/ 0 h 87"/>
                <a:gd name="T2" fmla="*/ 153988 w 109"/>
                <a:gd name="T3" fmla="*/ 0 h 87"/>
                <a:gd name="T4" fmla="*/ 173038 w 109"/>
                <a:gd name="T5" fmla="*/ 138113 h 87"/>
                <a:gd name="T6" fmla="*/ 146050 w 109"/>
                <a:gd name="T7" fmla="*/ 138113 h 87"/>
                <a:gd name="T8" fmla="*/ 139700 w 109"/>
                <a:gd name="T9" fmla="*/ 96838 h 87"/>
                <a:gd name="T10" fmla="*/ 63500 w 109"/>
                <a:gd name="T11" fmla="*/ 96838 h 87"/>
                <a:gd name="T12" fmla="*/ 26988 w 109"/>
                <a:gd name="T13" fmla="*/ 138113 h 87"/>
                <a:gd name="T14" fmla="*/ 0 w 109"/>
                <a:gd name="T15" fmla="*/ 138113 h 87"/>
                <a:gd name="T16" fmla="*/ 123825 w 109"/>
                <a:gd name="T17" fmla="*/ 0 h 87"/>
                <a:gd name="T18" fmla="*/ 139700 w 109"/>
                <a:gd name="T19" fmla="*/ 82550 h 87"/>
                <a:gd name="T20" fmla="*/ 131763 w 109"/>
                <a:gd name="T21" fmla="*/ 19050 h 87"/>
                <a:gd name="T22" fmla="*/ 74613 w 109"/>
                <a:gd name="T23" fmla="*/ 82550 h 87"/>
                <a:gd name="T24" fmla="*/ 139700 w 109"/>
                <a:gd name="T25" fmla="*/ 82550 h 8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09"/>
                <a:gd name="T40" fmla="*/ 0 h 87"/>
                <a:gd name="T41" fmla="*/ 109 w 109"/>
                <a:gd name="T42" fmla="*/ 87 h 8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09" h="87">
                  <a:moveTo>
                    <a:pt x="78" y="0"/>
                  </a:moveTo>
                  <a:lnTo>
                    <a:pt x="97" y="0"/>
                  </a:lnTo>
                  <a:lnTo>
                    <a:pt x="109" y="87"/>
                  </a:lnTo>
                  <a:lnTo>
                    <a:pt x="92" y="87"/>
                  </a:lnTo>
                  <a:lnTo>
                    <a:pt x="88" y="61"/>
                  </a:lnTo>
                  <a:lnTo>
                    <a:pt x="40" y="61"/>
                  </a:lnTo>
                  <a:lnTo>
                    <a:pt x="17" y="87"/>
                  </a:lnTo>
                  <a:lnTo>
                    <a:pt x="0" y="87"/>
                  </a:lnTo>
                  <a:lnTo>
                    <a:pt x="78" y="0"/>
                  </a:lnTo>
                  <a:close/>
                  <a:moveTo>
                    <a:pt x="88" y="52"/>
                  </a:moveTo>
                  <a:lnTo>
                    <a:pt x="83" y="12"/>
                  </a:lnTo>
                  <a:lnTo>
                    <a:pt x="47" y="52"/>
                  </a:lnTo>
                  <a:lnTo>
                    <a:pt x="88" y="52"/>
                  </a:ln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523"/>
            <p:cNvSpPr/>
            <p:nvPr/>
          </p:nvSpPr>
          <p:spPr bwMode="auto">
            <a:xfrm>
              <a:off x="2916242" y="7159631"/>
              <a:ext cx="179388" cy="147638"/>
            </a:xfrm>
            <a:custGeom>
              <a:avLst/>
              <a:gdLst>
                <a:gd name="T0" fmla="*/ 29898 w 48"/>
                <a:gd name="T1" fmla="*/ 98425 h 39"/>
                <a:gd name="T2" fmla="*/ 29898 w 48"/>
                <a:gd name="T3" fmla="*/ 117353 h 39"/>
                <a:gd name="T4" fmla="*/ 71008 w 48"/>
                <a:gd name="T5" fmla="*/ 132496 h 39"/>
                <a:gd name="T6" fmla="*/ 100906 w 48"/>
                <a:gd name="T7" fmla="*/ 128710 h 39"/>
                <a:gd name="T8" fmla="*/ 130804 w 48"/>
                <a:gd name="T9" fmla="*/ 109782 h 39"/>
                <a:gd name="T10" fmla="*/ 127067 w 48"/>
                <a:gd name="T11" fmla="*/ 90854 h 39"/>
                <a:gd name="T12" fmla="*/ 100906 w 48"/>
                <a:gd name="T13" fmla="*/ 83283 h 39"/>
                <a:gd name="T14" fmla="*/ 74745 w 48"/>
                <a:gd name="T15" fmla="*/ 79497 h 39"/>
                <a:gd name="T16" fmla="*/ 41110 w 48"/>
                <a:gd name="T17" fmla="*/ 68141 h 39"/>
                <a:gd name="T18" fmla="*/ 33635 w 48"/>
                <a:gd name="T19" fmla="*/ 41641 h 39"/>
                <a:gd name="T20" fmla="*/ 59796 w 48"/>
                <a:gd name="T21" fmla="*/ 11357 h 39"/>
                <a:gd name="T22" fmla="*/ 115855 w 48"/>
                <a:gd name="T23" fmla="*/ 0 h 39"/>
                <a:gd name="T24" fmla="*/ 164439 w 48"/>
                <a:gd name="T25" fmla="*/ 11357 h 39"/>
                <a:gd name="T26" fmla="*/ 175651 w 48"/>
                <a:gd name="T27" fmla="*/ 45427 h 39"/>
                <a:gd name="T28" fmla="*/ 149490 w 48"/>
                <a:gd name="T29" fmla="*/ 45427 h 39"/>
                <a:gd name="T30" fmla="*/ 149490 w 48"/>
                <a:gd name="T31" fmla="*/ 26499 h 39"/>
                <a:gd name="T32" fmla="*/ 112117 w 48"/>
                <a:gd name="T33" fmla="*/ 15142 h 39"/>
                <a:gd name="T34" fmla="*/ 74745 w 48"/>
                <a:gd name="T35" fmla="*/ 22714 h 39"/>
                <a:gd name="T36" fmla="*/ 59796 w 48"/>
                <a:gd name="T37" fmla="*/ 41641 h 39"/>
                <a:gd name="T38" fmla="*/ 63533 w 48"/>
                <a:gd name="T39" fmla="*/ 56784 h 39"/>
                <a:gd name="T40" fmla="*/ 97168 w 48"/>
                <a:gd name="T41" fmla="*/ 64355 h 39"/>
                <a:gd name="T42" fmla="*/ 123329 w 48"/>
                <a:gd name="T43" fmla="*/ 68141 h 39"/>
                <a:gd name="T44" fmla="*/ 149490 w 48"/>
                <a:gd name="T45" fmla="*/ 75712 h 39"/>
                <a:gd name="T46" fmla="*/ 160702 w 48"/>
                <a:gd name="T47" fmla="*/ 105997 h 39"/>
                <a:gd name="T48" fmla="*/ 123329 w 48"/>
                <a:gd name="T49" fmla="*/ 140067 h 39"/>
                <a:gd name="T50" fmla="*/ 63533 w 48"/>
                <a:gd name="T51" fmla="*/ 147638 h 39"/>
                <a:gd name="T52" fmla="*/ 11212 w 48"/>
                <a:gd name="T53" fmla="*/ 136281 h 39"/>
                <a:gd name="T54" fmla="*/ 3737 w 48"/>
                <a:gd name="T55" fmla="*/ 98425 h 39"/>
                <a:gd name="T56" fmla="*/ 29898 w 48"/>
                <a:gd name="T57" fmla="*/ 98425 h 39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48"/>
                <a:gd name="T88" fmla="*/ 0 h 39"/>
                <a:gd name="T89" fmla="*/ 48 w 48"/>
                <a:gd name="T90" fmla="*/ 39 h 39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48" h="39">
                  <a:moveTo>
                    <a:pt x="8" y="26"/>
                  </a:moveTo>
                  <a:cubicBezTo>
                    <a:pt x="8" y="28"/>
                    <a:pt x="8" y="30"/>
                    <a:pt x="8" y="31"/>
                  </a:cubicBezTo>
                  <a:cubicBezTo>
                    <a:pt x="10" y="34"/>
                    <a:pt x="14" y="35"/>
                    <a:pt x="19" y="35"/>
                  </a:cubicBezTo>
                  <a:cubicBezTo>
                    <a:pt x="22" y="35"/>
                    <a:pt x="25" y="35"/>
                    <a:pt x="27" y="34"/>
                  </a:cubicBezTo>
                  <a:cubicBezTo>
                    <a:pt x="32" y="33"/>
                    <a:pt x="34" y="31"/>
                    <a:pt x="35" y="29"/>
                  </a:cubicBezTo>
                  <a:cubicBezTo>
                    <a:pt x="36" y="27"/>
                    <a:pt x="36" y="25"/>
                    <a:pt x="34" y="24"/>
                  </a:cubicBezTo>
                  <a:cubicBezTo>
                    <a:pt x="33" y="23"/>
                    <a:pt x="30" y="23"/>
                    <a:pt x="27" y="22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16" y="20"/>
                    <a:pt x="13" y="19"/>
                    <a:pt x="11" y="18"/>
                  </a:cubicBezTo>
                  <a:cubicBezTo>
                    <a:pt x="8" y="17"/>
                    <a:pt x="7" y="15"/>
                    <a:pt x="9" y="11"/>
                  </a:cubicBezTo>
                  <a:cubicBezTo>
                    <a:pt x="10" y="8"/>
                    <a:pt x="12" y="5"/>
                    <a:pt x="16" y="3"/>
                  </a:cubicBezTo>
                  <a:cubicBezTo>
                    <a:pt x="20" y="1"/>
                    <a:pt x="25" y="0"/>
                    <a:pt x="31" y="0"/>
                  </a:cubicBezTo>
                  <a:cubicBezTo>
                    <a:pt x="37" y="0"/>
                    <a:pt x="41" y="1"/>
                    <a:pt x="44" y="3"/>
                  </a:cubicBezTo>
                  <a:cubicBezTo>
                    <a:pt x="48" y="5"/>
                    <a:pt x="48" y="8"/>
                    <a:pt x="47" y="12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41" y="10"/>
                    <a:pt x="40" y="8"/>
                    <a:pt x="40" y="7"/>
                  </a:cubicBezTo>
                  <a:cubicBezTo>
                    <a:pt x="38" y="5"/>
                    <a:pt x="35" y="4"/>
                    <a:pt x="30" y="4"/>
                  </a:cubicBezTo>
                  <a:cubicBezTo>
                    <a:pt x="25" y="4"/>
                    <a:pt x="22" y="5"/>
                    <a:pt x="20" y="6"/>
                  </a:cubicBezTo>
                  <a:cubicBezTo>
                    <a:pt x="18" y="7"/>
                    <a:pt x="16" y="9"/>
                    <a:pt x="16" y="11"/>
                  </a:cubicBezTo>
                  <a:cubicBezTo>
                    <a:pt x="15" y="12"/>
                    <a:pt x="16" y="14"/>
                    <a:pt x="17" y="15"/>
                  </a:cubicBezTo>
                  <a:cubicBezTo>
                    <a:pt x="19" y="15"/>
                    <a:pt x="21" y="16"/>
                    <a:pt x="26" y="17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6" y="18"/>
                    <a:pt x="39" y="19"/>
                    <a:pt x="40" y="20"/>
                  </a:cubicBezTo>
                  <a:cubicBezTo>
                    <a:pt x="43" y="22"/>
                    <a:pt x="44" y="24"/>
                    <a:pt x="43" y="28"/>
                  </a:cubicBezTo>
                  <a:cubicBezTo>
                    <a:pt x="41" y="32"/>
                    <a:pt x="38" y="35"/>
                    <a:pt x="33" y="37"/>
                  </a:cubicBezTo>
                  <a:cubicBezTo>
                    <a:pt x="28" y="38"/>
                    <a:pt x="23" y="39"/>
                    <a:pt x="17" y="39"/>
                  </a:cubicBezTo>
                  <a:cubicBezTo>
                    <a:pt x="11" y="39"/>
                    <a:pt x="6" y="38"/>
                    <a:pt x="3" y="36"/>
                  </a:cubicBezTo>
                  <a:cubicBezTo>
                    <a:pt x="1" y="33"/>
                    <a:pt x="0" y="30"/>
                    <a:pt x="1" y="26"/>
                  </a:cubicBezTo>
                  <a:lnTo>
                    <a:pt x="8" y="26"/>
                  </a:ln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524"/>
            <p:cNvSpPr/>
            <p:nvPr/>
          </p:nvSpPr>
          <p:spPr bwMode="auto">
            <a:xfrm>
              <a:off x="3103568" y="7164394"/>
              <a:ext cx="171450" cy="138113"/>
            </a:xfrm>
            <a:custGeom>
              <a:avLst/>
              <a:gdLst>
                <a:gd name="T0" fmla="*/ 0 w 108"/>
                <a:gd name="T1" fmla="*/ 0 h 87"/>
                <a:gd name="T2" fmla="*/ 30163 w 108"/>
                <a:gd name="T3" fmla="*/ 0 h 87"/>
                <a:gd name="T4" fmla="*/ 60325 w 108"/>
                <a:gd name="T5" fmla="*/ 66675 h 87"/>
                <a:gd name="T6" fmla="*/ 141288 w 108"/>
                <a:gd name="T7" fmla="*/ 0 h 87"/>
                <a:gd name="T8" fmla="*/ 171450 w 108"/>
                <a:gd name="T9" fmla="*/ 0 h 87"/>
                <a:gd name="T10" fmla="*/ 66675 w 108"/>
                <a:gd name="T11" fmla="*/ 82550 h 87"/>
                <a:gd name="T12" fmla="*/ 47625 w 108"/>
                <a:gd name="T13" fmla="*/ 138113 h 87"/>
                <a:gd name="T14" fmla="*/ 22225 w 108"/>
                <a:gd name="T15" fmla="*/ 138113 h 87"/>
                <a:gd name="T16" fmla="*/ 41275 w 108"/>
                <a:gd name="T17" fmla="*/ 82550 h 87"/>
                <a:gd name="T18" fmla="*/ 0 w 108"/>
                <a:gd name="T19" fmla="*/ 0 h 8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8"/>
                <a:gd name="T31" fmla="*/ 0 h 87"/>
                <a:gd name="T32" fmla="*/ 108 w 108"/>
                <a:gd name="T33" fmla="*/ 87 h 8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8" h="87">
                  <a:moveTo>
                    <a:pt x="0" y="0"/>
                  </a:moveTo>
                  <a:lnTo>
                    <a:pt x="19" y="0"/>
                  </a:lnTo>
                  <a:lnTo>
                    <a:pt x="38" y="42"/>
                  </a:lnTo>
                  <a:lnTo>
                    <a:pt x="89" y="0"/>
                  </a:lnTo>
                  <a:lnTo>
                    <a:pt x="108" y="0"/>
                  </a:lnTo>
                  <a:lnTo>
                    <a:pt x="42" y="52"/>
                  </a:lnTo>
                  <a:lnTo>
                    <a:pt x="30" y="87"/>
                  </a:lnTo>
                  <a:lnTo>
                    <a:pt x="14" y="87"/>
                  </a:lnTo>
                  <a:lnTo>
                    <a:pt x="26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525"/>
            <p:cNvSpPr/>
            <p:nvPr/>
          </p:nvSpPr>
          <p:spPr bwMode="auto">
            <a:xfrm>
              <a:off x="3233743" y="7159631"/>
              <a:ext cx="180975" cy="147638"/>
            </a:xfrm>
            <a:custGeom>
              <a:avLst/>
              <a:gdLst>
                <a:gd name="T0" fmla="*/ 30163 w 48"/>
                <a:gd name="T1" fmla="*/ 98425 h 39"/>
                <a:gd name="T2" fmla="*/ 30163 w 48"/>
                <a:gd name="T3" fmla="*/ 117353 h 39"/>
                <a:gd name="T4" fmla="*/ 71636 w 48"/>
                <a:gd name="T5" fmla="*/ 132496 h 39"/>
                <a:gd name="T6" fmla="*/ 101798 w 48"/>
                <a:gd name="T7" fmla="*/ 128710 h 39"/>
                <a:gd name="T8" fmla="*/ 131961 w 48"/>
                <a:gd name="T9" fmla="*/ 109782 h 39"/>
                <a:gd name="T10" fmla="*/ 128191 w 48"/>
                <a:gd name="T11" fmla="*/ 90854 h 39"/>
                <a:gd name="T12" fmla="*/ 101798 w 48"/>
                <a:gd name="T13" fmla="*/ 83283 h 39"/>
                <a:gd name="T14" fmla="*/ 75406 w 48"/>
                <a:gd name="T15" fmla="*/ 79497 h 39"/>
                <a:gd name="T16" fmla="*/ 41473 w 48"/>
                <a:gd name="T17" fmla="*/ 68141 h 39"/>
                <a:gd name="T18" fmla="*/ 30163 w 48"/>
                <a:gd name="T19" fmla="*/ 41641 h 39"/>
                <a:gd name="T20" fmla="*/ 60325 w 48"/>
                <a:gd name="T21" fmla="*/ 11357 h 39"/>
                <a:gd name="T22" fmla="*/ 116880 w 48"/>
                <a:gd name="T23" fmla="*/ 0 h 39"/>
                <a:gd name="T24" fmla="*/ 165894 w 48"/>
                <a:gd name="T25" fmla="*/ 11357 h 39"/>
                <a:gd name="T26" fmla="*/ 177205 w 48"/>
                <a:gd name="T27" fmla="*/ 45427 h 39"/>
                <a:gd name="T28" fmla="*/ 150813 w 48"/>
                <a:gd name="T29" fmla="*/ 45427 h 39"/>
                <a:gd name="T30" fmla="*/ 150813 w 48"/>
                <a:gd name="T31" fmla="*/ 26499 h 39"/>
                <a:gd name="T32" fmla="*/ 113109 w 48"/>
                <a:gd name="T33" fmla="*/ 15142 h 39"/>
                <a:gd name="T34" fmla="*/ 75406 w 48"/>
                <a:gd name="T35" fmla="*/ 22714 h 39"/>
                <a:gd name="T36" fmla="*/ 60325 w 48"/>
                <a:gd name="T37" fmla="*/ 41641 h 39"/>
                <a:gd name="T38" fmla="*/ 64095 w 48"/>
                <a:gd name="T39" fmla="*/ 56784 h 39"/>
                <a:gd name="T40" fmla="*/ 98028 w 48"/>
                <a:gd name="T41" fmla="*/ 64355 h 39"/>
                <a:gd name="T42" fmla="*/ 124420 w 48"/>
                <a:gd name="T43" fmla="*/ 68141 h 39"/>
                <a:gd name="T44" fmla="*/ 150813 w 48"/>
                <a:gd name="T45" fmla="*/ 75712 h 39"/>
                <a:gd name="T46" fmla="*/ 162123 w 48"/>
                <a:gd name="T47" fmla="*/ 105997 h 39"/>
                <a:gd name="T48" fmla="*/ 124420 w 48"/>
                <a:gd name="T49" fmla="*/ 140067 h 39"/>
                <a:gd name="T50" fmla="*/ 64095 w 48"/>
                <a:gd name="T51" fmla="*/ 147638 h 39"/>
                <a:gd name="T52" fmla="*/ 11311 w 48"/>
                <a:gd name="T53" fmla="*/ 136281 h 39"/>
                <a:gd name="T54" fmla="*/ 3770 w 48"/>
                <a:gd name="T55" fmla="*/ 98425 h 39"/>
                <a:gd name="T56" fmla="*/ 30163 w 48"/>
                <a:gd name="T57" fmla="*/ 98425 h 39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48"/>
                <a:gd name="T88" fmla="*/ 0 h 39"/>
                <a:gd name="T89" fmla="*/ 48 w 48"/>
                <a:gd name="T90" fmla="*/ 39 h 39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48" h="39">
                  <a:moveTo>
                    <a:pt x="8" y="26"/>
                  </a:moveTo>
                  <a:cubicBezTo>
                    <a:pt x="7" y="28"/>
                    <a:pt x="8" y="30"/>
                    <a:pt x="8" y="31"/>
                  </a:cubicBezTo>
                  <a:cubicBezTo>
                    <a:pt x="10" y="34"/>
                    <a:pt x="13" y="35"/>
                    <a:pt x="19" y="35"/>
                  </a:cubicBezTo>
                  <a:cubicBezTo>
                    <a:pt x="22" y="35"/>
                    <a:pt x="25" y="35"/>
                    <a:pt x="27" y="34"/>
                  </a:cubicBezTo>
                  <a:cubicBezTo>
                    <a:pt x="32" y="33"/>
                    <a:pt x="34" y="31"/>
                    <a:pt x="35" y="29"/>
                  </a:cubicBezTo>
                  <a:cubicBezTo>
                    <a:pt x="36" y="27"/>
                    <a:pt x="36" y="25"/>
                    <a:pt x="34" y="24"/>
                  </a:cubicBezTo>
                  <a:cubicBezTo>
                    <a:pt x="33" y="23"/>
                    <a:pt x="30" y="23"/>
                    <a:pt x="27" y="22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16" y="20"/>
                    <a:pt x="13" y="19"/>
                    <a:pt x="11" y="18"/>
                  </a:cubicBezTo>
                  <a:cubicBezTo>
                    <a:pt x="8" y="17"/>
                    <a:pt x="7" y="15"/>
                    <a:pt x="8" y="11"/>
                  </a:cubicBezTo>
                  <a:cubicBezTo>
                    <a:pt x="10" y="8"/>
                    <a:pt x="12" y="5"/>
                    <a:pt x="16" y="3"/>
                  </a:cubicBezTo>
                  <a:cubicBezTo>
                    <a:pt x="20" y="1"/>
                    <a:pt x="25" y="0"/>
                    <a:pt x="31" y="0"/>
                  </a:cubicBezTo>
                  <a:cubicBezTo>
                    <a:pt x="37" y="0"/>
                    <a:pt x="41" y="1"/>
                    <a:pt x="44" y="3"/>
                  </a:cubicBezTo>
                  <a:cubicBezTo>
                    <a:pt x="47" y="5"/>
                    <a:pt x="48" y="8"/>
                    <a:pt x="47" y="12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40" y="10"/>
                    <a:pt x="40" y="8"/>
                    <a:pt x="40" y="7"/>
                  </a:cubicBezTo>
                  <a:cubicBezTo>
                    <a:pt x="38" y="5"/>
                    <a:pt x="35" y="4"/>
                    <a:pt x="30" y="4"/>
                  </a:cubicBezTo>
                  <a:cubicBezTo>
                    <a:pt x="25" y="4"/>
                    <a:pt x="22" y="5"/>
                    <a:pt x="20" y="6"/>
                  </a:cubicBezTo>
                  <a:cubicBezTo>
                    <a:pt x="18" y="7"/>
                    <a:pt x="16" y="9"/>
                    <a:pt x="16" y="11"/>
                  </a:cubicBezTo>
                  <a:cubicBezTo>
                    <a:pt x="15" y="12"/>
                    <a:pt x="15" y="14"/>
                    <a:pt x="17" y="15"/>
                  </a:cubicBezTo>
                  <a:cubicBezTo>
                    <a:pt x="18" y="15"/>
                    <a:pt x="21" y="16"/>
                    <a:pt x="26" y="17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6" y="18"/>
                    <a:pt x="39" y="19"/>
                    <a:pt x="40" y="20"/>
                  </a:cubicBezTo>
                  <a:cubicBezTo>
                    <a:pt x="43" y="22"/>
                    <a:pt x="44" y="24"/>
                    <a:pt x="43" y="28"/>
                  </a:cubicBezTo>
                  <a:cubicBezTo>
                    <a:pt x="41" y="32"/>
                    <a:pt x="38" y="35"/>
                    <a:pt x="33" y="37"/>
                  </a:cubicBezTo>
                  <a:cubicBezTo>
                    <a:pt x="28" y="38"/>
                    <a:pt x="23" y="39"/>
                    <a:pt x="17" y="39"/>
                  </a:cubicBezTo>
                  <a:cubicBezTo>
                    <a:pt x="11" y="39"/>
                    <a:pt x="6" y="38"/>
                    <a:pt x="3" y="36"/>
                  </a:cubicBezTo>
                  <a:cubicBezTo>
                    <a:pt x="1" y="33"/>
                    <a:pt x="0" y="30"/>
                    <a:pt x="1" y="26"/>
                  </a:cubicBezTo>
                  <a:lnTo>
                    <a:pt x="8" y="26"/>
                  </a:ln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526"/>
            <p:cNvSpPr/>
            <p:nvPr/>
          </p:nvSpPr>
          <p:spPr bwMode="auto">
            <a:xfrm>
              <a:off x="3417893" y="7164394"/>
              <a:ext cx="165100" cy="138113"/>
            </a:xfrm>
            <a:custGeom>
              <a:avLst/>
              <a:gdLst>
                <a:gd name="T0" fmla="*/ 165100 w 104"/>
                <a:gd name="T1" fmla="*/ 0 h 87"/>
                <a:gd name="T2" fmla="*/ 161925 w 104"/>
                <a:gd name="T3" fmla="*/ 14288 h 87"/>
                <a:gd name="T4" fmla="*/ 93662 w 104"/>
                <a:gd name="T5" fmla="*/ 14288 h 87"/>
                <a:gd name="T6" fmla="*/ 49212 w 104"/>
                <a:gd name="T7" fmla="*/ 138113 h 87"/>
                <a:gd name="T8" fmla="*/ 22225 w 104"/>
                <a:gd name="T9" fmla="*/ 138113 h 87"/>
                <a:gd name="T10" fmla="*/ 68263 w 104"/>
                <a:gd name="T11" fmla="*/ 14288 h 87"/>
                <a:gd name="T12" fmla="*/ 0 w 104"/>
                <a:gd name="T13" fmla="*/ 14288 h 87"/>
                <a:gd name="T14" fmla="*/ 7938 w 104"/>
                <a:gd name="T15" fmla="*/ 0 h 87"/>
                <a:gd name="T16" fmla="*/ 165100 w 104"/>
                <a:gd name="T17" fmla="*/ 0 h 8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04"/>
                <a:gd name="T28" fmla="*/ 0 h 87"/>
                <a:gd name="T29" fmla="*/ 104 w 104"/>
                <a:gd name="T30" fmla="*/ 87 h 8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04" h="87">
                  <a:moveTo>
                    <a:pt x="104" y="0"/>
                  </a:moveTo>
                  <a:lnTo>
                    <a:pt x="102" y="9"/>
                  </a:lnTo>
                  <a:lnTo>
                    <a:pt x="59" y="9"/>
                  </a:lnTo>
                  <a:lnTo>
                    <a:pt x="31" y="87"/>
                  </a:lnTo>
                  <a:lnTo>
                    <a:pt x="14" y="87"/>
                  </a:lnTo>
                  <a:lnTo>
                    <a:pt x="43" y="9"/>
                  </a:lnTo>
                  <a:lnTo>
                    <a:pt x="0" y="9"/>
                  </a:lnTo>
                  <a:lnTo>
                    <a:pt x="5" y="0"/>
                  </a:lnTo>
                  <a:lnTo>
                    <a:pt x="104" y="0"/>
                  </a:ln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527"/>
            <p:cNvSpPr/>
            <p:nvPr/>
          </p:nvSpPr>
          <p:spPr bwMode="auto">
            <a:xfrm>
              <a:off x="3552831" y="7164394"/>
              <a:ext cx="195263" cy="138113"/>
            </a:xfrm>
            <a:custGeom>
              <a:avLst/>
              <a:gdLst>
                <a:gd name="T0" fmla="*/ 49213 w 123"/>
                <a:gd name="T1" fmla="*/ 0 h 87"/>
                <a:gd name="T2" fmla="*/ 195263 w 123"/>
                <a:gd name="T3" fmla="*/ 0 h 87"/>
                <a:gd name="T4" fmla="*/ 187325 w 123"/>
                <a:gd name="T5" fmla="*/ 19050 h 87"/>
                <a:gd name="T6" fmla="*/ 71438 w 123"/>
                <a:gd name="T7" fmla="*/ 19050 h 87"/>
                <a:gd name="T8" fmla="*/ 57150 w 123"/>
                <a:gd name="T9" fmla="*/ 60325 h 87"/>
                <a:gd name="T10" fmla="*/ 165100 w 123"/>
                <a:gd name="T11" fmla="*/ 60325 h 87"/>
                <a:gd name="T12" fmla="*/ 157163 w 123"/>
                <a:gd name="T13" fmla="*/ 74613 h 87"/>
                <a:gd name="T14" fmla="*/ 49213 w 123"/>
                <a:gd name="T15" fmla="*/ 74613 h 87"/>
                <a:gd name="T16" fmla="*/ 33338 w 123"/>
                <a:gd name="T17" fmla="*/ 123825 h 87"/>
                <a:gd name="T18" fmla="*/ 150813 w 123"/>
                <a:gd name="T19" fmla="*/ 123825 h 87"/>
                <a:gd name="T20" fmla="*/ 146050 w 123"/>
                <a:gd name="T21" fmla="*/ 138113 h 87"/>
                <a:gd name="T22" fmla="*/ 0 w 123"/>
                <a:gd name="T23" fmla="*/ 138113 h 87"/>
                <a:gd name="T24" fmla="*/ 49213 w 123"/>
                <a:gd name="T25" fmla="*/ 0 h 8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23"/>
                <a:gd name="T40" fmla="*/ 0 h 87"/>
                <a:gd name="T41" fmla="*/ 123 w 123"/>
                <a:gd name="T42" fmla="*/ 87 h 8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23" h="87">
                  <a:moveTo>
                    <a:pt x="31" y="0"/>
                  </a:moveTo>
                  <a:lnTo>
                    <a:pt x="123" y="0"/>
                  </a:lnTo>
                  <a:lnTo>
                    <a:pt x="118" y="12"/>
                  </a:lnTo>
                  <a:lnTo>
                    <a:pt x="45" y="12"/>
                  </a:lnTo>
                  <a:lnTo>
                    <a:pt x="36" y="38"/>
                  </a:lnTo>
                  <a:lnTo>
                    <a:pt x="104" y="38"/>
                  </a:lnTo>
                  <a:lnTo>
                    <a:pt x="99" y="47"/>
                  </a:lnTo>
                  <a:lnTo>
                    <a:pt x="31" y="47"/>
                  </a:lnTo>
                  <a:lnTo>
                    <a:pt x="21" y="78"/>
                  </a:lnTo>
                  <a:lnTo>
                    <a:pt x="95" y="78"/>
                  </a:lnTo>
                  <a:lnTo>
                    <a:pt x="92" y="87"/>
                  </a:lnTo>
                  <a:lnTo>
                    <a:pt x="0" y="87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528"/>
            <p:cNvSpPr/>
            <p:nvPr/>
          </p:nvSpPr>
          <p:spPr bwMode="auto">
            <a:xfrm>
              <a:off x="3721106" y="7164394"/>
              <a:ext cx="236538" cy="138113"/>
            </a:xfrm>
            <a:custGeom>
              <a:avLst/>
              <a:gdLst>
                <a:gd name="T0" fmla="*/ 48809 w 63"/>
                <a:gd name="T1" fmla="*/ 0 h 37"/>
                <a:gd name="T2" fmla="*/ 86355 w 63"/>
                <a:gd name="T3" fmla="*/ 0 h 37"/>
                <a:gd name="T4" fmla="*/ 101373 w 63"/>
                <a:gd name="T5" fmla="*/ 115716 h 37"/>
                <a:gd name="T6" fmla="*/ 198992 w 63"/>
                <a:gd name="T7" fmla="*/ 0 h 37"/>
                <a:gd name="T8" fmla="*/ 236538 w 63"/>
                <a:gd name="T9" fmla="*/ 0 h 37"/>
                <a:gd name="T10" fmla="*/ 187729 w 63"/>
                <a:gd name="T11" fmla="*/ 138113 h 37"/>
                <a:gd name="T12" fmla="*/ 161447 w 63"/>
                <a:gd name="T13" fmla="*/ 138113 h 37"/>
                <a:gd name="T14" fmla="*/ 191483 w 63"/>
                <a:gd name="T15" fmla="*/ 55992 h 37"/>
                <a:gd name="T16" fmla="*/ 195238 w 63"/>
                <a:gd name="T17" fmla="*/ 41061 h 37"/>
                <a:gd name="T18" fmla="*/ 202747 w 63"/>
                <a:gd name="T19" fmla="*/ 22397 h 37"/>
                <a:gd name="T20" fmla="*/ 105128 w 63"/>
                <a:gd name="T21" fmla="*/ 138113 h 37"/>
                <a:gd name="T22" fmla="*/ 78846 w 63"/>
                <a:gd name="T23" fmla="*/ 138113 h 37"/>
                <a:gd name="T24" fmla="*/ 63828 w 63"/>
                <a:gd name="T25" fmla="*/ 22397 h 37"/>
                <a:gd name="T26" fmla="*/ 63828 w 63"/>
                <a:gd name="T27" fmla="*/ 26129 h 37"/>
                <a:gd name="T28" fmla="*/ 60073 w 63"/>
                <a:gd name="T29" fmla="*/ 41061 h 37"/>
                <a:gd name="T30" fmla="*/ 52564 w 63"/>
                <a:gd name="T31" fmla="*/ 55992 h 37"/>
                <a:gd name="T32" fmla="*/ 22527 w 63"/>
                <a:gd name="T33" fmla="*/ 138113 h 37"/>
                <a:gd name="T34" fmla="*/ 0 w 63"/>
                <a:gd name="T35" fmla="*/ 138113 h 37"/>
                <a:gd name="T36" fmla="*/ 48809 w 63"/>
                <a:gd name="T37" fmla="*/ 0 h 3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63"/>
                <a:gd name="T58" fmla="*/ 0 h 37"/>
                <a:gd name="T59" fmla="*/ 63 w 63"/>
                <a:gd name="T60" fmla="*/ 37 h 3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63" h="37">
                  <a:moveTo>
                    <a:pt x="13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50" y="37"/>
                    <a:pt x="50" y="37"/>
                    <a:pt x="50" y="37"/>
                  </a:cubicBezTo>
                  <a:cubicBezTo>
                    <a:pt x="43" y="37"/>
                    <a:pt x="43" y="37"/>
                    <a:pt x="43" y="37"/>
                  </a:cubicBezTo>
                  <a:cubicBezTo>
                    <a:pt x="51" y="15"/>
                    <a:pt x="51" y="15"/>
                    <a:pt x="51" y="15"/>
                  </a:cubicBezTo>
                  <a:cubicBezTo>
                    <a:pt x="51" y="14"/>
                    <a:pt x="52" y="13"/>
                    <a:pt x="52" y="11"/>
                  </a:cubicBezTo>
                  <a:cubicBezTo>
                    <a:pt x="53" y="10"/>
                    <a:pt x="54" y="8"/>
                    <a:pt x="54" y="6"/>
                  </a:cubicBezTo>
                  <a:cubicBezTo>
                    <a:pt x="28" y="37"/>
                    <a:pt x="28" y="37"/>
                    <a:pt x="28" y="37"/>
                  </a:cubicBezTo>
                  <a:cubicBezTo>
                    <a:pt x="21" y="37"/>
                    <a:pt x="21" y="37"/>
                    <a:pt x="21" y="37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8"/>
                    <a:pt x="16" y="9"/>
                    <a:pt x="16" y="11"/>
                  </a:cubicBezTo>
                  <a:cubicBezTo>
                    <a:pt x="15" y="13"/>
                    <a:pt x="15" y="14"/>
                    <a:pt x="14" y="15"/>
                  </a:cubicBezTo>
                  <a:cubicBezTo>
                    <a:pt x="6" y="37"/>
                    <a:pt x="6" y="37"/>
                    <a:pt x="6" y="37"/>
                  </a:cubicBezTo>
                  <a:cubicBezTo>
                    <a:pt x="0" y="37"/>
                    <a:pt x="0" y="37"/>
                    <a:pt x="0" y="37"/>
                  </a:cubicBezTo>
                  <a:lnTo>
                    <a:pt x="13" y="0"/>
                  </a:ln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529"/>
            <p:cNvSpPr/>
            <p:nvPr/>
          </p:nvSpPr>
          <p:spPr bwMode="auto">
            <a:xfrm>
              <a:off x="3938594" y="7159631"/>
              <a:ext cx="180975" cy="147638"/>
            </a:xfrm>
            <a:custGeom>
              <a:avLst/>
              <a:gdLst>
                <a:gd name="T0" fmla="*/ 30163 w 48"/>
                <a:gd name="T1" fmla="*/ 98425 h 39"/>
                <a:gd name="T2" fmla="*/ 30163 w 48"/>
                <a:gd name="T3" fmla="*/ 117353 h 39"/>
                <a:gd name="T4" fmla="*/ 75406 w 48"/>
                <a:gd name="T5" fmla="*/ 132496 h 39"/>
                <a:gd name="T6" fmla="*/ 101798 w 48"/>
                <a:gd name="T7" fmla="*/ 128710 h 39"/>
                <a:gd name="T8" fmla="*/ 131961 w 48"/>
                <a:gd name="T9" fmla="*/ 109782 h 39"/>
                <a:gd name="T10" fmla="*/ 128191 w 48"/>
                <a:gd name="T11" fmla="*/ 90854 h 39"/>
                <a:gd name="T12" fmla="*/ 101798 w 48"/>
                <a:gd name="T13" fmla="*/ 83283 h 39"/>
                <a:gd name="T14" fmla="*/ 75406 w 48"/>
                <a:gd name="T15" fmla="*/ 79497 h 39"/>
                <a:gd name="T16" fmla="*/ 41473 w 48"/>
                <a:gd name="T17" fmla="*/ 68141 h 39"/>
                <a:gd name="T18" fmla="*/ 33933 w 48"/>
                <a:gd name="T19" fmla="*/ 41641 h 39"/>
                <a:gd name="T20" fmla="*/ 60325 w 48"/>
                <a:gd name="T21" fmla="*/ 11357 h 39"/>
                <a:gd name="T22" fmla="*/ 116880 w 48"/>
                <a:gd name="T23" fmla="*/ 0 h 39"/>
                <a:gd name="T24" fmla="*/ 165894 w 48"/>
                <a:gd name="T25" fmla="*/ 11357 h 39"/>
                <a:gd name="T26" fmla="*/ 177205 w 48"/>
                <a:gd name="T27" fmla="*/ 45427 h 39"/>
                <a:gd name="T28" fmla="*/ 150813 w 48"/>
                <a:gd name="T29" fmla="*/ 45427 h 39"/>
                <a:gd name="T30" fmla="*/ 150813 w 48"/>
                <a:gd name="T31" fmla="*/ 26499 h 39"/>
                <a:gd name="T32" fmla="*/ 113109 w 48"/>
                <a:gd name="T33" fmla="*/ 15142 h 39"/>
                <a:gd name="T34" fmla="*/ 75406 w 48"/>
                <a:gd name="T35" fmla="*/ 22714 h 39"/>
                <a:gd name="T36" fmla="*/ 60325 w 48"/>
                <a:gd name="T37" fmla="*/ 41641 h 39"/>
                <a:gd name="T38" fmla="*/ 64095 w 48"/>
                <a:gd name="T39" fmla="*/ 56784 h 39"/>
                <a:gd name="T40" fmla="*/ 98028 w 48"/>
                <a:gd name="T41" fmla="*/ 64355 h 39"/>
                <a:gd name="T42" fmla="*/ 124420 w 48"/>
                <a:gd name="T43" fmla="*/ 68141 h 39"/>
                <a:gd name="T44" fmla="*/ 150813 w 48"/>
                <a:gd name="T45" fmla="*/ 75712 h 39"/>
                <a:gd name="T46" fmla="*/ 162123 w 48"/>
                <a:gd name="T47" fmla="*/ 105997 h 39"/>
                <a:gd name="T48" fmla="*/ 124420 w 48"/>
                <a:gd name="T49" fmla="*/ 140067 h 39"/>
                <a:gd name="T50" fmla="*/ 64095 w 48"/>
                <a:gd name="T51" fmla="*/ 147638 h 39"/>
                <a:gd name="T52" fmla="*/ 11311 w 48"/>
                <a:gd name="T53" fmla="*/ 136281 h 39"/>
                <a:gd name="T54" fmla="*/ 7541 w 48"/>
                <a:gd name="T55" fmla="*/ 98425 h 39"/>
                <a:gd name="T56" fmla="*/ 30163 w 48"/>
                <a:gd name="T57" fmla="*/ 98425 h 39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48"/>
                <a:gd name="T88" fmla="*/ 0 h 39"/>
                <a:gd name="T89" fmla="*/ 48 w 48"/>
                <a:gd name="T90" fmla="*/ 39 h 39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48" h="39">
                  <a:moveTo>
                    <a:pt x="8" y="26"/>
                  </a:moveTo>
                  <a:cubicBezTo>
                    <a:pt x="8" y="28"/>
                    <a:pt x="8" y="30"/>
                    <a:pt x="8" y="31"/>
                  </a:cubicBezTo>
                  <a:cubicBezTo>
                    <a:pt x="10" y="34"/>
                    <a:pt x="14" y="35"/>
                    <a:pt x="20" y="35"/>
                  </a:cubicBezTo>
                  <a:cubicBezTo>
                    <a:pt x="22" y="35"/>
                    <a:pt x="25" y="35"/>
                    <a:pt x="27" y="34"/>
                  </a:cubicBezTo>
                  <a:cubicBezTo>
                    <a:pt x="32" y="33"/>
                    <a:pt x="34" y="31"/>
                    <a:pt x="35" y="29"/>
                  </a:cubicBezTo>
                  <a:cubicBezTo>
                    <a:pt x="36" y="27"/>
                    <a:pt x="36" y="25"/>
                    <a:pt x="34" y="24"/>
                  </a:cubicBezTo>
                  <a:cubicBezTo>
                    <a:pt x="33" y="23"/>
                    <a:pt x="30" y="23"/>
                    <a:pt x="27" y="22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16" y="20"/>
                    <a:pt x="13" y="19"/>
                    <a:pt x="11" y="18"/>
                  </a:cubicBezTo>
                  <a:cubicBezTo>
                    <a:pt x="8" y="17"/>
                    <a:pt x="7" y="15"/>
                    <a:pt x="9" y="11"/>
                  </a:cubicBezTo>
                  <a:cubicBezTo>
                    <a:pt x="10" y="8"/>
                    <a:pt x="12" y="5"/>
                    <a:pt x="16" y="3"/>
                  </a:cubicBezTo>
                  <a:cubicBezTo>
                    <a:pt x="20" y="1"/>
                    <a:pt x="25" y="0"/>
                    <a:pt x="31" y="0"/>
                  </a:cubicBezTo>
                  <a:cubicBezTo>
                    <a:pt x="37" y="0"/>
                    <a:pt x="41" y="1"/>
                    <a:pt x="44" y="3"/>
                  </a:cubicBezTo>
                  <a:cubicBezTo>
                    <a:pt x="48" y="5"/>
                    <a:pt x="48" y="8"/>
                    <a:pt x="47" y="12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41" y="10"/>
                    <a:pt x="40" y="8"/>
                    <a:pt x="40" y="7"/>
                  </a:cubicBezTo>
                  <a:cubicBezTo>
                    <a:pt x="38" y="5"/>
                    <a:pt x="35" y="4"/>
                    <a:pt x="30" y="4"/>
                  </a:cubicBezTo>
                  <a:cubicBezTo>
                    <a:pt x="25" y="4"/>
                    <a:pt x="22" y="5"/>
                    <a:pt x="20" y="6"/>
                  </a:cubicBezTo>
                  <a:cubicBezTo>
                    <a:pt x="18" y="7"/>
                    <a:pt x="16" y="9"/>
                    <a:pt x="16" y="11"/>
                  </a:cubicBezTo>
                  <a:cubicBezTo>
                    <a:pt x="15" y="12"/>
                    <a:pt x="16" y="14"/>
                    <a:pt x="17" y="15"/>
                  </a:cubicBezTo>
                  <a:cubicBezTo>
                    <a:pt x="19" y="15"/>
                    <a:pt x="22" y="16"/>
                    <a:pt x="26" y="17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6" y="18"/>
                    <a:pt x="39" y="19"/>
                    <a:pt x="40" y="20"/>
                  </a:cubicBezTo>
                  <a:cubicBezTo>
                    <a:pt x="43" y="22"/>
                    <a:pt x="44" y="24"/>
                    <a:pt x="43" y="28"/>
                  </a:cubicBezTo>
                  <a:cubicBezTo>
                    <a:pt x="41" y="32"/>
                    <a:pt x="38" y="35"/>
                    <a:pt x="33" y="37"/>
                  </a:cubicBezTo>
                  <a:cubicBezTo>
                    <a:pt x="28" y="38"/>
                    <a:pt x="23" y="39"/>
                    <a:pt x="17" y="39"/>
                  </a:cubicBezTo>
                  <a:cubicBezTo>
                    <a:pt x="11" y="39"/>
                    <a:pt x="6" y="38"/>
                    <a:pt x="3" y="36"/>
                  </a:cubicBezTo>
                  <a:cubicBezTo>
                    <a:pt x="1" y="33"/>
                    <a:pt x="0" y="30"/>
                    <a:pt x="2" y="26"/>
                  </a:cubicBezTo>
                  <a:lnTo>
                    <a:pt x="8" y="26"/>
                  </a:ln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530"/>
            <p:cNvSpPr/>
            <p:nvPr/>
          </p:nvSpPr>
          <p:spPr bwMode="auto">
            <a:xfrm>
              <a:off x="4160845" y="7159631"/>
              <a:ext cx="195263" cy="147638"/>
            </a:xfrm>
            <a:custGeom>
              <a:avLst/>
              <a:gdLst>
                <a:gd name="T0" fmla="*/ 191508 w 52"/>
                <a:gd name="T1" fmla="*/ 45427 h 39"/>
                <a:gd name="T2" fmla="*/ 165223 w 52"/>
                <a:gd name="T3" fmla="*/ 45427 h 39"/>
                <a:gd name="T4" fmla="*/ 157712 w 52"/>
                <a:gd name="T5" fmla="*/ 22714 h 39"/>
                <a:gd name="T6" fmla="*/ 123917 w 52"/>
                <a:gd name="T7" fmla="*/ 15142 h 39"/>
                <a:gd name="T8" fmla="*/ 71346 w 52"/>
                <a:gd name="T9" fmla="*/ 30285 h 39"/>
                <a:gd name="T10" fmla="*/ 37551 w 52"/>
                <a:gd name="T11" fmla="*/ 75712 h 39"/>
                <a:gd name="T12" fmla="*/ 37551 w 52"/>
                <a:gd name="T13" fmla="*/ 117353 h 39"/>
                <a:gd name="T14" fmla="*/ 78856 w 52"/>
                <a:gd name="T15" fmla="*/ 132496 h 39"/>
                <a:gd name="T16" fmla="*/ 131427 w 52"/>
                <a:gd name="T17" fmla="*/ 113568 h 39"/>
                <a:gd name="T18" fmla="*/ 150202 w 52"/>
                <a:gd name="T19" fmla="*/ 90854 h 39"/>
                <a:gd name="T20" fmla="*/ 176488 w 52"/>
                <a:gd name="T21" fmla="*/ 90854 h 39"/>
                <a:gd name="T22" fmla="*/ 142692 w 52"/>
                <a:gd name="T23" fmla="*/ 128710 h 39"/>
                <a:gd name="T24" fmla="*/ 71346 w 52"/>
                <a:gd name="T25" fmla="*/ 147638 h 39"/>
                <a:gd name="T26" fmla="*/ 18775 w 52"/>
                <a:gd name="T27" fmla="*/ 132496 h 39"/>
                <a:gd name="T28" fmla="*/ 11265 w 52"/>
                <a:gd name="T29" fmla="*/ 71926 h 39"/>
                <a:gd name="T30" fmla="*/ 52571 w 52"/>
                <a:gd name="T31" fmla="*/ 22714 h 39"/>
                <a:gd name="T32" fmla="*/ 127672 w 52"/>
                <a:gd name="T33" fmla="*/ 0 h 39"/>
                <a:gd name="T34" fmla="*/ 180243 w 52"/>
                <a:gd name="T35" fmla="*/ 15142 h 39"/>
                <a:gd name="T36" fmla="*/ 191508 w 52"/>
                <a:gd name="T37" fmla="*/ 45427 h 39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52"/>
                <a:gd name="T58" fmla="*/ 0 h 39"/>
                <a:gd name="T59" fmla="*/ 52 w 52"/>
                <a:gd name="T60" fmla="*/ 39 h 39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52" h="39">
                  <a:moveTo>
                    <a:pt x="51" y="12"/>
                  </a:moveTo>
                  <a:cubicBezTo>
                    <a:pt x="44" y="12"/>
                    <a:pt x="44" y="12"/>
                    <a:pt x="44" y="12"/>
                  </a:cubicBezTo>
                  <a:cubicBezTo>
                    <a:pt x="44" y="10"/>
                    <a:pt x="43" y="8"/>
                    <a:pt x="42" y="6"/>
                  </a:cubicBezTo>
                  <a:cubicBezTo>
                    <a:pt x="40" y="5"/>
                    <a:pt x="37" y="4"/>
                    <a:pt x="33" y="4"/>
                  </a:cubicBezTo>
                  <a:cubicBezTo>
                    <a:pt x="27" y="4"/>
                    <a:pt x="23" y="6"/>
                    <a:pt x="19" y="8"/>
                  </a:cubicBezTo>
                  <a:cubicBezTo>
                    <a:pt x="15" y="11"/>
                    <a:pt x="12" y="15"/>
                    <a:pt x="10" y="20"/>
                  </a:cubicBezTo>
                  <a:cubicBezTo>
                    <a:pt x="8" y="24"/>
                    <a:pt x="8" y="28"/>
                    <a:pt x="10" y="31"/>
                  </a:cubicBezTo>
                  <a:cubicBezTo>
                    <a:pt x="12" y="33"/>
                    <a:pt x="16" y="35"/>
                    <a:pt x="21" y="35"/>
                  </a:cubicBezTo>
                  <a:cubicBezTo>
                    <a:pt x="27" y="35"/>
                    <a:pt x="31" y="33"/>
                    <a:pt x="35" y="30"/>
                  </a:cubicBezTo>
                  <a:cubicBezTo>
                    <a:pt x="37" y="29"/>
                    <a:pt x="39" y="27"/>
                    <a:pt x="40" y="24"/>
                  </a:cubicBezTo>
                  <a:cubicBezTo>
                    <a:pt x="47" y="24"/>
                    <a:pt x="47" y="24"/>
                    <a:pt x="47" y="24"/>
                  </a:cubicBezTo>
                  <a:cubicBezTo>
                    <a:pt x="45" y="28"/>
                    <a:pt x="42" y="32"/>
                    <a:pt x="38" y="34"/>
                  </a:cubicBezTo>
                  <a:cubicBezTo>
                    <a:pt x="32" y="38"/>
                    <a:pt x="26" y="39"/>
                    <a:pt x="19" y="39"/>
                  </a:cubicBezTo>
                  <a:cubicBezTo>
                    <a:pt x="13" y="39"/>
                    <a:pt x="8" y="38"/>
                    <a:pt x="5" y="35"/>
                  </a:cubicBezTo>
                  <a:cubicBezTo>
                    <a:pt x="1" y="32"/>
                    <a:pt x="0" y="26"/>
                    <a:pt x="3" y="19"/>
                  </a:cubicBezTo>
                  <a:cubicBezTo>
                    <a:pt x="5" y="14"/>
                    <a:pt x="8" y="9"/>
                    <a:pt x="14" y="6"/>
                  </a:cubicBezTo>
                  <a:cubicBezTo>
                    <a:pt x="20" y="2"/>
                    <a:pt x="26" y="0"/>
                    <a:pt x="34" y="0"/>
                  </a:cubicBezTo>
                  <a:cubicBezTo>
                    <a:pt x="41" y="0"/>
                    <a:pt x="45" y="1"/>
                    <a:pt x="48" y="4"/>
                  </a:cubicBezTo>
                  <a:cubicBezTo>
                    <a:pt x="51" y="6"/>
                    <a:pt x="52" y="9"/>
                    <a:pt x="51" y="12"/>
                  </a:cubicBez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531"/>
            <p:cNvSpPr>
              <a:spLocks noEditPoints="1"/>
            </p:cNvSpPr>
            <p:nvPr/>
          </p:nvSpPr>
          <p:spPr bwMode="auto">
            <a:xfrm>
              <a:off x="4348170" y="7197731"/>
              <a:ext cx="146050" cy="109538"/>
            </a:xfrm>
            <a:custGeom>
              <a:avLst/>
              <a:gdLst>
                <a:gd name="T0" fmla="*/ 142305 w 39"/>
                <a:gd name="T1" fmla="*/ 52880 h 29"/>
                <a:gd name="T2" fmla="*/ 108601 w 39"/>
                <a:gd name="T3" fmla="*/ 94429 h 29"/>
                <a:gd name="T4" fmla="*/ 52428 w 39"/>
                <a:gd name="T5" fmla="*/ 109538 h 29"/>
                <a:gd name="T6" fmla="*/ 11235 w 39"/>
                <a:gd name="T7" fmla="*/ 94429 h 29"/>
                <a:gd name="T8" fmla="*/ 7490 w 39"/>
                <a:gd name="T9" fmla="*/ 56658 h 29"/>
                <a:gd name="T10" fmla="*/ 41194 w 39"/>
                <a:gd name="T11" fmla="*/ 15109 h 29"/>
                <a:gd name="T12" fmla="*/ 93622 w 39"/>
                <a:gd name="T13" fmla="*/ 0 h 29"/>
                <a:gd name="T14" fmla="*/ 134815 w 39"/>
                <a:gd name="T15" fmla="*/ 15109 h 29"/>
                <a:gd name="T16" fmla="*/ 142305 w 39"/>
                <a:gd name="T17" fmla="*/ 52880 h 29"/>
                <a:gd name="T18" fmla="*/ 116091 w 39"/>
                <a:gd name="T19" fmla="*/ 52880 h 29"/>
                <a:gd name="T20" fmla="*/ 119836 w 39"/>
                <a:gd name="T21" fmla="*/ 30217 h 29"/>
                <a:gd name="T22" fmla="*/ 89877 w 39"/>
                <a:gd name="T23" fmla="*/ 15109 h 29"/>
                <a:gd name="T24" fmla="*/ 52428 w 39"/>
                <a:gd name="T25" fmla="*/ 26440 h 29"/>
                <a:gd name="T26" fmla="*/ 29959 w 39"/>
                <a:gd name="T27" fmla="*/ 56658 h 29"/>
                <a:gd name="T28" fmla="*/ 29959 w 39"/>
                <a:gd name="T29" fmla="*/ 83098 h 29"/>
                <a:gd name="T30" fmla="*/ 59918 w 39"/>
                <a:gd name="T31" fmla="*/ 94429 h 29"/>
                <a:gd name="T32" fmla="*/ 97367 w 39"/>
                <a:gd name="T33" fmla="*/ 83098 h 29"/>
                <a:gd name="T34" fmla="*/ 116091 w 39"/>
                <a:gd name="T35" fmla="*/ 52880 h 29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9"/>
                <a:gd name="T55" fmla="*/ 0 h 29"/>
                <a:gd name="T56" fmla="*/ 39 w 39"/>
                <a:gd name="T57" fmla="*/ 29 h 29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9" h="29">
                  <a:moveTo>
                    <a:pt x="38" y="14"/>
                  </a:moveTo>
                  <a:cubicBezTo>
                    <a:pt x="36" y="18"/>
                    <a:pt x="33" y="22"/>
                    <a:pt x="29" y="25"/>
                  </a:cubicBezTo>
                  <a:cubicBezTo>
                    <a:pt x="25" y="28"/>
                    <a:pt x="20" y="29"/>
                    <a:pt x="14" y="29"/>
                  </a:cubicBezTo>
                  <a:cubicBezTo>
                    <a:pt x="9" y="29"/>
                    <a:pt x="5" y="28"/>
                    <a:pt x="3" y="25"/>
                  </a:cubicBezTo>
                  <a:cubicBezTo>
                    <a:pt x="1" y="23"/>
                    <a:pt x="0" y="19"/>
                    <a:pt x="2" y="15"/>
                  </a:cubicBezTo>
                  <a:cubicBezTo>
                    <a:pt x="3" y="11"/>
                    <a:pt x="6" y="7"/>
                    <a:pt x="11" y="4"/>
                  </a:cubicBezTo>
                  <a:cubicBezTo>
                    <a:pt x="15" y="2"/>
                    <a:pt x="20" y="0"/>
                    <a:pt x="25" y="0"/>
                  </a:cubicBezTo>
                  <a:cubicBezTo>
                    <a:pt x="30" y="0"/>
                    <a:pt x="34" y="1"/>
                    <a:pt x="36" y="4"/>
                  </a:cubicBezTo>
                  <a:cubicBezTo>
                    <a:pt x="39" y="6"/>
                    <a:pt x="39" y="9"/>
                    <a:pt x="38" y="14"/>
                  </a:cubicBezTo>
                  <a:close/>
                  <a:moveTo>
                    <a:pt x="31" y="14"/>
                  </a:moveTo>
                  <a:cubicBezTo>
                    <a:pt x="32" y="12"/>
                    <a:pt x="32" y="10"/>
                    <a:pt x="32" y="8"/>
                  </a:cubicBezTo>
                  <a:cubicBezTo>
                    <a:pt x="31" y="5"/>
                    <a:pt x="28" y="4"/>
                    <a:pt x="24" y="4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1" y="10"/>
                    <a:pt x="9" y="12"/>
                    <a:pt x="8" y="15"/>
                  </a:cubicBezTo>
                  <a:cubicBezTo>
                    <a:pt x="7" y="18"/>
                    <a:pt x="7" y="20"/>
                    <a:pt x="8" y="22"/>
                  </a:cubicBezTo>
                  <a:cubicBezTo>
                    <a:pt x="10" y="24"/>
                    <a:pt x="12" y="25"/>
                    <a:pt x="16" y="25"/>
                  </a:cubicBezTo>
                  <a:cubicBezTo>
                    <a:pt x="20" y="25"/>
                    <a:pt x="23" y="24"/>
                    <a:pt x="26" y="22"/>
                  </a:cubicBezTo>
                  <a:cubicBezTo>
                    <a:pt x="28" y="20"/>
                    <a:pt x="30" y="17"/>
                    <a:pt x="31" y="14"/>
                  </a:cubicBez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532"/>
            <p:cNvSpPr/>
            <p:nvPr/>
          </p:nvSpPr>
          <p:spPr bwMode="auto">
            <a:xfrm>
              <a:off x="4494220" y="7197731"/>
              <a:ext cx="104775" cy="104775"/>
            </a:xfrm>
            <a:custGeom>
              <a:avLst/>
              <a:gdLst>
                <a:gd name="T0" fmla="*/ 33678 w 28"/>
                <a:gd name="T1" fmla="*/ 3742 h 28"/>
                <a:gd name="T2" fmla="*/ 59871 w 28"/>
                <a:gd name="T3" fmla="*/ 3742 h 28"/>
                <a:gd name="T4" fmla="*/ 52388 w 28"/>
                <a:gd name="T5" fmla="*/ 22452 h 28"/>
                <a:gd name="T6" fmla="*/ 71097 w 28"/>
                <a:gd name="T7" fmla="*/ 7484 h 28"/>
                <a:gd name="T8" fmla="*/ 97291 w 28"/>
                <a:gd name="T9" fmla="*/ 0 h 28"/>
                <a:gd name="T10" fmla="*/ 101033 w 28"/>
                <a:gd name="T11" fmla="*/ 0 h 28"/>
                <a:gd name="T12" fmla="*/ 104775 w 28"/>
                <a:gd name="T13" fmla="*/ 3742 h 28"/>
                <a:gd name="T14" fmla="*/ 97291 w 28"/>
                <a:gd name="T15" fmla="*/ 18710 h 28"/>
                <a:gd name="T16" fmla="*/ 93549 w 28"/>
                <a:gd name="T17" fmla="*/ 18710 h 28"/>
                <a:gd name="T18" fmla="*/ 89807 w 28"/>
                <a:gd name="T19" fmla="*/ 18710 h 28"/>
                <a:gd name="T20" fmla="*/ 59871 w 28"/>
                <a:gd name="T21" fmla="*/ 26194 h 28"/>
                <a:gd name="T22" fmla="*/ 44904 w 28"/>
                <a:gd name="T23" fmla="*/ 48646 h 28"/>
                <a:gd name="T24" fmla="*/ 22452 w 28"/>
                <a:gd name="T25" fmla="*/ 104775 h 28"/>
                <a:gd name="T26" fmla="*/ 0 w 28"/>
                <a:gd name="T27" fmla="*/ 104775 h 28"/>
                <a:gd name="T28" fmla="*/ 33678 w 28"/>
                <a:gd name="T29" fmla="*/ 3742 h 2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8"/>
                <a:gd name="T46" fmla="*/ 0 h 28"/>
                <a:gd name="T47" fmla="*/ 28 w 28"/>
                <a:gd name="T48" fmla="*/ 28 h 2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8" h="28">
                  <a:moveTo>
                    <a:pt x="9" y="1"/>
                  </a:moveTo>
                  <a:cubicBezTo>
                    <a:pt x="16" y="1"/>
                    <a:pt x="16" y="1"/>
                    <a:pt x="16" y="1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5" y="5"/>
                    <a:pt x="16" y="4"/>
                    <a:pt x="19" y="2"/>
                  </a:cubicBezTo>
                  <a:cubicBezTo>
                    <a:pt x="21" y="1"/>
                    <a:pt x="24" y="0"/>
                    <a:pt x="26" y="0"/>
                  </a:cubicBezTo>
                  <a:cubicBezTo>
                    <a:pt x="26" y="0"/>
                    <a:pt x="26" y="0"/>
                    <a:pt x="27" y="0"/>
                  </a:cubicBezTo>
                  <a:cubicBezTo>
                    <a:pt x="27" y="0"/>
                    <a:pt x="27" y="0"/>
                    <a:pt x="28" y="1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6" y="5"/>
                    <a:pt x="26" y="5"/>
                    <a:pt x="25" y="5"/>
                  </a:cubicBezTo>
                  <a:cubicBezTo>
                    <a:pt x="25" y="5"/>
                    <a:pt x="25" y="5"/>
                    <a:pt x="24" y="5"/>
                  </a:cubicBezTo>
                  <a:cubicBezTo>
                    <a:pt x="21" y="5"/>
                    <a:pt x="18" y="6"/>
                    <a:pt x="16" y="7"/>
                  </a:cubicBezTo>
                  <a:cubicBezTo>
                    <a:pt x="14" y="9"/>
                    <a:pt x="12" y="11"/>
                    <a:pt x="12" y="13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9" y="1"/>
                  </a:ln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 533"/>
            <p:cNvSpPr>
              <a:spLocks noEditPoints="1"/>
            </p:cNvSpPr>
            <p:nvPr/>
          </p:nvSpPr>
          <p:spPr bwMode="auto">
            <a:xfrm>
              <a:off x="4565658" y="7197731"/>
              <a:ext cx="165100" cy="146050"/>
            </a:xfrm>
            <a:custGeom>
              <a:avLst/>
              <a:gdLst>
                <a:gd name="T0" fmla="*/ 52532 w 44"/>
                <a:gd name="T1" fmla="*/ 3745 h 39"/>
                <a:gd name="T2" fmla="*/ 75045 w 44"/>
                <a:gd name="T3" fmla="*/ 3745 h 39"/>
                <a:gd name="T4" fmla="*/ 71293 w 44"/>
                <a:gd name="T5" fmla="*/ 18724 h 39"/>
                <a:gd name="T6" fmla="*/ 90055 w 44"/>
                <a:gd name="T7" fmla="*/ 7490 h 39"/>
                <a:gd name="T8" fmla="*/ 120073 w 44"/>
                <a:gd name="T9" fmla="*/ 0 h 39"/>
                <a:gd name="T10" fmla="*/ 157595 w 44"/>
                <a:gd name="T11" fmla="*/ 14979 h 39"/>
                <a:gd name="T12" fmla="*/ 161348 w 44"/>
                <a:gd name="T13" fmla="*/ 52428 h 39"/>
                <a:gd name="T14" fmla="*/ 116320 w 44"/>
                <a:gd name="T15" fmla="*/ 101112 h 39"/>
                <a:gd name="T16" fmla="*/ 78798 w 44"/>
                <a:gd name="T17" fmla="*/ 108601 h 39"/>
                <a:gd name="T18" fmla="*/ 52532 w 44"/>
                <a:gd name="T19" fmla="*/ 104856 h 39"/>
                <a:gd name="T20" fmla="*/ 41275 w 44"/>
                <a:gd name="T21" fmla="*/ 93622 h 39"/>
                <a:gd name="T22" fmla="*/ 22514 w 44"/>
                <a:gd name="T23" fmla="*/ 146050 h 39"/>
                <a:gd name="T24" fmla="*/ 0 w 44"/>
                <a:gd name="T25" fmla="*/ 146050 h 39"/>
                <a:gd name="T26" fmla="*/ 52532 w 44"/>
                <a:gd name="T27" fmla="*/ 3745 h 39"/>
                <a:gd name="T28" fmla="*/ 135082 w 44"/>
                <a:gd name="T29" fmla="*/ 52428 h 39"/>
                <a:gd name="T30" fmla="*/ 138834 w 44"/>
                <a:gd name="T31" fmla="*/ 33704 h 39"/>
                <a:gd name="T32" fmla="*/ 108816 w 44"/>
                <a:gd name="T33" fmla="*/ 14979 h 39"/>
                <a:gd name="T34" fmla="*/ 67541 w 44"/>
                <a:gd name="T35" fmla="*/ 33704 h 39"/>
                <a:gd name="T36" fmla="*/ 56284 w 44"/>
                <a:gd name="T37" fmla="*/ 59918 h 39"/>
                <a:gd name="T38" fmla="*/ 52532 w 44"/>
                <a:gd name="T39" fmla="*/ 78642 h 39"/>
                <a:gd name="T40" fmla="*/ 82550 w 44"/>
                <a:gd name="T41" fmla="*/ 93622 h 39"/>
                <a:gd name="T42" fmla="*/ 112568 w 44"/>
                <a:gd name="T43" fmla="*/ 82387 h 39"/>
                <a:gd name="T44" fmla="*/ 135082 w 44"/>
                <a:gd name="T45" fmla="*/ 52428 h 39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44"/>
                <a:gd name="T70" fmla="*/ 0 h 39"/>
                <a:gd name="T71" fmla="*/ 44 w 44"/>
                <a:gd name="T72" fmla="*/ 39 h 39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44" h="39">
                  <a:moveTo>
                    <a:pt x="14" y="1"/>
                  </a:moveTo>
                  <a:cubicBezTo>
                    <a:pt x="20" y="1"/>
                    <a:pt x="20" y="1"/>
                    <a:pt x="20" y="1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20" y="4"/>
                    <a:pt x="22" y="3"/>
                    <a:pt x="24" y="2"/>
                  </a:cubicBezTo>
                  <a:cubicBezTo>
                    <a:pt x="26" y="1"/>
                    <a:pt x="29" y="0"/>
                    <a:pt x="32" y="0"/>
                  </a:cubicBezTo>
                  <a:cubicBezTo>
                    <a:pt x="36" y="0"/>
                    <a:pt x="40" y="2"/>
                    <a:pt x="42" y="4"/>
                  </a:cubicBezTo>
                  <a:cubicBezTo>
                    <a:pt x="44" y="6"/>
                    <a:pt x="44" y="10"/>
                    <a:pt x="43" y="14"/>
                  </a:cubicBezTo>
                  <a:cubicBezTo>
                    <a:pt x="40" y="20"/>
                    <a:pt x="37" y="24"/>
                    <a:pt x="31" y="27"/>
                  </a:cubicBezTo>
                  <a:cubicBezTo>
                    <a:pt x="28" y="28"/>
                    <a:pt x="25" y="29"/>
                    <a:pt x="21" y="29"/>
                  </a:cubicBezTo>
                  <a:cubicBezTo>
                    <a:pt x="18" y="29"/>
                    <a:pt x="16" y="29"/>
                    <a:pt x="14" y="28"/>
                  </a:cubicBezTo>
                  <a:cubicBezTo>
                    <a:pt x="13" y="27"/>
                    <a:pt x="12" y="26"/>
                    <a:pt x="11" y="25"/>
                  </a:cubicBezTo>
                  <a:cubicBezTo>
                    <a:pt x="6" y="39"/>
                    <a:pt x="6" y="39"/>
                    <a:pt x="6" y="39"/>
                  </a:cubicBezTo>
                  <a:cubicBezTo>
                    <a:pt x="0" y="39"/>
                    <a:pt x="0" y="39"/>
                    <a:pt x="0" y="39"/>
                  </a:cubicBezTo>
                  <a:lnTo>
                    <a:pt x="14" y="1"/>
                  </a:lnTo>
                  <a:close/>
                  <a:moveTo>
                    <a:pt x="36" y="14"/>
                  </a:moveTo>
                  <a:cubicBezTo>
                    <a:pt x="37" y="12"/>
                    <a:pt x="37" y="10"/>
                    <a:pt x="37" y="9"/>
                  </a:cubicBezTo>
                  <a:cubicBezTo>
                    <a:pt x="36" y="6"/>
                    <a:pt x="33" y="4"/>
                    <a:pt x="29" y="4"/>
                  </a:cubicBezTo>
                  <a:cubicBezTo>
                    <a:pt x="25" y="4"/>
                    <a:pt x="21" y="6"/>
                    <a:pt x="18" y="9"/>
                  </a:cubicBezTo>
                  <a:cubicBezTo>
                    <a:pt x="17" y="11"/>
                    <a:pt x="16" y="13"/>
                    <a:pt x="15" y="16"/>
                  </a:cubicBezTo>
                  <a:cubicBezTo>
                    <a:pt x="14" y="18"/>
                    <a:pt x="14" y="19"/>
                    <a:pt x="14" y="21"/>
                  </a:cubicBezTo>
                  <a:cubicBezTo>
                    <a:pt x="15" y="24"/>
                    <a:pt x="17" y="25"/>
                    <a:pt x="22" y="25"/>
                  </a:cubicBezTo>
                  <a:cubicBezTo>
                    <a:pt x="25" y="25"/>
                    <a:pt x="27" y="24"/>
                    <a:pt x="30" y="22"/>
                  </a:cubicBezTo>
                  <a:cubicBezTo>
                    <a:pt x="33" y="21"/>
                    <a:pt x="35" y="18"/>
                    <a:pt x="36" y="14"/>
                  </a:cubicBez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534"/>
            <p:cNvSpPr>
              <a:spLocks noEditPoints="1"/>
            </p:cNvSpPr>
            <p:nvPr/>
          </p:nvSpPr>
          <p:spPr bwMode="auto">
            <a:xfrm>
              <a:off x="4733933" y="7197731"/>
              <a:ext cx="146050" cy="109538"/>
            </a:xfrm>
            <a:custGeom>
              <a:avLst/>
              <a:gdLst>
                <a:gd name="T0" fmla="*/ 142305 w 39"/>
                <a:gd name="T1" fmla="*/ 52880 h 29"/>
                <a:gd name="T2" fmla="*/ 108601 w 39"/>
                <a:gd name="T3" fmla="*/ 94429 h 29"/>
                <a:gd name="T4" fmla="*/ 52428 w 39"/>
                <a:gd name="T5" fmla="*/ 109538 h 29"/>
                <a:gd name="T6" fmla="*/ 11235 w 39"/>
                <a:gd name="T7" fmla="*/ 94429 h 29"/>
                <a:gd name="T8" fmla="*/ 7490 w 39"/>
                <a:gd name="T9" fmla="*/ 56658 h 29"/>
                <a:gd name="T10" fmla="*/ 37449 w 39"/>
                <a:gd name="T11" fmla="*/ 15109 h 29"/>
                <a:gd name="T12" fmla="*/ 93622 w 39"/>
                <a:gd name="T13" fmla="*/ 0 h 29"/>
                <a:gd name="T14" fmla="*/ 134815 w 39"/>
                <a:gd name="T15" fmla="*/ 15109 h 29"/>
                <a:gd name="T16" fmla="*/ 142305 w 39"/>
                <a:gd name="T17" fmla="*/ 52880 h 29"/>
                <a:gd name="T18" fmla="*/ 116091 w 39"/>
                <a:gd name="T19" fmla="*/ 52880 h 29"/>
                <a:gd name="T20" fmla="*/ 116091 w 39"/>
                <a:gd name="T21" fmla="*/ 30217 h 29"/>
                <a:gd name="T22" fmla="*/ 86132 w 39"/>
                <a:gd name="T23" fmla="*/ 15109 h 29"/>
                <a:gd name="T24" fmla="*/ 52428 w 39"/>
                <a:gd name="T25" fmla="*/ 26440 h 29"/>
                <a:gd name="T26" fmla="*/ 29959 w 39"/>
                <a:gd name="T27" fmla="*/ 56658 h 29"/>
                <a:gd name="T28" fmla="*/ 29959 w 39"/>
                <a:gd name="T29" fmla="*/ 83098 h 29"/>
                <a:gd name="T30" fmla="*/ 59918 w 39"/>
                <a:gd name="T31" fmla="*/ 94429 h 29"/>
                <a:gd name="T32" fmla="*/ 97367 w 39"/>
                <a:gd name="T33" fmla="*/ 83098 h 29"/>
                <a:gd name="T34" fmla="*/ 116091 w 39"/>
                <a:gd name="T35" fmla="*/ 52880 h 29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9"/>
                <a:gd name="T55" fmla="*/ 0 h 29"/>
                <a:gd name="T56" fmla="*/ 39 w 39"/>
                <a:gd name="T57" fmla="*/ 29 h 29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9" h="29">
                  <a:moveTo>
                    <a:pt x="38" y="14"/>
                  </a:moveTo>
                  <a:cubicBezTo>
                    <a:pt x="36" y="18"/>
                    <a:pt x="33" y="22"/>
                    <a:pt x="29" y="25"/>
                  </a:cubicBezTo>
                  <a:cubicBezTo>
                    <a:pt x="25" y="28"/>
                    <a:pt x="20" y="29"/>
                    <a:pt x="14" y="29"/>
                  </a:cubicBezTo>
                  <a:cubicBezTo>
                    <a:pt x="8" y="29"/>
                    <a:pt x="5" y="28"/>
                    <a:pt x="3" y="25"/>
                  </a:cubicBezTo>
                  <a:cubicBezTo>
                    <a:pt x="0" y="23"/>
                    <a:pt x="0" y="19"/>
                    <a:pt x="2" y="15"/>
                  </a:cubicBezTo>
                  <a:cubicBezTo>
                    <a:pt x="3" y="11"/>
                    <a:pt x="6" y="7"/>
                    <a:pt x="10" y="4"/>
                  </a:cubicBezTo>
                  <a:cubicBezTo>
                    <a:pt x="15" y="2"/>
                    <a:pt x="20" y="0"/>
                    <a:pt x="25" y="0"/>
                  </a:cubicBezTo>
                  <a:cubicBezTo>
                    <a:pt x="30" y="0"/>
                    <a:pt x="34" y="1"/>
                    <a:pt x="36" y="4"/>
                  </a:cubicBezTo>
                  <a:cubicBezTo>
                    <a:pt x="39" y="6"/>
                    <a:pt x="39" y="9"/>
                    <a:pt x="38" y="14"/>
                  </a:cubicBezTo>
                  <a:close/>
                  <a:moveTo>
                    <a:pt x="31" y="14"/>
                  </a:moveTo>
                  <a:cubicBezTo>
                    <a:pt x="32" y="12"/>
                    <a:pt x="32" y="10"/>
                    <a:pt x="31" y="8"/>
                  </a:cubicBezTo>
                  <a:cubicBezTo>
                    <a:pt x="31" y="5"/>
                    <a:pt x="28" y="4"/>
                    <a:pt x="23" y="4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1" y="10"/>
                    <a:pt x="9" y="12"/>
                    <a:pt x="8" y="15"/>
                  </a:cubicBezTo>
                  <a:cubicBezTo>
                    <a:pt x="7" y="18"/>
                    <a:pt x="7" y="20"/>
                    <a:pt x="8" y="22"/>
                  </a:cubicBezTo>
                  <a:cubicBezTo>
                    <a:pt x="9" y="24"/>
                    <a:pt x="12" y="25"/>
                    <a:pt x="16" y="25"/>
                  </a:cubicBezTo>
                  <a:cubicBezTo>
                    <a:pt x="20" y="25"/>
                    <a:pt x="23" y="24"/>
                    <a:pt x="26" y="22"/>
                  </a:cubicBezTo>
                  <a:cubicBezTo>
                    <a:pt x="28" y="20"/>
                    <a:pt x="30" y="17"/>
                    <a:pt x="31" y="14"/>
                  </a:cubicBez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31" name="Freeform 535"/>
            <p:cNvSpPr/>
            <p:nvPr/>
          </p:nvSpPr>
          <p:spPr bwMode="auto">
            <a:xfrm>
              <a:off x="4873633" y="7197731"/>
              <a:ext cx="107950" cy="104775"/>
            </a:xfrm>
            <a:custGeom>
              <a:avLst/>
              <a:gdLst>
                <a:gd name="T0" fmla="*/ 37224 w 29"/>
                <a:gd name="T1" fmla="*/ 3742 h 28"/>
                <a:gd name="T2" fmla="*/ 59559 w 29"/>
                <a:gd name="T3" fmla="*/ 3742 h 28"/>
                <a:gd name="T4" fmla="*/ 52114 w 29"/>
                <a:gd name="T5" fmla="*/ 22452 h 28"/>
                <a:gd name="T6" fmla="*/ 70726 w 29"/>
                <a:gd name="T7" fmla="*/ 7484 h 28"/>
                <a:gd name="T8" fmla="*/ 100505 w 29"/>
                <a:gd name="T9" fmla="*/ 0 h 28"/>
                <a:gd name="T10" fmla="*/ 100505 w 29"/>
                <a:gd name="T11" fmla="*/ 0 h 28"/>
                <a:gd name="T12" fmla="*/ 107950 w 29"/>
                <a:gd name="T13" fmla="*/ 3742 h 28"/>
                <a:gd name="T14" fmla="*/ 100505 w 29"/>
                <a:gd name="T15" fmla="*/ 18710 h 28"/>
                <a:gd name="T16" fmla="*/ 96783 w 29"/>
                <a:gd name="T17" fmla="*/ 18710 h 28"/>
                <a:gd name="T18" fmla="*/ 93060 w 29"/>
                <a:gd name="T19" fmla="*/ 18710 h 28"/>
                <a:gd name="T20" fmla="*/ 63281 w 29"/>
                <a:gd name="T21" fmla="*/ 26194 h 28"/>
                <a:gd name="T22" fmla="*/ 44669 w 29"/>
                <a:gd name="T23" fmla="*/ 48646 h 28"/>
                <a:gd name="T24" fmla="*/ 22334 w 29"/>
                <a:gd name="T25" fmla="*/ 104775 h 28"/>
                <a:gd name="T26" fmla="*/ 0 w 29"/>
                <a:gd name="T27" fmla="*/ 104775 h 28"/>
                <a:gd name="T28" fmla="*/ 37224 w 29"/>
                <a:gd name="T29" fmla="*/ 3742 h 2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9"/>
                <a:gd name="T46" fmla="*/ 0 h 28"/>
                <a:gd name="T47" fmla="*/ 29 w 29"/>
                <a:gd name="T48" fmla="*/ 28 h 2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9" h="28">
                  <a:moveTo>
                    <a:pt x="10" y="1"/>
                  </a:moveTo>
                  <a:cubicBezTo>
                    <a:pt x="16" y="1"/>
                    <a:pt x="16" y="1"/>
                    <a:pt x="16" y="1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5" y="5"/>
                    <a:pt x="17" y="4"/>
                    <a:pt x="19" y="2"/>
                  </a:cubicBezTo>
                  <a:cubicBezTo>
                    <a:pt x="22" y="1"/>
                    <a:pt x="24" y="0"/>
                    <a:pt x="27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0"/>
                    <a:pt x="28" y="0"/>
                    <a:pt x="29" y="1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6" y="5"/>
                    <a:pt x="25" y="5"/>
                    <a:pt x="25" y="5"/>
                  </a:cubicBezTo>
                  <a:cubicBezTo>
                    <a:pt x="22" y="5"/>
                    <a:pt x="19" y="6"/>
                    <a:pt x="17" y="7"/>
                  </a:cubicBezTo>
                  <a:cubicBezTo>
                    <a:pt x="14" y="9"/>
                    <a:pt x="13" y="11"/>
                    <a:pt x="12" y="13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10" y="1"/>
                  </a:ln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32" name="Freeform 536"/>
            <p:cNvSpPr>
              <a:spLocks noEditPoints="1"/>
            </p:cNvSpPr>
            <p:nvPr/>
          </p:nvSpPr>
          <p:spPr bwMode="auto">
            <a:xfrm>
              <a:off x="4956184" y="7197731"/>
              <a:ext cx="146050" cy="109538"/>
            </a:xfrm>
            <a:custGeom>
              <a:avLst/>
              <a:gdLst>
                <a:gd name="T0" fmla="*/ 101112 w 39"/>
                <a:gd name="T1" fmla="*/ 45326 h 29"/>
                <a:gd name="T2" fmla="*/ 112346 w 39"/>
                <a:gd name="T3" fmla="*/ 37772 h 29"/>
                <a:gd name="T4" fmla="*/ 116091 w 39"/>
                <a:gd name="T5" fmla="*/ 33995 h 29"/>
                <a:gd name="T6" fmla="*/ 112346 w 39"/>
                <a:gd name="T7" fmla="*/ 18886 h 29"/>
                <a:gd name="T8" fmla="*/ 89877 w 39"/>
                <a:gd name="T9" fmla="*/ 15109 h 29"/>
                <a:gd name="T10" fmla="*/ 59918 w 39"/>
                <a:gd name="T11" fmla="*/ 22663 h 29"/>
                <a:gd name="T12" fmla="*/ 48683 w 39"/>
                <a:gd name="T13" fmla="*/ 33995 h 29"/>
                <a:gd name="T14" fmla="*/ 26214 w 39"/>
                <a:gd name="T15" fmla="*/ 33995 h 29"/>
                <a:gd name="T16" fmla="*/ 52428 w 39"/>
                <a:gd name="T17" fmla="*/ 7554 h 29"/>
                <a:gd name="T18" fmla="*/ 93622 w 39"/>
                <a:gd name="T19" fmla="*/ 0 h 29"/>
                <a:gd name="T20" fmla="*/ 134815 w 39"/>
                <a:gd name="T21" fmla="*/ 7554 h 29"/>
                <a:gd name="T22" fmla="*/ 142305 w 39"/>
                <a:gd name="T23" fmla="*/ 30217 h 29"/>
                <a:gd name="T24" fmla="*/ 119836 w 39"/>
                <a:gd name="T25" fmla="*/ 90652 h 29"/>
                <a:gd name="T26" fmla="*/ 119836 w 39"/>
                <a:gd name="T27" fmla="*/ 94429 h 29"/>
                <a:gd name="T28" fmla="*/ 127326 w 39"/>
                <a:gd name="T29" fmla="*/ 94429 h 29"/>
                <a:gd name="T30" fmla="*/ 131071 w 39"/>
                <a:gd name="T31" fmla="*/ 94429 h 29"/>
                <a:gd name="T32" fmla="*/ 134815 w 39"/>
                <a:gd name="T33" fmla="*/ 94429 h 29"/>
                <a:gd name="T34" fmla="*/ 131071 w 39"/>
                <a:gd name="T35" fmla="*/ 105761 h 29"/>
                <a:gd name="T36" fmla="*/ 119836 w 39"/>
                <a:gd name="T37" fmla="*/ 109538 h 29"/>
                <a:gd name="T38" fmla="*/ 112346 w 39"/>
                <a:gd name="T39" fmla="*/ 109538 h 29"/>
                <a:gd name="T40" fmla="*/ 97367 w 39"/>
                <a:gd name="T41" fmla="*/ 101984 h 29"/>
                <a:gd name="T42" fmla="*/ 97367 w 39"/>
                <a:gd name="T43" fmla="*/ 94429 h 29"/>
                <a:gd name="T44" fmla="*/ 71153 w 39"/>
                <a:gd name="T45" fmla="*/ 105761 h 29"/>
                <a:gd name="T46" fmla="*/ 37449 w 39"/>
                <a:gd name="T47" fmla="*/ 109538 h 29"/>
                <a:gd name="T48" fmla="*/ 7490 w 39"/>
                <a:gd name="T49" fmla="*/ 101984 h 29"/>
                <a:gd name="T50" fmla="*/ 3745 w 39"/>
                <a:gd name="T51" fmla="*/ 79321 h 29"/>
                <a:gd name="T52" fmla="*/ 26214 w 39"/>
                <a:gd name="T53" fmla="*/ 56658 h 29"/>
                <a:gd name="T54" fmla="*/ 59918 w 39"/>
                <a:gd name="T55" fmla="*/ 49103 h 29"/>
                <a:gd name="T56" fmla="*/ 101112 w 39"/>
                <a:gd name="T57" fmla="*/ 45326 h 29"/>
                <a:gd name="T58" fmla="*/ 48683 w 39"/>
                <a:gd name="T59" fmla="*/ 94429 h 29"/>
                <a:gd name="T60" fmla="*/ 74897 w 39"/>
                <a:gd name="T61" fmla="*/ 90652 h 29"/>
                <a:gd name="T62" fmla="*/ 104856 w 39"/>
                <a:gd name="T63" fmla="*/ 67989 h 29"/>
                <a:gd name="T64" fmla="*/ 108601 w 39"/>
                <a:gd name="T65" fmla="*/ 52880 h 29"/>
                <a:gd name="T66" fmla="*/ 97367 w 39"/>
                <a:gd name="T67" fmla="*/ 56658 h 29"/>
                <a:gd name="T68" fmla="*/ 82387 w 39"/>
                <a:gd name="T69" fmla="*/ 60435 h 29"/>
                <a:gd name="T70" fmla="*/ 67408 w 39"/>
                <a:gd name="T71" fmla="*/ 60435 h 29"/>
                <a:gd name="T72" fmla="*/ 44938 w 39"/>
                <a:gd name="T73" fmla="*/ 64212 h 29"/>
                <a:gd name="T74" fmla="*/ 29959 w 39"/>
                <a:gd name="T75" fmla="*/ 79321 h 29"/>
                <a:gd name="T76" fmla="*/ 33704 w 39"/>
                <a:gd name="T77" fmla="*/ 90652 h 29"/>
                <a:gd name="T78" fmla="*/ 48683 w 39"/>
                <a:gd name="T79" fmla="*/ 94429 h 29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39"/>
                <a:gd name="T121" fmla="*/ 0 h 29"/>
                <a:gd name="T122" fmla="*/ 39 w 39"/>
                <a:gd name="T123" fmla="*/ 29 h 29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39" h="29">
                  <a:moveTo>
                    <a:pt x="27" y="12"/>
                  </a:moveTo>
                  <a:cubicBezTo>
                    <a:pt x="28" y="12"/>
                    <a:pt x="29" y="11"/>
                    <a:pt x="30" y="10"/>
                  </a:cubicBezTo>
                  <a:cubicBezTo>
                    <a:pt x="31" y="10"/>
                    <a:pt x="31" y="9"/>
                    <a:pt x="31" y="9"/>
                  </a:cubicBezTo>
                  <a:cubicBezTo>
                    <a:pt x="32" y="7"/>
                    <a:pt x="31" y="6"/>
                    <a:pt x="30" y="5"/>
                  </a:cubicBezTo>
                  <a:cubicBezTo>
                    <a:pt x="29" y="5"/>
                    <a:pt x="27" y="4"/>
                    <a:pt x="24" y="4"/>
                  </a:cubicBezTo>
                  <a:cubicBezTo>
                    <a:pt x="20" y="4"/>
                    <a:pt x="18" y="5"/>
                    <a:pt x="16" y="6"/>
                  </a:cubicBezTo>
                  <a:cubicBezTo>
                    <a:pt x="15" y="7"/>
                    <a:pt x="14" y="8"/>
                    <a:pt x="13" y="9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9" y="6"/>
                    <a:pt x="11" y="4"/>
                    <a:pt x="14" y="2"/>
                  </a:cubicBezTo>
                  <a:cubicBezTo>
                    <a:pt x="18" y="1"/>
                    <a:pt x="22" y="0"/>
                    <a:pt x="25" y="0"/>
                  </a:cubicBezTo>
                  <a:cubicBezTo>
                    <a:pt x="30" y="0"/>
                    <a:pt x="33" y="1"/>
                    <a:pt x="36" y="2"/>
                  </a:cubicBezTo>
                  <a:cubicBezTo>
                    <a:pt x="38" y="3"/>
                    <a:pt x="39" y="5"/>
                    <a:pt x="38" y="8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2" y="24"/>
                    <a:pt x="32" y="24"/>
                    <a:pt x="32" y="25"/>
                  </a:cubicBezTo>
                  <a:cubicBezTo>
                    <a:pt x="32" y="25"/>
                    <a:pt x="33" y="25"/>
                    <a:pt x="34" y="25"/>
                  </a:cubicBezTo>
                  <a:cubicBezTo>
                    <a:pt x="34" y="25"/>
                    <a:pt x="34" y="25"/>
                    <a:pt x="35" y="25"/>
                  </a:cubicBezTo>
                  <a:cubicBezTo>
                    <a:pt x="35" y="25"/>
                    <a:pt x="35" y="25"/>
                    <a:pt x="36" y="25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4" y="28"/>
                    <a:pt x="33" y="29"/>
                    <a:pt x="32" y="29"/>
                  </a:cubicBezTo>
                  <a:cubicBezTo>
                    <a:pt x="32" y="29"/>
                    <a:pt x="31" y="29"/>
                    <a:pt x="30" y="29"/>
                  </a:cubicBezTo>
                  <a:cubicBezTo>
                    <a:pt x="28" y="29"/>
                    <a:pt x="26" y="28"/>
                    <a:pt x="26" y="27"/>
                  </a:cubicBezTo>
                  <a:cubicBezTo>
                    <a:pt x="26" y="26"/>
                    <a:pt x="25" y="26"/>
                    <a:pt x="26" y="25"/>
                  </a:cubicBezTo>
                  <a:cubicBezTo>
                    <a:pt x="24" y="26"/>
                    <a:pt x="22" y="27"/>
                    <a:pt x="19" y="28"/>
                  </a:cubicBezTo>
                  <a:cubicBezTo>
                    <a:pt x="16" y="29"/>
                    <a:pt x="13" y="29"/>
                    <a:pt x="10" y="29"/>
                  </a:cubicBezTo>
                  <a:cubicBezTo>
                    <a:pt x="7" y="29"/>
                    <a:pt x="4" y="28"/>
                    <a:pt x="2" y="27"/>
                  </a:cubicBezTo>
                  <a:cubicBezTo>
                    <a:pt x="1" y="25"/>
                    <a:pt x="0" y="23"/>
                    <a:pt x="1" y="21"/>
                  </a:cubicBezTo>
                  <a:cubicBezTo>
                    <a:pt x="2" y="19"/>
                    <a:pt x="4" y="17"/>
                    <a:pt x="7" y="15"/>
                  </a:cubicBezTo>
                  <a:cubicBezTo>
                    <a:pt x="9" y="14"/>
                    <a:pt x="12" y="13"/>
                    <a:pt x="16" y="13"/>
                  </a:cubicBezTo>
                  <a:lnTo>
                    <a:pt x="27" y="12"/>
                  </a:lnTo>
                  <a:close/>
                  <a:moveTo>
                    <a:pt x="13" y="25"/>
                  </a:moveTo>
                  <a:cubicBezTo>
                    <a:pt x="15" y="25"/>
                    <a:pt x="18" y="25"/>
                    <a:pt x="20" y="24"/>
                  </a:cubicBezTo>
                  <a:cubicBezTo>
                    <a:pt x="24" y="23"/>
                    <a:pt x="27" y="21"/>
                    <a:pt x="28" y="18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28" y="15"/>
                    <a:pt x="27" y="15"/>
                    <a:pt x="26" y="15"/>
                  </a:cubicBezTo>
                  <a:cubicBezTo>
                    <a:pt x="24" y="15"/>
                    <a:pt x="23" y="16"/>
                    <a:pt x="22" y="16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15" y="16"/>
                    <a:pt x="14" y="17"/>
                    <a:pt x="12" y="17"/>
                  </a:cubicBezTo>
                  <a:cubicBezTo>
                    <a:pt x="10" y="18"/>
                    <a:pt x="9" y="19"/>
                    <a:pt x="8" y="21"/>
                  </a:cubicBezTo>
                  <a:cubicBezTo>
                    <a:pt x="7" y="22"/>
                    <a:pt x="8" y="23"/>
                    <a:pt x="9" y="24"/>
                  </a:cubicBezTo>
                  <a:cubicBezTo>
                    <a:pt x="10" y="25"/>
                    <a:pt x="11" y="25"/>
                    <a:pt x="13" y="25"/>
                  </a:cubicBez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33" name="Freeform 537"/>
            <p:cNvSpPr/>
            <p:nvPr/>
          </p:nvSpPr>
          <p:spPr bwMode="auto">
            <a:xfrm>
              <a:off x="5113346" y="7172331"/>
              <a:ext cx="77788" cy="134938"/>
            </a:xfrm>
            <a:custGeom>
              <a:avLst/>
              <a:gdLst>
                <a:gd name="T0" fmla="*/ 40746 w 21"/>
                <a:gd name="T1" fmla="*/ 0 h 36"/>
                <a:gd name="T2" fmla="*/ 62971 w 21"/>
                <a:gd name="T3" fmla="*/ 0 h 36"/>
                <a:gd name="T4" fmla="*/ 55563 w 21"/>
                <a:gd name="T5" fmla="*/ 29986 h 36"/>
                <a:gd name="T6" fmla="*/ 77788 w 21"/>
                <a:gd name="T7" fmla="*/ 29986 h 36"/>
                <a:gd name="T8" fmla="*/ 70380 w 21"/>
                <a:gd name="T9" fmla="*/ 44979 h 36"/>
                <a:gd name="T10" fmla="*/ 48154 w 21"/>
                <a:gd name="T11" fmla="*/ 44979 h 36"/>
                <a:gd name="T12" fmla="*/ 25929 w 21"/>
                <a:gd name="T13" fmla="*/ 108700 h 36"/>
                <a:gd name="T14" fmla="*/ 29634 w 21"/>
                <a:gd name="T15" fmla="*/ 116197 h 36"/>
                <a:gd name="T16" fmla="*/ 37042 w 21"/>
                <a:gd name="T17" fmla="*/ 119945 h 36"/>
                <a:gd name="T18" fmla="*/ 40746 w 21"/>
                <a:gd name="T19" fmla="*/ 119945 h 36"/>
                <a:gd name="T20" fmla="*/ 44450 w 21"/>
                <a:gd name="T21" fmla="*/ 119945 h 36"/>
                <a:gd name="T22" fmla="*/ 40746 w 21"/>
                <a:gd name="T23" fmla="*/ 131190 h 36"/>
                <a:gd name="T24" fmla="*/ 33338 w 21"/>
                <a:gd name="T25" fmla="*/ 131190 h 36"/>
                <a:gd name="T26" fmla="*/ 22225 w 21"/>
                <a:gd name="T27" fmla="*/ 134938 h 36"/>
                <a:gd name="T28" fmla="*/ 0 w 21"/>
                <a:gd name="T29" fmla="*/ 127441 h 36"/>
                <a:gd name="T30" fmla="*/ 0 w 21"/>
                <a:gd name="T31" fmla="*/ 112448 h 36"/>
                <a:gd name="T32" fmla="*/ 25929 w 21"/>
                <a:gd name="T33" fmla="*/ 44979 h 36"/>
                <a:gd name="T34" fmla="*/ 7408 w 21"/>
                <a:gd name="T35" fmla="*/ 44979 h 36"/>
                <a:gd name="T36" fmla="*/ 11113 w 21"/>
                <a:gd name="T37" fmla="*/ 29986 h 36"/>
                <a:gd name="T38" fmla="*/ 29634 w 21"/>
                <a:gd name="T39" fmla="*/ 29986 h 36"/>
                <a:gd name="T40" fmla="*/ 40746 w 21"/>
                <a:gd name="T41" fmla="*/ 0 h 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21"/>
                <a:gd name="T64" fmla="*/ 0 h 36"/>
                <a:gd name="T65" fmla="*/ 21 w 21"/>
                <a:gd name="T66" fmla="*/ 36 h 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21" h="36">
                  <a:moveTo>
                    <a:pt x="11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7" y="30"/>
                    <a:pt x="7" y="31"/>
                    <a:pt x="8" y="31"/>
                  </a:cubicBezTo>
                  <a:cubicBezTo>
                    <a:pt x="8" y="32"/>
                    <a:pt x="9" y="32"/>
                    <a:pt x="10" y="32"/>
                  </a:cubicBezTo>
                  <a:cubicBezTo>
                    <a:pt x="10" y="32"/>
                    <a:pt x="11" y="32"/>
                    <a:pt x="11" y="32"/>
                  </a:cubicBezTo>
                  <a:cubicBezTo>
                    <a:pt x="11" y="32"/>
                    <a:pt x="12" y="32"/>
                    <a:pt x="12" y="32"/>
                  </a:cubicBezTo>
                  <a:cubicBezTo>
                    <a:pt x="11" y="35"/>
                    <a:pt x="11" y="35"/>
                    <a:pt x="11" y="35"/>
                  </a:cubicBezTo>
                  <a:cubicBezTo>
                    <a:pt x="10" y="35"/>
                    <a:pt x="9" y="35"/>
                    <a:pt x="9" y="35"/>
                  </a:cubicBezTo>
                  <a:cubicBezTo>
                    <a:pt x="8" y="36"/>
                    <a:pt x="7" y="36"/>
                    <a:pt x="6" y="36"/>
                  </a:cubicBezTo>
                  <a:cubicBezTo>
                    <a:pt x="3" y="36"/>
                    <a:pt x="1" y="35"/>
                    <a:pt x="0" y="34"/>
                  </a:cubicBezTo>
                  <a:cubicBezTo>
                    <a:pt x="0" y="33"/>
                    <a:pt x="0" y="31"/>
                    <a:pt x="0" y="30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11" y="0"/>
                  </a:ln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Freeform 538"/>
            <p:cNvSpPr>
              <a:spLocks noEditPoints="1"/>
            </p:cNvSpPr>
            <p:nvPr/>
          </p:nvSpPr>
          <p:spPr bwMode="auto">
            <a:xfrm>
              <a:off x="5176846" y="7164394"/>
              <a:ext cx="74613" cy="138113"/>
            </a:xfrm>
            <a:custGeom>
              <a:avLst/>
              <a:gdLst>
                <a:gd name="T0" fmla="*/ 38100 w 47"/>
                <a:gd name="T1" fmla="*/ 36513 h 87"/>
                <a:gd name="T2" fmla="*/ 60325 w 47"/>
                <a:gd name="T3" fmla="*/ 36513 h 87"/>
                <a:gd name="T4" fmla="*/ 26988 w 47"/>
                <a:gd name="T5" fmla="*/ 138113 h 87"/>
                <a:gd name="T6" fmla="*/ 0 w 47"/>
                <a:gd name="T7" fmla="*/ 138113 h 87"/>
                <a:gd name="T8" fmla="*/ 38100 w 47"/>
                <a:gd name="T9" fmla="*/ 36513 h 87"/>
                <a:gd name="T10" fmla="*/ 49213 w 47"/>
                <a:gd name="T11" fmla="*/ 0 h 87"/>
                <a:gd name="T12" fmla="*/ 74613 w 47"/>
                <a:gd name="T13" fmla="*/ 0 h 87"/>
                <a:gd name="T14" fmla="*/ 68263 w 47"/>
                <a:gd name="T15" fmla="*/ 19050 h 87"/>
                <a:gd name="T16" fmla="*/ 44450 w 47"/>
                <a:gd name="T17" fmla="*/ 19050 h 87"/>
                <a:gd name="T18" fmla="*/ 49213 w 47"/>
                <a:gd name="T19" fmla="*/ 0 h 8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7"/>
                <a:gd name="T31" fmla="*/ 0 h 87"/>
                <a:gd name="T32" fmla="*/ 47 w 47"/>
                <a:gd name="T33" fmla="*/ 87 h 8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7" h="87">
                  <a:moveTo>
                    <a:pt x="24" y="23"/>
                  </a:moveTo>
                  <a:lnTo>
                    <a:pt x="38" y="23"/>
                  </a:lnTo>
                  <a:lnTo>
                    <a:pt x="17" y="87"/>
                  </a:lnTo>
                  <a:lnTo>
                    <a:pt x="0" y="87"/>
                  </a:lnTo>
                  <a:lnTo>
                    <a:pt x="24" y="23"/>
                  </a:lnTo>
                  <a:close/>
                  <a:moveTo>
                    <a:pt x="31" y="0"/>
                  </a:moveTo>
                  <a:lnTo>
                    <a:pt x="47" y="0"/>
                  </a:lnTo>
                  <a:lnTo>
                    <a:pt x="43" y="12"/>
                  </a:lnTo>
                  <a:lnTo>
                    <a:pt x="28" y="12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35" name="Freeform 539"/>
            <p:cNvSpPr>
              <a:spLocks noEditPoints="1"/>
            </p:cNvSpPr>
            <p:nvPr/>
          </p:nvSpPr>
          <p:spPr bwMode="auto">
            <a:xfrm>
              <a:off x="5232409" y="7197731"/>
              <a:ext cx="147638" cy="109538"/>
            </a:xfrm>
            <a:custGeom>
              <a:avLst/>
              <a:gdLst>
                <a:gd name="T0" fmla="*/ 140067 w 39"/>
                <a:gd name="T1" fmla="*/ 52880 h 29"/>
                <a:gd name="T2" fmla="*/ 109782 w 39"/>
                <a:gd name="T3" fmla="*/ 94429 h 29"/>
                <a:gd name="T4" fmla="*/ 52998 w 39"/>
                <a:gd name="T5" fmla="*/ 109538 h 29"/>
                <a:gd name="T6" fmla="*/ 7571 w 39"/>
                <a:gd name="T7" fmla="*/ 94429 h 29"/>
                <a:gd name="T8" fmla="*/ 3786 w 39"/>
                <a:gd name="T9" fmla="*/ 56658 h 29"/>
                <a:gd name="T10" fmla="*/ 37856 w 39"/>
                <a:gd name="T11" fmla="*/ 15109 h 29"/>
                <a:gd name="T12" fmla="*/ 94640 w 39"/>
                <a:gd name="T13" fmla="*/ 0 h 29"/>
                <a:gd name="T14" fmla="*/ 136281 w 39"/>
                <a:gd name="T15" fmla="*/ 15109 h 29"/>
                <a:gd name="T16" fmla="*/ 140067 w 39"/>
                <a:gd name="T17" fmla="*/ 52880 h 29"/>
                <a:gd name="T18" fmla="*/ 117353 w 39"/>
                <a:gd name="T19" fmla="*/ 52880 h 29"/>
                <a:gd name="T20" fmla="*/ 117353 w 39"/>
                <a:gd name="T21" fmla="*/ 30217 h 29"/>
                <a:gd name="T22" fmla="*/ 87069 w 39"/>
                <a:gd name="T23" fmla="*/ 15109 h 29"/>
                <a:gd name="T24" fmla="*/ 52998 w 39"/>
                <a:gd name="T25" fmla="*/ 26440 h 29"/>
                <a:gd name="T26" fmla="*/ 30285 w 39"/>
                <a:gd name="T27" fmla="*/ 56658 h 29"/>
                <a:gd name="T28" fmla="*/ 30285 w 39"/>
                <a:gd name="T29" fmla="*/ 83098 h 29"/>
                <a:gd name="T30" fmla="*/ 60569 w 39"/>
                <a:gd name="T31" fmla="*/ 94429 h 29"/>
                <a:gd name="T32" fmla="*/ 98425 w 39"/>
                <a:gd name="T33" fmla="*/ 83098 h 29"/>
                <a:gd name="T34" fmla="*/ 117353 w 39"/>
                <a:gd name="T35" fmla="*/ 52880 h 29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9"/>
                <a:gd name="T55" fmla="*/ 0 h 29"/>
                <a:gd name="T56" fmla="*/ 39 w 39"/>
                <a:gd name="T57" fmla="*/ 29 h 29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9" h="29">
                  <a:moveTo>
                    <a:pt x="37" y="14"/>
                  </a:moveTo>
                  <a:cubicBezTo>
                    <a:pt x="36" y="18"/>
                    <a:pt x="33" y="22"/>
                    <a:pt x="29" y="25"/>
                  </a:cubicBezTo>
                  <a:cubicBezTo>
                    <a:pt x="25" y="28"/>
                    <a:pt x="20" y="29"/>
                    <a:pt x="14" y="29"/>
                  </a:cubicBezTo>
                  <a:cubicBezTo>
                    <a:pt x="8" y="29"/>
                    <a:pt x="5" y="28"/>
                    <a:pt x="2" y="25"/>
                  </a:cubicBezTo>
                  <a:cubicBezTo>
                    <a:pt x="0" y="23"/>
                    <a:pt x="0" y="19"/>
                    <a:pt x="1" y="15"/>
                  </a:cubicBezTo>
                  <a:cubicBezTo>
                    <a:pt x="3" y="11"/>
                    <a:pt x="6" y="7"/>
                    <a:pt x="10" y="4"/>
                  </a:cubicBezTo>
                  <a:cubicBezTo>
                    <a:pt x="15" y="2"/>
                    <a:pt x="19" y="0"/>
                    <a:pt x="25" y="0"/>
                  </a:cubicBezTo>
                  <a:cubicBezTo>
                    <a:pt x="30" y="0"/>
                    <a:pt x="34" y="1"/>
                    <a:pt x="36" y="4"/>
                  </a:cubicBezTo>
                  <a:cubicBezTo>
                    <a:pt x="39" y="6"/>
                    <a:pt x="39" y="9"/>
                    <a:pt x="37" y="14"/>
                  </a:cubicBezTo>
                  <a:close/>
                  <a:moveTo>
                    <a:pt x="31" y="14"/>
                  </a:moveTo>
                  <a:cubicBezTo>
                    <a:pt x="32" y="12"/>
                    <a:pt x="32" y="10"/>
                    <a:pt x="31" y="8"/>
                  </a:cubicBezTo>
                  <a:cubicBezTo>
                    <a:pt x="30" y="5"/>
                    <a:pt x="28" y="4"/>
                    <a:pt x="23" y="4"/>
                  </a:cubicBezTo>
                  <a:cubicBezTo>
                    <a:pt x="19" y="4"/>
                    <a:pt x="16" y="5"/>
                    <a:pt x="14" y="7"/>
                  </a:cubicBezTo>
                  <a:cubicBezTo>
                    <a:pt x="11" y="10"/>
                    <a:pt x="9" y="12"/>
                    <a:pt x="8" y="15"/>
                  </a:cubicBezTo>
                  <a:cubicBezTo>
                    <a:pt x="7" y="18"/>
                    <a:pt x="7" y="20"/>
                    <a:pt x="8" y="22"/>
                  </a:cubicBezTo>
                  <a:cubicBezTo>
                    <a:pt x="9" y="24"/>
                    <a:pt x="12" y="25"/>
                    <a:pt x="16" y="25"/>
                  </a:cubicBezTo>
                  <a:cubicBezTo>
                    <a:pt x="20" y="25"/>
                    <a:pt x="23" y="24"/>
                    <a:pt x="26" y="22"/>
                  </a:cubicBezTo>
                  <a:cubicBezTo>
                    <a:pt x="28" y="20"/>
                    <a:pt x="30" y="17"/>
                    <a:pt x="31" y="14"/>
                  </a:cubicBez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36" name="Freeform 540"/>
            <p:cNvSpPr/>
            <p:nvPr/>
          </p:nvSpPr>
          <p:spPr bwMode="auto">
            <a:xfrm>
              <a:off x="5375284" y="7197731"/>
              <a:ext cx="146050" cy="104775"/>
            </a:xfrm>
            <a:custGeom>
              <a:avLst/>
              <a:gdLst>
                <a:gd name="T0" fmla="*/ 37449 w 39"/>
                <a:gd name="T1" fmla="*/ 3742 h 28"/>
                <a:gd name="T2" fmla="*/ 59918 w 39"/>
                <a:gd name="T3" fmla="*/ 3742 h 28"/>
                <a:gd name="T4" fmla="*/ 56173 w 39"/>
                <a:gd name="T5" fmla="*/ 18710 h 28"/>
                <a:gd name="T6" fmla="*/ 82387 w 39"/>
                <a:gd name="T7" fmla="*/ 3742 h 28"/>
                <a:gd name="T8" fmla="*/ 108601 w 39"/>
                <a:gd name="T9" fmla="*/ 0 h 28"/>
                <a:gd name="T10" fmla="*/ 142305 w 39"/>
                <a:gd name="T11" fmla="*/ 14968 h 28"/>
                <a:gd name="T12" fmla="*/ 142305 w 39"/>
                <a:gd name="T13" fmla="*/ 41162 h 28"/>
                <a:gd name="T14" fmla="*/ 116091 w 39"/>
                <a:gd name="T15" fmla="*/ 104775 h 28"/>
                <a:gd name="T16" fmla="*/ 93622 w 39"/>
                <a:gd name="T17" fmla="*/ 104775 h 28"/>
                <a:gd name="T18" fmla="*/ 116091 w 39"/>
                <a:gd name="T19" fmla="*/ 41162 h 28"/>
                <a:gd name="T20" fmla="*/ 116091 w 39"/>
                <a:gd name="T21" fmla="*/ 26194 h 28"/>
                <a:gd name="T22" fmla="*/ 97367 w 39"/>
                <a:gd name="T23" fmla="*/ 18710 h 28"/>
                <a:gd name="T24" fmla="*/ 82387 w 39"/>
                <a:gd name="T25" fmla="*/ 18710 h 28"/>
                <a:gd name="T26" fmla="*/ 63663 w 39"/>
                <a:gd name="T27" fmla="*/ 26194 h 28"/>
                <a:gd name="T28" fmla="*/ 52428 w 39"/>
                <a:gd name="T29" fmla="*/ 37420 h 28"/>
                <a:gd name="T30" fmla="*/ 44938 w 39"/>
                <a:gd name="T31" fmla="*/ 52388 h 28"/>
                <a:gd name="T32" fmla="*/ 26214 w 39"/>
                <a:gd name="T33" fmla="*/ 104775 h 28"/>
                <a:gd name="T34" fmla="*/ 0 w 39"/>
                <a:gd name="T35" fmla="*/ 104775 h 28"/>
                <a:gd name="T36" fmla="*/ 37449 w 39"/>
                <a:gd name="T37" fmla="*/ 3742 h 2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39"/>
                <a:gd name="T58" fmla="*/ 0 h 28"/>
                <a:gd name="T59" fmla="*/ 39 w 39"/>
                <a:gd name="T60" fmla="*/ 28 h 28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39" h="28">
                  <a:moveTo>
                    <a:pt x="10" y="1"/>
                  </a:moveTo>
                  <a:cubicBezTo>
                    <a:pt x="16" y="1"/>
                    <a:pt x="16" y="1"/>
                    <a:pt x="16" y="1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7" y="3"/>
                    <a:pt x="19" y="2"/>
                    <a:pt x="22" y="1"/>
                  </a:cubicBezTo>
                  <a:cubicBezTo>
                    <a:pt x="24" y="1"/>
                    <a:pt x="26" y="0"/>
                    <a:pt x="29" y="0"/>
                  </a:cubicBezTo>
                  <a:cubicBezTo>
                    <a:pt x="34" y="0"/>
                    <a:pt x="37" y="2"/>
                    <a:pt x="38" y="4"/>
                  </a:cubicBezTo>
                  <a:cubicBezTo>
                    <a:pt x="39" y="6"/>
                    <a:pt x="39" y="8"/>
                    <a:pt x="38" y="11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25" y="28"/>
                    <a:pt x="25" y="28"/>
                    <a:pt x="25" y="28"/>
                  </a:cubicBezTo>
                  <a:cubicBezTo>
                    <a:pt x="31" y="11"/>
                    <a:pt x="31" y="11"/>
                    <a:pt x="31" y="11"/>
                  </a:cubicBezTo>
                  <a:cubicBezTo>
                    <a:pt x="32" y="9"/>
                    <a:pt x="32" y="8"/>
                    <a:pt x="31" y="7"/>
                  </a:cubicBezTo>
                  <a:cubicBezTo>
                    <a:pt x="31" y="5"/>
                    <a:pt x="29" y="5"/>
                    <a:pt x="26" y="5"/>
                  </a:cubicBezTo>
                  <a:cubicBezTo>
                    <a:pt x="25" y="5"/>
                    <a:pt x="23" y="5"/>
                    <a:pt x="22" y="5"/>
                  </a:cubicBezTo>
                  <a:cubicBezTo>
                    <a:pt x="20" y="5"/>
                    <a:pt x="18" y="6"/>
                    <a:pt x="17" y="7"/>
                  </a:cubicBezTo>
                  <a:cubicBezTo>
                    <a:pt x="15" y="8"/>
                    <a:pt x="14" y="9"/>
                    <a:pt x="14" y="10"/>
                  </a:cubicBezTo>
                  <a:cubicBezTo>
                    <a:pt x="13" y="11"/>
                    <a:pt x="12" y="12"/>
                    <a:pt x="12" y="14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10" y="1"/>
                  </a:ln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F4FF9630-A327-8E47-8CD6-EF83B57CFB1D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4416425" y="6526215"/>
            <a:ext cx="729192" cy="365125"/>
          </a:xfrm>
          <a:prstGeom prst="rect">
            <a:avLst/>
          </a:prstGeom>
        </p:spPr>
        <p:txBody>
          <a:bodyPr/>
          <a:lstStyle/>
          <a:p>
            <a:fld id="{F3C18820-6371-BE49-A56B-718E9849F8AB}" type="slidenum">
              <a:rPr lang="ja-JP" altLang="en-US" smtClean="0"/>
            </a:fld>
            <a:endParaRPr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>
            <a:off x="911" y="6583559"/>
            <a:ext cx="9906000" cy="28803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ja-JP" altLang="en-US" dirty="0">
              <a:solidFill>
                <a:prstClr val="white"/>
              </a:solidFill>
            </a:endParaRPr>
          </a:p>
        </p:txBody>
      </p:sp>
      <p:sp>
        <p:nvSpPr>
          <p:cNvPr id="8" name="正方形/長方形 7"/>
          <p:cNvSpPr/>
          <p:nvPr userDrawn="1"/>
        </p:nvSpPr>
        <p:spPr>
          <a:xfrm>
            <a:off x="6631518" y="6623764"/>
            <a:ext cx="327448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457200"/>
            <a:r>
              <a:rPr lang="en-US" altLang="ja-JP" sz="800" dirty="0">
                <a:solidFill>
                  <a:srgbClr val="FFFFFF"/>
                </a:solidFill>
                <a:latin typeface="HGP創英角ｺﾞｼｯｸUB"/>
                <a:ea typeface="HGP創英角ｺﾞｼｯｸUB"/>
                <a:cs typeface="HGP創英角ｺﾞｼｯｸUB"/>
              </a:rPr>
              <a:t>Copyright ©2013 JMA Systems Corp., All Rights Reserved.</a:t>
            </a:r>
            <a:endParaRPr lang="ja-JP" altLang="en-US" sz="800" dirty="0">
              <a:solidFill>
                <a:srgbClr val="FFFFFF"/>
              </a:solidFill>
              <a:latin typeface="HGP創英角ｺﾞｼｯｸUB"/>
              <a:ea typeface="HGP創英角ｺﾞｼｯｸUB"/>
              <a:cs typeface="HGP創英角ｺﾞｼｯｸUB"/>
            </a:endParaRPr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548680"/>
            <a:ext cx="9906000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" name="グループ化 953"/>
          <p:cNvGrpSpPr/>
          <p:nvPr userDrawn="1"/>
        </p:nvGrpSpPr>
        <p:grpSpPr bwMode="auto">
          <a:xfrm>
            <a:off x="8619408" y="80629"/>
            <a:ext cx="1209134" cy="362161"/>
            <a:chOff x="1719265" y="6102355"/>
            <a:chExt cx="3825882" cy="1241427"/>
          </a:xfrm>
        </p:grpSpPr>
        <p:sp>
          <p:nvSpPr>
            <p:cNvPr id="12" name="Freeform 516"/>
            <p:cNvSpPr>
              <a:spLocks noEditPoints="1"/>
            </p:cNvSpPr>
            <p:nvPr/>
          </p:nvSpPr>
          <p:spPr bwMode="auto">
            <a:xfrm>
              <a:off x="1719265" y="6113468"/>
              <a:ext cx="1225552" cy="1230314"/>
            </a:xfrm>
            <a:custGeom>
              <a:avLst/>
              <a:gdLst>
                <a:gd name="T0" fmla="*/ 978193 w 327"/>
                <a:gd name="T1" fmla="*/ 0 h 328"/>
                <a:gd name="T2" fmla="*/ 1225552 w 327"/>
                <a:gd name="T3" fmla="*/ 0 h 328"/>
                <a:gd name="T4" fmla="*/ 1030663 w 327"/>
                <a:gd name="T5" fmla="*/ 517632 h 328"/>
                <a:gd name="T6" fmla="*/ 685859 w 327"/>
                <a:gd name="T7" fmla="*/ 885226 h 328"/>
                <a:gd name="T8" fmla="*/ 0 w 327"/>
                <a:gd name="T9" fmla="*/ 1230314 h 328"/>
                <a:gd name="T10" fmla="*/ 104940 w 327"/>
                <a:gd name="T11" fmla="*/ 922735 h 328"/>
                <a:gd name="T12" fmla="*/ 637137 w 327"/>
                <a:gd name="T13" fmla="*/ 843965 h 328"/>
                <a:gd name="T14" fmla="*/ 787052 w 327"/>
                <a:gd name="T15" fmla="*/ 510130 h 328"/>
                <a:gd name="T16" fmla="*/ 978193 w 327"/>
                <a:gd name="T17" fmla="*/ 0 h 328"/>
                <a:gd name="T18" fmla="*/ 149915 w 327"/>
                <a:gd name="T19" fmla="*/ 982751 h 328"/>
                <a:gd name="T20" fmla="*/ 86201 w 327"/>
                <a:gd name="T21" fmla="*/ 1162797 h 328"/>
                <a:gd name="T22" fmla="*/ 595911 w 327"/>
                <a:gd name="T23" fmla="*/ 915233 h 328"/>
                <a:gd name="T24" fmla="*/ 149915 w 327"/>
                <a:gd name="T25" fmla="*/ 982751 h 32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27"/>
                <a:gd name="T40" fmla="*/ 0 h 328"/>
                <a:gd name="T41" fmla="*/ 327 w 327"/>
                <a:gd name="T42" fmla="*/ 328 h 32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27" h="328">
                  <a:moveTo>
                    <a:pt x="261" y="0"/>
                  </a:moveTo>
                  <a:cubicBezTo>
                    <a:pt x="327" y="0"/>
                    <a:pt x="327" y="0"/>
                    <a:pt x="327" y="0"/>
                  </a:cubicBezTo>
                  <a:cubicBezTo>
                    <a:pt x="275" y="138"/>
                    <a:pt x="275" y="138"/>
                    <a:pt x="275" y="138"/>
                  </a:cubicBezTo>
                  <a:cubicBezTo>
                    <a:pt x="246" y="204"/>
                    <a:pt x="210" y="219"/>
                    <a:pt x="183" y="236"/>
                  </a:cubicBezTo>
                  <a:cubicBezTo>
                    <a:pt x="147" y="302"/>
                    <a:pt x="81" y="326"/>
                    <a:pt x="0" y="328"/>
                  </a:cubicBezTo>
                  <a:cubicBezTo>
                    <a:pt x="28" y="246"/>
                    <a:pt x="28" y="246"/>
                    <a:pt x="28" y="246"/>
                  </a:cubicBezTo>
                  <a:cubicBezTo>
                    <a:pt x="80" y="246"/>
                    <a:pt x="147" y="237"/>
                    <a:pt x="170" y="225"/>
                  </a:cubicBezTo>
                  <a:cubicBezTo>
                    <a:pt x="187" y="197"/>
                    <a:pt x="204" y="154"/>
                    <a:pt x="210" y="136"/>
                  </a:cubicBezTo>
                  <a:lnTo>
                    <a:pt x="261" y="0"/>
                  </a:lnTo>
                  <a:close/>
                  <a:moveTo>
                    <a:pt x="40" y="262"/>
                  </a:moveTo>
                  <a:cubicBezTo>
                    <a:pt x="23" y="310"/>
                    <a:pt x="23" y="310"/>
                    <a:pt x="23" y="310"/>
                  </a:cubicBezTo>
                  <a:cubicBezTo>
                    <a:pt x="82" y="311"/>
                    <a:pt x="136" y="279"/>
                    <a:pt x="159" y="244"/>
                  </a:cubicBezTo>
                  <a:cubicBezTo>
                    <a:pt x="128" y="254"/>
                    <a:pt x="79" y="262"/>
                    <a:pt x="40" y="262"/>
                  </a:cubicBez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517"/>
            <p:cNvSpPr/>
            <p:nvPr/>
          </p:nvSpPr>
          <p:spPr bwMode="auto">
            <a:xfrm>
              <a:off x="2743204" y="6113468"/>
              <a:ext cx="1252540" cy="869951"/>
            </a:xfrm>
            <a:custGeom>
              <a:avLst/>
              <a:gdLst>
                <a:gd name="T0" fmla="*/ 322263 w 789"/>
                <a:gd name="T1" fmla="*/ 0 h 548"/>
                <a:gd name="T2" fmla="*/ 649289 w 789"/>
                <a:gd name="T3" fmla="*/ 0 h 548"/>
                <a:gd name="T4" fmla="*/ 573089 w 789"/>
                <a:gd name="T5" fmla="*/ 522288 h 548"/>
                <a:gd name="T6" fmla="*/ 908052 w 789"/>
                <a:gd name="T7" fmla="*/ 0 h 548"/>
                <a:gd name="T8" fmla="*/ 1252540 w 789"/>
                <a:gd name="T9" fmla="*/ 0 h 548"/>
                <a:gd name="T10" fmla="*/ 933452 w 789"/>
                <a:gd name="T11" fmla="*/ 869951 h 548"/>
                <a:gd name="T12" fmla="*/ 696914 w 789"/>
                <a:gd name="T13" fmla="*/ 869951 h 548"/>
                <a:gd name="T14" fmla="*/ 896939 w 789"/>
                <a:gd name="T15" fmla="*/ 357188 h 548"/>
                <a:gd name="T16" fmla="*/ 566739 w 789"/>
                <a:gd name="T17" fmla="*/ 869951 h 548"/>
                <a:gd name="T18" fmla="*/ 341313 w 789"/>
                <a:gd name="T19" fmla="*/ 869951 h 548"/>
                <a:gd name="T20" fmla="*/ 407988 w 789"/>
                <a:gd name="T21" fmla="*/ 371475 h 548"/>
                <a:gd name="T22" fmla="*/ 225425 w 789"/>
                <a:gd name="T23" fmla="*/ 869951 h 548"/>
                <a:gd name="T24" fmla="*/ 0 w 789"/>
                <a:gd name="T25" fmla="*/ 869951 h 548"/>
                <a:gd name="T26" fmla="*/ 322263 w 789"/>
                <a:gd name="T27" fmla="*/ 0 h 54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789"/>
                <a:gd name="T43" fmla="*/ 0 h 548"/>
                <a:gd name="T44" fmla="*/ 789 w 789"/>
                <a:gd name="T45" fmla="*/ 548 h 54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789" h="548">
                  <a:moveTo>
                    <a:pt x="203" y="0"/>
                  </a:moveTo>
                  <a:lnTo>
                    <a:pt x="409" y="0"/>
                  </a:lnTo>
                  <a:lnTo>
                    <a:pt x="361" y="329"/>
                  </a:lnTo>
                  <a:lnTo>
                    <a:pt x="572" y="0"/>
                  </a:lnTo>
                  <a:lnTo>
                    <a:pt x="789" y="0"/>
                  </a:lnTo>
                  <a:lnTo>
                    <a:pt x="588" y="548"/>
                  </a:lnTo>
                  <a:lnTo>
                    <a:pt x="439" y="548"/>
                  </a:lnTo>
                  <a:lnTo>
                    <a:pt x="565" y="225"/>
                  </a:lnTo>
                  <a:lnTo>
                    <a:pt x="357" y="548"/>
                  </a:lnTo>
                  <a:lnTo>
                    <a:pt x="215" y="548"/>
                  </a:lnTo>
                  <a:lnTo>
                    <a:pt x="257" y="234"/>
                  </a:lnTo>
                  <a:lnTo>
                    <a:pt x="142" y="548"/>
                  </a:lnTo>
                  <a:lnTo>
                    <a:pt x="0" y="548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518"/>
            <p:cNvSpPr>
              <a:spLocks noEditPoints="1"/>
            </p:cNvSpPr>
            <p:nvPr/>
          </p:nvSpPr>
          <p:spPr bwMode="auto">
            <a:xfrm>
              <a:off x="3676656" y="6113468"/>
              <a:ext cx="866777" cy="869951"/>
            </a:xfrm>
            <a:custGeom>
              <a:avLst/>
              <a:gdLst>
                <a:gd name="T0" fmla="*/ 633414 w 546"/>
                <a:gd name="T1" fmla="*/ 0 h 548"/>
                <a:gd name="T2" fmla="*/ 866777 w 546"/>
                <a:gd name="T3" fmla="*/ 0 h 548"/>
                <a:gd name="T4" fmla="*/ 866777 w 546"/>
                <a:gd name="T5" fmla="*/ 869951 h 548"/>
                <a:gd name="T6" fmla="*/ 638176 w 546"/>
                <a:gd name="T7" fmla="*/ 869951 h 548"/>
                <a:gd name="T8" fmla="*/ 638176 w 546"/>
                <a:gd name="T9" fmla="*/ 720726 h 548"/>
                <a:gd name="T10" fmla="*/ 368301 w 546"/>
                <a:gd name="T11" fmla="*/ 720726 h 548"/>
                <a:gd name="T12" fmla="*/ 266701 w 546"/>
                <a:gd name="T13" fmla="*/ 869951 h 548"/>
                <a:gd name="T14" fmla="*/ 0 w 546"/>
                <a:gd name="T15" fmla="*/ 869951 h 548"/>
                <a:gd name="T16" fmla="*/ 633414 w 546"/>
                <a:gd name="T17" fmla="*/ 0 h 548"/>
                <a:gd name="T18" fmla="*/ 487364 w 546"/>
                <a:gd name="T19" fmla="*/ 552451 h 548"/>
                <a:gd name="T20" fmla="*/ 641351 w 546"/>
                <a:gd name="T21" fmla="*/ 552451 h 548"/>
                <a:gd name="T22" fmla="*/ 641351 w 546"/>
                <a:gd name="T23" fmla="*/ 334963 h 548"/>
                <a:gd name="T24" fmla="*/ 487364 w 546"/>
                <a:gd name="T25" fmla="*/ 552451 h 54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546"/>
                <a:gd name="T40" fmla="*/ 0 h 548"/>
                <a:gd name="T41" fmla="*/ 546 w 546"/>
                <a:gd name="T42" fmla="*/ 548 h 54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546" h="548">
                  <a:moveTo>
                    <a:pt x="399" y="0"/>
                  </a:moveTo>
                  <a:lnTo>
                    <a:pt x="546" y="0"/>
                  </a:lnTo>
                  <a:lnTo>
                    <a:pt x="546" y="548"/>
                  </a:lnTo>
                  <a:lnTo>
                    <a:pt x="402" y="548"/>
                  </a:lnTo>
                  <a:lnTo>
                    <a:pt x="402" y="454"/>
                  </a:lnTo>
                  <a:lnTo>
                    <a:pt x="232" y="454"/>
                  </a:lnTo>
                  <a:lnTo>
                    <a:pt x="168" y="548"/>
                  </a:lnTo>
                  <a:lnTo>
                    <a:pt x="0" y="548"/>
                  </a:lnTo>
                  <a:lnTo>
                    <a:pt x="399" y="0"/>
                  </a:lnTo>
                  <a:close/>
                  <a:moveTo>
                    <a:pt x="307" y="348"/>
                  </a:moveTo>
                  <a:lnTo>
                    <a:pt x="404" y="348"/>
                  </a:lnTo>
                  <a:lnTo>
                    <a:pt x="404" y="211"/>
                  </a:lnTo>
                  <a:lnTo>
                    <a:pt x="307" y="348"/>
                  </a:ln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519"/>
            <p:cNvSpPr/>
            <p:nvPr/>
          </p:nvSpPr>
          <p:spPr bwMode="auto">
            <a:xfrm>
              <a:off x="4587883" y="6102355"/>
              <a:ext cx="957264" cy="900113"/>
            </a:xfrm>
            <a:custGeom>
              <a:avLst/>
              <a:gdLst>
                <a:gd name="T0" fmla="*/ 870923 w 255"/>
                <a:gd name="T1" fmla="*/ 506314 h 240"/>
                <a:gd name="T2" fmla="*/ 889692 w 255"/>
                <a:gd name="T3" fmla="*/ 600075 h 240"/>
                <a:gd name="T4" fmla="*/ 889692 w 255"/>
                <a:gd name="T5" fmla="*/ 607576 h 240"/>
                <a:gd name="T6" fmla="*/ 844645 w 255"/>
                <a:gd name="T7" fmla="*/ 746344 h 240"/>
                <a:gd name="T8" fmla="*/ 739533 w 255"/>
                <a:gd name="T9" fmla="*/ 836355 h 240"/>
                <a:gd name="T10" fmla="*/ 596882 w 255"/>
                <a:gd name="T11" fmla="*/ 885111 h 240"/>
                <a:gd name="T12" fmla="*/ 442969 w 255"/>
                <a:gd name="T13" fmla="*/ 900113 h 240"/>
                <a:gd name="T14" fmla="*/ 439215 w 255"/>
                <a:gd name="T15" fmla="*/ 900113 h 240"/>
                <a:gd name="T16" fmla="*/ 131389 w 255"/>
                <a:gd name="T17" fmla="*/ 828854 h 240"/>
                <a:gd name="T18" fmla="*/ 3754 w 255"/>
                <a:gd name="T19" fmla="*/ 577573 h 240"/>
                <a:gd name="T20" fmla="*/ 251516 w 255"/>
                <a:gd name="T21" fmla="*/ 562571 h 240"/>
                <a:gd name="T22" fmla="*/ 274040 w 255"/>
                <a:gd name="T23" fmla="*/ 648832 h 240"/>
                <a:gd name="T24" fmla="*/ 311580 w 255"/>
                <a:gd name="T25" fmla="*/ 686336 h 240"/>
                <a:gd name="T26" fmla="*/ 371644 w 255"/>
                <a:gd name="T27" fmla="*/ 708839 h 240"/>
                <a:gd name="T28" fmla="*/ 454231 w 255"/>
                <a:gd name="T29" fmla="*/ 716340 h 240"/>
                <a:gd name="T30" fmla="*/ 457985 w 255"/>
                <a:gd name="T31" fmla="*/ 716340 h 240"/>
                <a:gd name="T32" fmla="*/ 521803 w 255"/>
                <a:gd name="T33" fmla="*/ 712590 h 240"/>
                <a:gd name="T34" fmla="*/ 578112 w 255"/>
                <a:gd name="T35" fmla="*/ 693837 h 240"/>
                <a:gd name="T36" fmla="*/ 615652 w 255"/>
                <a:gd name="T37" fmla="*/ 663833 h 240"/>
                <a:gd name="T38" fmla="*/ 630668 w 255"/>
                <a:gd name="T39" fmla="*/ 622578 h 240"/>
                <a:gd name="T40" fmla="*/ 630668 w 255"/>
                <a:gd name="T41" fmla="*/ 622578 h 240"/>
                <a:gd name="T42" fmla="*/ 611898 w 255"/>
                <a:gd name="T43" fmla="*/ 585074 h 240"/>
                <a:gd name="T44" fmla="*/ 563097 w 255"/>
                <a:gd name="T45" fmla="*/ 558820 h 240"/>
                <a:gd name="T46" fmla="*/ 484263 w 255"/>
                <a:gd name="T47" fmla="*/ 540068 h 240"/>
                <a:gd name="T48" fmla="*/ 394168 w 255"/>
                <a:gd name="T49" fmla="*/ 517565 h 240"/>
                <a:gd name="T50" fmla="*/ 296564 w 255"/>
                <a:gd name="T51" fmla="*/ 491312 h 240"/>
                <a:gd name="T52" fmla="*/ 210223 w 255"/>
                <a:gd name="T53" fmla="*/ 446306 h 240"/>
                <a:gd name="T54" fmla="*/ 146405 w 255"/>
                <a:gd name="T55" fmla="*/ 378798 h 240"/>
                <a:gd name="T56" fmla="*/ 123881 w 255"/>
                <a:gd name="T57" fmla="*/ 281285 h 240"/>
                <a:gd name="T58" fmla="*/ 123881 w 255"/>
                <a:gd name="T59" fmla="*/ 277535 h 240"/>
                <a:gd name="T60" fmla="*/ 165175 w 255"/>
                <a:gd name="T61" fmla="*/ 146268 h 240"/>
                <a:gd name="T62" fmla="*/ 266532 w 255"/>
                <a:gd name="T63" fmla="*/ 60008 h 240"/>
                <a:gd name="T64" fmla="*/ 405429 w 255"/>
                <a:gd name="T65" fmla="*/ 15002 h 240"/>
                <a:gd name="T66" fmla="*/ 544327 w 255"/>
                <a:gd name="T67" fmla="*/ 0 h 240"/>
                <a:gd name="T68" fmla="*/ 548081 w 255"/>
                <a:gd name="T69" fmla="*/ 0 h 240"/>
                <a:gd name="T70" fmla="*/ 698240 w 255"/>
                <a:gd name="T71" fmla="*/ 15002 h 240"/>
                <a:gd name="T72" fmla="*/ 829629 w 255"/>
                <a:gd name="T73" fmla="*/ 67508 h 240"/>
                <a:gd name="T74" fmla="*/ 915970 w 255"/>
                <a:gd name="T75" fmla="*/ 157520 h 240"/>
                <a:gd name="T76" fmla="*/ 953510 w 255"/>
                <a:gd name="T77" fmla="*/ 270034 h 240"/>
                <a:gd name="T78" fmla="*/ 713256 w 255"/>
                <a:gd name="T79" fmla="*/ 296287 h 240"/>
                <a:gd name="T80" fmla="*/ 690732 w 255"/>
                <a:gd name="T81" fmla="*/ 240030 h 240"/>
                <a:gd name="T82" fmla="*/ 656946 w 255"/>
                <a:gd name="T83" fmla="*/ 206276 h 240"/>
                <a:gd name="T84" fmla="*/ 600636 w 255"/>
                <a:gd name="T85" fmla="*/ 191274 h 240"/>
                <a:gd name="T86" fmla="*/ 540573 w 255"/>
                <a:gd name="T87" fmla="*/ 183773 h 240"/>
                <a:gd name="T88" fmla="*/ 540573 w 255"/>
                <a:gd name="T89" fmla="*/ 183773 h 240"/>
                <a:gd name="T90" fmla="*/ 480509 w 255"/>
                <a:gd name="T91" fmla="*/ 187524 h 240"/>
                <a:gd name="T92" fmla="*/ 427953 w 255"/>
                <a:gd name="T93" fmla="*/ 206276 h 240"/>
                <a:gd name="T94" fmla="*/ 394168 w 255"/>
                <a:gd name="T95" fmla="*/ 228779 h 240"/>
                <a:gd name="T96" fmla="*/ 379152 w 255"/>
                <a:gd name="T97" fmla="*/ 266283 h 240"/>
                <a:gd name="T98" fmla="*/ 379152 w 255"/>
                <a:gd name="T99" fmla="*/ 266283 h 240"/>
                <a:gd name="T100" fmla="*/ 397922 w 255"/>
                <a:gd name="T101" fmla="*/ 300038 h 240"/>
                <a:gd name="T102" fmla="*/ 457985 w 255"/>
                <a:gd name="T103" fmla="*/ 326291 h 240"/>
                <a:gd name="T104" fmla="*/ 536819 w 255"/>
                <a:gd name="T105" fmla="*/ 345043 h 240"/>
                <a:gd name="T106" fmla="*/ 604390 w 255"/>
                <a:gd name="T107" fmla="*/ 356295 h 240"/>
                <a:gd name="T108" fmla="*/ 717010 w 255"/>
                <a:gd name="T109" fmla="*/ 386299 h 240"/>
                <a:gd name="T110" fmla="*/ 807105 w 255"/>
                <a:gd name="T111" fmla="*/ 431304 h 240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255"/>
                <a:gd name="T169" fmla="*/ 0 h 240"/>
                <a:gd name="T170" fmla="*/ 255 w 255"/>
                <a:gd name="T171" fmla="*/ 240 h 240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255" h="240">
                  <a:moveTo>
                    <a:pt x="215" y="115"/>
                  </a:moveTo>
                  <a:cubicBezTo>
                    <a:pt x="222" y="121"/>
                    <a:pt x="228" y="127"/>
                    <a:pt x="232" y="135"/>
                  </a:cubicBezTo>
                  <a:cubicBezTo>
                    <a:pt x="232" y="135"/>
                    <a:pt x="232" y="135"/>
                    <a:pt x="232" y="135"/>
                  </a:cubicBezTo>
                  <a:cubicBezTo>
                    <a:pt x="235" y="142"/>
                    <a:pt x="237" y="151"/>
                    <a:pt x="237" y="160"/>
                  </a:cubicBezTo>
                  <a:cubicBezTo>
                    <a:pt x="237" y="160"/>
                    <a:pt x="237" y="160"/>
                    <a:pt x="237" y="160"/>
                  </a:cubicBezTo>
                  <a:cubicBezTo>
                    <a:pt x="237" y="161"/>
                    <a:pt x="237" y="162"/>
                    <a:pt x="237" y="162"/>
                  </a:cubicBezTo>
                  <a:cubicBezTo>
                    <a:pt x="237" y="162"/>
                    <a:pt x="237" y="162"/>
                    <a:pt x="237" y="162"/>
                  </a:cubicBezTo>
                  <a:cubicBezTo>
                    <a:pt x="237" y="176"/>
                    <a:pt x="233" y="189"/>
                    <a:pt x="225" y="199"/>
                  </a:cubicBezTo>
                  <a:cubicBezTo>
                    <a:pt x="225" y="199"/>
                    <a:pt x="225" y="199"/>
                    <a:pt x="225" y="199"/>
                  </a:cubicBezTo>
                  <a:cubicBezTo>
                    <a:pt x="217" y="209"/>
                    <a:pt x="208" y="217"/>
                    <a:pt x="197" y="223"/>
                  </a:cubicBezTo>
                  <a:cubicBezTo>
                    <a:pt x="197" y="223"/>
                    <a:pt x="197" y="223"/>
                    <a:pt x="197" y="223"/>
                  </a:cubicBezTo>
                  <a:cubicBezTo>
                    <a:pt x="185" y="229"/>
                    <a:pt x="173" y="233"/>
                    <a:pt x="159" y="236"/>
                  </a:cubicBezTo>
                  <a:cubicBezTo>
                    <a:pt x="159" y="236"/>
                    <a:pt x="159" y="236"/>
                    <a:pt x="159" y="236"/>
                  </a:cubicBezTo>
                  <a:cubicBezTo>
                    <a:pt x="145" y="239"/>
                    <a:pt x="132" y="240"/>
                    <a:pt x="118" y="240"/>
                  </a:cubicBezTo>
                  <a:cubicBezTo>
                    <a:pt x="118" y="240"/>
                    <a:pt x="118" y="240"/>
                    <a:pt x="118" y="240"/>
                  </a:cubicBezTo>
                  <a:cubicBezTo>
                    <a:pt x="118" y="240"/>
                    <a:pt x="117" y="240"/>
                    <a:pt x="117" y="240"/>
                  </a:cubicBezTo>
                  <a:cubicBezTo>
                    <a:pt x="79" y="240"/>
                    <a:pt x="55" y="233"/>
                    <a:pt x="35" y="221"/>
                  </a:cubicBezTo>
                  <a:cubicBezTo>
                    <a:pt x="35" y="221"/>
                    <a:pt x="35" y="221"/>
                    <a:pt x="35" y="221"/>
                  </a:cubicBezTo>
                  <a:cubicBezTo>
                    <a:pt x="18" y="211"/>
                    <a:pt x="4" y="188"/>
                    <a:pt x="1" y="154"/>
                  </a:cubicBezTo>
                  <a:cubicBezTo>
                    <a:pt x="1" y="154"/>
                    <a:pt x="1" y="154"/>
                    <a:pt x="1" y="154"/>
                  </a:cubicBezTo>
                  <a:cubicBezTo>
                    <a:pt x="0" y="150"/>
                    <a:pt x="0" y="150"/>
                    <a:pt x="0" y="150"/>
                  </a:cubicBezTo>
                  <a:cubicBezTo>
                    <a:pt x="67" y="150"/>
                    <a:pt x="67" y="150"/>
                    <a:pt x="67" y="150"/>
                  </a:cubicBezTo>
                  <a:cubicBezTo>
                    <a:pt x="67" y="153"/>
                    <a:pt x="67" y="153"/>
                    <a:pt x="67" y="153"/>
                  </a:cubicBezTo>
                  <a:cubicBezTo>
                    <a:pt x="68" y="160"/>
                    <a:pt x="70" y="167"/>
                    <a:pt x="73" y="173"/>
                  </a:cubicBezTo>
                  <a:cubicBezTo>
                    <a:pt x="73" y="173"/>
                    <a:pt x="73" y="173"/>
                    <a:pt x="73" y="173"/>
                  </a:cubicBezTo>
                  <a:cubicBezTo>
                    <a:pt x="75" y="177"/>
                    <a:pt x="79" y="181"/>
                    <a:pt x="83" y="183"/>
                  </a:cubicBezTo>
                  <a:cubicBezTo>
                    <a:pt x="83" y="183"/>
                    <a:pt x="83" y="183"/>
                    <a:pt x="83" y="183"/>
                  </a:cubicBezTo>
                  <a:cubicBezTo>
                    <a:pt x="88" y="186"/>
                    <a:pt x="92" y="188"/>
                    <a:pt x="99" y="189"/>
                  </a:cubicBezTo>
                  <a:cubicBezTo>
                    <a:pt x="99" y="189"/>
                    <a:pt x="99" y="189"/>
                    <a:pt x="99" y="189"/>
                  </a:cubicBezTo>
                  <a:cubicBezTo>
                    <a:pt x="105" y="191"/>
                    <a:pt x="113" y="191"/>
                    <a:pt x="121" y="191"/>
                  </a:cubicBezTo>
                  <a:cubicBezTo>
                    <a:pt x="121" y="191"/>
                    <a:pt x="121" y="191"/>
                    <a:pt x="121" y="191"/>
                  </a:cubicBezTo>
                  <a:cubicBezTo>
                    <a:pt x="121" y="191"/>
                    <a:pt x="121" y="191"/>
                    <a:pt x="122" y="191"/>
                  </a:cubicBezTo>
                  <a:cubicBezTo>
                    <a:pt x="122" y="191"/>
                    <a:pt x="122" y="191"/>
                    <a:pt x="122" y="191"/>
                  </a:cubicBezTo>
                  <a:cubicBezTo>
                    <a:pt x="127" y="191"/>
                    <a:pt x="133" y="191"/>
                    <a:pt x="139" y="190"/>
                  </a:cubicBezTo>
                  <a:cubicBezTo>
                    <a:pt x="139" y="190"/>
                    <a:pt x="139" y="190"/>
                    <a:pt x="139" y="190"/>
                  </a:cubicBezTo>
                  <a:cubicBezTo>
                    <a:pt x="145" y="188"/>
                    <a:pt x="149" y="187"/>
                    <a:pt x="154" y="185"/>
                  </a:cubicBezTo>
                  <a:cubicBezTo>
                    <a:pt x="154" y="185"/>
                    <a:pt x="154" y="185"/>
                    <a:pt x="154" y="185"/>
                  </a:cubicBezTo>
                  <a:cubicBezTo>
                    <a:pt x="158" y="183"/>
                    <a:pt x="162" y="180"/>
                    <a:pt x="164" y="177"/>
                  </a:cubicBezTo>
                  <a:cubicBezTo>
                    <a:pt x="164" y="177"/>
                    <a:pt x="164" y="177"/>
                    <a:pt x="164" y="177"/>
                  </a:cubicBezTo>
                  <a:cubicBezTo>
                    <a:pt x="166" y="175"/>
                    <a:pt x="168" y="170"/>
                    <a:pt x="168" y="166"/>
                  </a:cubicBezTo>
                  <a:cubicBezTo>
                    <a:pt x="168" y="166"/>
                    <a:pt x="168" y="166"/>
                    <a:pt x="168" y="166"/>
                  </a:cubicBezTo>
                  <a:cubicBezTo>
                    <a:pt x="168" y="166"/>
                    <a:pt x="168" y="166"/>
                    <a:pt x="168" y="166"/>
                  </a:cubicBezTo>
                  <a:cubicBezTo>
                    <a:pt x="168" y="163"/>
                    <a:pt x="166" y="158"/>
                    <a:pt x="163" y="156"/>
                  </a:cubicBezTo>
                  <a:cubicBezTo>
                    <a:pt x="163" y="156"/>
                    <a:pt x="163" y="156"/>
                    <a:pt x="163" y="156"/>
                  </a:cubicBezTo>
                  <a:cubicBezTo>
                    <a:pt x="160" y="153"/>
                    <a:pt x="157" y="151"/>
                    <a:pt x="150" y="149"/>
                  </a:cubicBezTo>
                  <a:cubicBezTo>
                    <a:pt x="150" y="149"/>
                    <a:pt x="150" y="149"/>
                    <a:pt x="150" y="149"/>
                  </a:cubicBezTo>
                  <a:cubicBezTo>
                    <a:pt x="145" y="147"/>
                    <a:pt x="138" y="146"/>
                    <a:pt x="129" y="144"/>
                  </a:cubicBezTo>
                  <a:cubicBezTo>
                    <a:pt x="129" y="144"/>
                    <a:pt x="129" y="144"/>
                    <a:pt x="129" y="144"/>
                  </a:cubicBezTo>
                  <a:cubicBezTo>
                    <a:pt x="121" y="142"/>
                    <a:pt x="113" y="140"/>
                    <a:pt x="105" y="138"/>
                  </a:cubicBezTo>
                  <a:cubicBezTo>
                    <a:pt x="105" y="138"/>
                    <a:pt x="105" y="138"/>
                    <a:pt x="105" y="138"/>
                  </a:cubicBezTo>
                  <a:cubicBezTo>
                    <a:pt x="96" y="136"/>
                    <a:pt x="87" y="134"/>
                    <a:pt x="79" y="131"/>
                  </a:cubicBezTo>
                  <a:cubicBezTo>
                    <a:pt x="79" y="131"/>
                    <a:pt x="79" y="131"/>
                    <a:pt x="79" y="131"/>
                  </a:cubicBezTo>
                  <a:cubicBezTo>
                    <a:pt x="70" y="128"/>
                    <a:pt x="63" y="124"/>
                    <a:pt x="56" y="119"/>
                  </a:cubicBezTo>
                  <a:cubicBezTo>
                    <a:pt x="56" y="119"/>
                    <a:pt x="56" y="119"/>
                    <a:pt x="56" y="119"/>
                  </a:cubicBezTo>
                  <a:cubicBezTo>
                    <a:pt x="49" y="114"/>
                    <a:pt x="43" y="108"/>
                    <a:pt x="39" y="101"/>
                  </a:cubicBezTo>
                  <a:cubicBezTo>
                    <a:pt x="39" y="101"/>
                    <a:pt x="39" y="101"/>
                    <a:pt x="39" y="101"/>
                  </a:cubicBezTo>
                  <a:cubicBezTo>
                    <a:pt x="35" y="94"/>
                    <a:pt x="33" y="8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4"/>
                    <a:pt x="33" y="74"/>
                  </a:cubicBezTo>
                  <a:cubicBezTo>
                    <a:pt x="33" y="74"/>
                    <a:pt x="33" y="74"/>
                    <a:pt x="33" y="74"/>
                  </a:cubicBezTo>
                  <a:cubicBezTo>
                    <a:pt x="33" y="61"/>
                    <a:pt x="37" y="49"/>
                    <a:pt x="44" y="39"/>
                  </a:cubicBezTo>
                  <a:cubicBezTo>
                    <a:pt x="44" y="39"/>
                    <a:pt x="44" y="39"/>
                    <a:pt x="44" y="39"/>
                  </a:cubicBezTo>
                  <a:cubicBezTo>
                    <a:pt x="51" y="30"/>
                    <a:pt x="60" y="22"/>
                    <a:pt x="71" y="16"/>
                  </a:cubicBezTo>
                  <a:cubicBezTo>
                    <a:pt x="71" y="16"/>
                    <a:pt x="71" y="16"/>
                    <a:pt x="71" y="16"/>
                  </a:cubicBezTo>
                  <a:cubicBezTo>
                    <a:pt x="82" y="11"/>
                    <a:pt x="94" y="7"/>
                    <a:pt x="108" y="4"/>
                  </a:cubicBezTo>
                  <a:cubicBezTo>
                    <a:pt x="108" y="4"/>
                    <a:pt x="108" y="4"/>
                    <a:pt x="108" y="4"/>
                  </a:cubicBezTo>
                  <a:cubicBezTo>
                    <a:pt x="121" y="1"/>
                    <a:pt x="132" y="0"/>
                    <a:pt x="145" y="0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46" y="0"/>
                    <a:pt x="146" y="0"/>
                    <a:pt x="146" y="0"/>
                  </a:cubicBezTo>
                  <a:cubicBezTo>
                    <a:pt x="146" y="0"/>
                    <a:pt x="146" y="0"/>
                    <a:pt x="146" y="0"/>
                  </a:cubicBezTo>
                  <a:cubicBezTo>
                    <a:pt x="160" y="0"/>
                    <a:pt x="173" y="1"/>
                    <a:pt x="186" y="4"/>
                  </a:cubicBezTo>
                  <a:cubicBezTo>
                    <a:pt x="186" y="4"/>
                    <a:pt x="186" y="4"/>
                    <a:pt x="186" y="4"/>
                  </a:cubicBezTo>
                  <a:cubicBezTo>
                    <a:pt x="199" y="6"/>
                    <a:pt x="212" y="12"/>
                    <a:pt x="221" y="18"/>
                  </a:cubicBezTo>
                  <a:cubicBezTo>
                    <a:pt x="221" y="18"/>
                    <a:pt x="221" y="18"/>
                    <a:pt x="221" y="18"/>
                  </a:cubicBezTo>
                  <a:cubicBezTo>
                    <a:pt x="232" y="25"/>
                    <a:pt x="239" y="33"/>
                    <a:pt x="244" y="42"/>
                  </a:cubicBezTo>
                  <a:cubicBezTo>
                    <a:pt x="244" y="42"/>
                    <a:pt x="244" y="42"/>
                    <a:pt x="244" y="42"/>
                  </a:cubicBezTo>
                  <a:cubicBezTo>
                    <a:pt x="250" y="51"/>
                    <a:pt x="253" y="59"/>
                    <a:pt x="254" y="72"/>
                  </a:cubicBezTo>
                  <a:cubicBezTo>
                    <a:pt x="254" y="72"/>
                    <a:pt x="254" y="72"/>
                    <a:pt x="254" y="72"/>
                  </a:cubicBezTo>
                  <a:cubicBezTo>
                    <a:pt x="255" y="79"/>
                    <a:pt x="255" y="79"/>
                    <a:pt x="255" y="79"/>
                  </a:cubicBezTo>
                  <a:cubicBezTo>
                    <a:pt x="190" y="79"/>
                    <a:pt x="190" y="79"/>
                    <a:pt x="190" y="79"/>
                  </a:cubicBezTo>
                  <a:cubicBezTo>
                    <a:pt x="189" y="74"/>
                    <a:pt x="189" y="74"/>
                    <a:pt x="189" y="74"/>
                  </a:cubicBezTo>
                  <a:cubicBezTo>
                    <a:pt x="188" y="72"/>
                    <a:pt x="186" y="67"/>
                    <a:pt x="184" y="64"/>
                  </a:cubicBezTo>
                  <a:cubicBezTo>
                    <a:pt x="184" y="64"/>
                    <a:pt x="184" y="64"/>
                    <a:pt x="184" y="64"/>
                  </a:cubicBezTo>
                  <a:cubicBezTo>
                    <a:pt x="181" y="60"/>
                    <a:pt x="177" y="57"/>
                    <a:pt x="175" y="55"/>
                  </a:cubicBezTo>
                  <a:cubicBezTo>
                    <a:pt x="175" y="55"/>
                    <a:pt x="175" y="55"/>
                    <a:pt x="175" y="55"/>
                  </a:cubicBezTo>
                  <a:cubicBezTo>
                    <a:pt x="170" y="53"/>
                    <a:pt x="165" y="52"/>
                    <a:pt x="160" y="51"/>
                  </a:cubicBezTo>
                  <a:cubicBezTo>
                    <a:pt x="160" y="51"/>
                    <a:pt x="160" y="51"/>
                    <a:pt x="160" y="51"/>
                  </a:cubicBezTo>
                  <a:cubicBezTo>
                    <a:pt x="155" y="50"/>
                    <a:pt x="150" y="49"/>
                    <a:pt x="144" y="49"/>
                  </a:cubicBezTo>
                  <a:cubicBezTo>
                    <a:pt x="144" y="49"/>
                    <a:pt x="144" y="49"/>
                    <a:pt x="144" y="49"/>
                  </a:cubicBezTo>
                  <a:cubicBezTo>
                    <a:pt x="144" y="49"/>
                    <a:pt x="144" y="49"/>
                    <a:pt x="144" y="49"/>
                  </a:cubicBezTo>
                  <a:cubicBezTo>
                    <a:pt x="138" y="49"/>
                    <a:pt x="133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2" y="51"/>
                    <a:pt x="118" y="53"/>
                    <a:pt x="114" y="55"/>
                  </a:cubicBezTo>
                  <a:cubicBezTo>
                    <a:pt x="114" y="55"/>
                    <a:pt x="114" y="55"/>
                    <a:pt x="114" y="55"/>
                  </a:cubicBezTo>
                  <a:cubicBezTo>
                    <a:pt x="110" y="56"/>
                    <a:pt x="107" y="59"/>
                    <a:pt x="105" y="61"/>
                  </a:cubicBezTo>
                  <a:cubicBezTo>
                    <a:pt x="105" y="61"/>
                    <a:pt x="105" y="61"/>
                    <a:pt x="105" y="61"/>
                  </a:cubicBezTo>
                  <a:cubicBezTo>
                    <a:pt x="103" y="64"/>
                    <a:pt x="102" y="67"/>
                    <a:pt x="101" y="71"/>
                  </a:cubicBezTo>
                  <a:cubicBezTo>
                    <a:pt x="101" y="71"/>
                    <a:pt x="101" y="71"/>
                    <a:pt x="101" y="71"/>
                  </a:cubicBezTo>
                  <a:cubicBezTo>
                    <a:pt x="101" y="71"/>
                    <a:pt x="101" y="71"/>
                    <a:pt x="101" y="71"/>
                  </a:cubicBezTo>
                  <a:cubicBezTo>
                    <a:pt x="101" y="71"/>
                    <a:pt x="101" y="71"/>
                    <a:pt x="101" y="71"/>
                  </a:cubicBezTo>
                  <a:cubicBezTo>
                    <a:pt x="102" y="75"/>
                    <a:pt x="103" y="77"/>
                    <a:pt x="106" y="80"/>
                  </a:cubicBezTo>
                  <a:cubicBezTo>
                    <a:pt x="106" y="80"/>
                    <a:pt x="106" y="80"/>
                    <a:pt x="106" y="80"/>
                  </a:cubicBezTo>
                  <a:cubicBezTo>
                    <a:pt x="110" y="82"/>
                    <a:pt x="115" y="85"/>
                    <a:pt x="122" y="87"/>
                  </a:cubicBezTo>
                  <a:cubicBezTo>
                    <a:pt x="122" y="87"/>
                    <a:pt x="122" y="87"/>
                    <a:pt x="122" y="87"/>
                  </a:cubicBezTo>
                  <a:cubicBezTo>
                    <a:pt x="129" y="89"/>
                    <a:pt x="134" y="90"/>
                    <a:pt x="143" y="92"/>
                  </a:cubicBezTo>
                  <a:cubicBezTo>
                    <a:pt x="143" y="92"/>
                    <a:pt x="143" y="92"/>
                    <a:pt x="143" y="92"/>
                  </a:cubicBezTo>
                  <a:cubicBezTo>
                    <a:pt x="150" y="93"/>
                    <a:pt x="156" y="94"/>
                    <a:pt x="161" y="95"/>
                  </a:cubicBezTo>
                  <a:cubicBezTo>
                    <a:pt x="161" y="95"/>
                    <a:pt x="161" y="95"/>
                    <a:pt x="161" y="95"/>
                  </a:cubicBezTo>
                  <a:cubicBezTo>
                    <a:pt x="172" y="98"/>
                    <a:pt x="182" y="100"/>
                    <a:pt x="191" y="103"/>
                  </a:cubicBezTo>
                  <a:cubicBezTo>
                    <a:pt x="191" y="103"/>
                    <a:pt x="191" y="103"/>
                    <a:pt x="191" y="103"/>
                  </a:cubicBezTo>
                  <a:cubicBezTo>
                    <a:pt x="200" y="106"/>
                    <a:pt x="208" y="110"/>
                    <a:pt x="215" y="115"/>
                  </a:cubicBezTo>
                  <a:cubicBezTo>
                    <a:pt x="215" y="115"/>
                    <a:pt x="215" y="115"/>
                    <a:pt x="215" y="115"/>
                  </a:cubicBezTo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520"/>
            <p:cNvSpPr/>
            <p:nvPr/>
          </p:nvSpPr>
          <p:spPr bwMode="auto">
            <a:xfrm>
              <a:off x="2349504" y="7164394"/>
              <a:ext cx="157163" cy="142875"/>
            </a:xfrm>
            <a:custGeom>
              <a:avLst/>
              <a:gdLst>
                <a:gd name="T0" fmla="*/ 119743 w 42"/>
                <a:gd name="T1" fmla="*/ 97757 h 38"/>
                <a:gd name="T2" fmla="*/ 104775 w 42"/>
                <a:gd name="T3" fmla="*/ 124076 h 38"/>
                <a:gd name="T4" fmla="*/ 44904 w 42"/>
                <a:gd name="T5" fmla="*/ 142875 h 38"/>
                <a:gd name="T6" fmla="*/ 11226 w 42"/>
                <a:gd name="T7" fmla="*/ 135355 h 38"/>
                <a:gd name="T8" fmla="*/ 7484 w 42"/>
                <a:gd name="T9" fmla="*/ 105276 h 38"/>
                <a:gd name="T10" fmla="*/ 11226 w 42"/>
                <a:gd name="T11" fmla="*/ 93997 h 38"/>
                <a:gd name="T12" fmla="*/ 33678 w 42"/>
                <a:gd name="T13" fmla="*/ 93997 h 38"/>
                <a:gd name="T14" fmla="*/ 29936 w 42"/>
                <a:gd name="T15" fmla="*/ 105276 h 38"/>
                <a:gd name="T16" fmla="*/ 33678 w 42"/>
                <a:gd name="T17" fmla="*/ 120316 h 38"/>
                <a:gd name="T18" fmla="*/ 52388 w 42"/>
                <a:gd name="T19" fmla="*/ 127836 h 38"/>
                <a:gd name="T20" fmla="*/ 82323 w 42"/>
                <a:gd name="T21" fmla="*/ 116556 h 38"/>
                <a:gd name="T22" fmla="*/ 97291 w 42"/>
                <a:gd name="T23" fmla="*/ 93997 h 38"/>
                <a:gd name="T24" fmla="*/ 130969 w 42"/>
                <a:gd name="T25" fmla="*/ 0 h 38"/>
                <a:gd name="T26" fmla="*/ 157163 w 42"/>
                <a:gd name="T27" fmla="*/ 0 h 38"/>
                <a:gd name="T28" fmla="*/ 119743 w 42"/>
                <a:gd name="T29" fmla="*/ 97757 h 3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42"/>
                <a:gd name="T46" fmla="*/ 0 h 38"/>
                <a:gd name="T47" fmla="*/ 42 w 42"/>
                <a:gd name="T48" fmla="*/ 38 h 3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42" h="38">
                  <a:moveTo>
                    <a:pt x="32" y="26"/>
                  </a:moveTo>
                  <a:cubicBezTo>
                    <a:pt x="31" y="29"/>
                    <a:pt x="30" y="32"/>
                    <a:pt x="28" y="33"/>
                  </a:cubicBezTo>
                  <a:cubicBezTo>
                    <a:pt x="24" y="37"/>
                    <a:pt x="19" y="38"/>
                    <a:pt x="12" y="38"/>
                  </a:cubicBezTo>
                  <a:cubicBezTo>
                    <a:pt x="8" y="38"/>
                    <a:pt x="5" y="37"/>
                    <a:pt x="3" y="36"/>
                  </a:cubicBezTo>
                  <a:cubicBezTo>
                    <a:pt x="1" y="34"/>
                    <a:pt x="0" y="32"/>
                    <a:pt x="2" y="28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8" y="30"/>
                    <a:pt x="8" y="31"/>
                    <a:pt x="9" y="32"/>
                  </a:cubicBezTo>
                  <a:cubicBezTo>
                    <a:pt x="9" y="33"/>
                    <a:pt x="11" y="34"/>
                    <a:pt x="14" y="34"/>
                  </a:cubicBezTo>
                  <a:cubicBezTo>
                    <a:pt x="18" y="34"/>
                    <a:pt x="20" y="33"/>
                    <a:pt x="22" y="31"/>
                  </a:cubicBezTo>
                  <a:cubicBezTo>
                    <a:pt x="23" y="30"/>
                    <a:pt x="25" y="28"/>
                    <a:pt x="26" y="25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42" y="0"/>
                    <a:pt x="42" y="0"/>
                    <a:pt x="42" y="0"/>
                  </a:cubicBezTo>
                  <a:lnTo>
                    <a:pt x="32" y="26"/>
                  </a:ln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521"/>
            <p:cNvSpPr/>
            <p:nvPr/>
          </p:nvSpPr>
          <p:spPr bwMode="auto">
            <a:xfrm>
              <a:off x="2484441" y="7164394"/>
              <a:ext cx="236538" cy="138113"/>
            </a:xfrm>
            <a:custGeom>
              <a:avLst/>
              <a:gdLst>
                <a:gd name="T0" fmla="*/ 48809 w 63"/>
                <a:gd name="T1" fmla="*/ 0 h 37"/>
                <a:gd name="T2" fmla="*/ 86355 w 63"/>
                <a:gd name="T3" fmla="*/ 0 h 37"/>
                <a:gd name="T4" fmla="*/ 101373 w 63"/>
                <a:gd name="T5" fmla="*/ 115716 h 37"/>
                <a:gd name="T6" fmla="*/ 198992 w 63"/>
                <a:gd name="T7" fmla="*/ 0 h 37"/>
                <a:gd name="T8" fmla="*/ 236538 w 63"/>
                <a:gd name="T9" fmla="*/ 0 h 37"/>
                <a:gd name="T10" fmla="*/ 187729 w 63"/>
                <a:gd name="T11" fmla="*/ 138113 h 37"/>
                <a:gd name="T12" fmla="*/ 161447 w 63"/>
                <a:gd name="T13" fmla="*/ 138113 h 37"/>
                <a:gd name="T14" fmla="*/ 191483 w 63"/>
                <a:gd name="T15" fmla="*/ 55992 h 37"/>
                <a:gd name="T16" fmla="*/ 195238 w 63"/>
                <a:gd name="T17" fmla="*/ 41061 h 37"/>
                <a:gd name="T18" fmla="*/ 206501 w 63"/>
                <a:gd name="T19" fmla="*/ 22397 h 37"/>
                <a:gd name="T20" fmla="*/ 105128 w 63"/>
                <a:gd name="T21" fmla="*/ 138113 h 37"/>
                <a:gd name="T22" fmla="*/ 78846 w 63"/>
                <a:gd name="T23" fmla="*/ 138113 h 37"/>
                <a:gd name="T24" fmla="*/ 67582 w 63"/>
                <a:gd name="T25" fmla="*/ 22397 h 37"/>
                <a:gd name="T26" fmla="*/ 63828 w 63"/>
                <a:gd name="T27" fmla="*/ 26129 h 37"/>
                <a:gd name="T28" fmla="*/ 60073 w 63"/>
                <a:gd name="T29" fmla="*/ 41061 h 37"/>
                <a:gd name="T30" fmla="*/ 52564 w 63"/>
                <a:gd name="T31" fmla="*/ 55992 h 37"/>
                <a:gd name="T32" fmla="*/ 22527 w 63"/>
                <a:gd name="T33" fmla="*/ 138113 h 37"/>
                <a:gd name="T34" fmla="*/ 0 w 63"/>
                <a:gd name="T35" fmla="*/ 138113 h 37"/>
                <a:gd name="T36" fmla="*/ 48809 w 63"/>
                <a:gd name="T37" fmla="*/ 0 h 3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63"/>
                <a:gd name="T58" fmla="*/ 0 h 37"/>
                <a:gd name="T59" fmla="*/ 63 w 63"/>
                <a:gd name="T60" fmla="*/ 37 h 3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63" h="37">
                  <a:moveTo>
                    <a:pt x="13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50" y="37"/>
                    <a:pt x="50" y="37"/>
                    <a:pt x="50" y="37"/>
                  </a:cubicBezTo>
                  <a:cubicBezTo>
                    <a:pt x="43" y="37"/>
                    <a:pt x="43" y="37"/>
                    <a:pt x="43" y="37"/>
                  </a:cubicBezTo>
                  <a:cubicBezTo>
                    <a:pt x="51" y="15"/>
                    <a:pt x="51" y="15"/>
                    <a:pt x="51" y="15"/>
                  </a:cubicBezTo>
                  <a:cubicBezTo>
                    <a:pt x="51" y="14"/>
                    <a:pt x="52" y="13"/>
                    <a:pt x="52" y="11"/>
                  </a:cubicBezTo>
                  <a:cubicBezTo>
                    <a:pt x="53" y="10"/>
                    <a:pt x="54" y="8"/>
                    <a:pt x="55" y="6"/>
                  </a:cubicBezTo>
                  <a:cubicBezTo>
                    <a:pt x="28" y="37"/>
                    <a:pt x="28" y="37"/>
                    <a:pt x="28" y="37"/>
                  </a:cubicBezTo>
                  <a:cubicBezTo>
                    <a:pt x="21" y="37"/>
                    <a:pt x="21" y="37"/>
                    <a:pt x="21" y="37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8"/>
                    <a:pt x="16" y="9"/>
                    <a:pt x="16" y="11"/>
                  </a:cubicBezTo>
                  <a:cubicBezTo>
                    <a:pt x="15" y="13"/>
                    <a:pt x="15" y="14"/>
                    <a:pt x="14" y="15"/>
                  </a:cubicBezTo>
                  <a:cubicBezTo>
                    <a:pt x="6" y="37"/>
                    <a:pt x="6" y="37"/>
                    <a:pt x="6" y="37"/>
                  </a:cubicBezTo>
                  <a:cubicBezTo>
                    <a:pt x="0" y="37"/>
                    <a:pt x="0" y="37"/>
                    <a:pt x="0" y="37"/>
                  </a:cubicBezTo>
                  <a:lnTo>
                    <a:pt x="13" y="0"/>
                  </a:ln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522"/>
            <p:cNvSpPr>
              <a:spLocks noEditPoints="1"/>
            </p:cNvSpPr>
            <p:nvPr/>
          </p:nvSpPr>
          <p:spPr bwMode="auto">
            <a:xfrm>
              <a:off x="2682879" y="7164394"/>
              <a:ext cx="173038" cy="138113"/>
            </a:xfrm>
            <a:custGeom>
              <a:avLst/>
              <a:gdLst>
                <a:gd name="T0" fmla="*/ 123825 w 109"/>
                <a:gd name="T1" fmla="*/ 0 h 87"/>
                <a:gd name="T2" fmla="*/ 153988 w 109"/>
                <a:gd name="T3" fmla="*/ 0 h 87"/>
                <a:gd name="T4" fmla="*/ 173038 w 109"/>
                <a:gd name="T5" fmla="*/ 138113 h 87"/>
                <a:gd name="T6" fmla="*/ 146050 w 109"/>
                <a:gd name="T7" fmla="*/ 138113 h 87"/>
                <a:gd name="T8" fmla="*/ 139700 w 109"/>
                <a:gd name="T9" fmla="*/ 96838 h 87"/>
                <a:gd name="T10" fmla="*/ 63500 w 109"/>
                <a:gd name="T11" fmla="*/ 96838 h 87"/>
                <a:gd name="T12" fmla="*/ 26988 w 109"/>
                <a:gd name="T13" fmla="*/ 138113 h 87"/>
                <a:gd name="T14" fmla="*/ 0 w 109"/>
                <a:gd name="T15" fmla="*/ 138113 h 87"/>
                <a:gd name="T16" fmla="*/ 123825 w 109"/>
                <a:gd name="T17" fmla="*/ 0 h 87"/>
                <a:gd name="T18" fmla="*/ 139700 w 109"/>
                <a:gd name="T19" fmla="*/ 82550 h 87"/>
                <a:gd name="T20" fmla="*/ 131763 w 109"/>
                <a:gd name="T21" fmla="*/ 19050 h 87"/>
                <a:gd name="T22" fmla="*/ 74613 w 109"/>
                <a:gd name="T23" fmla="*/ 82550 h 87"/>
                <a:gd name="T24" fmla="*/ 139700 w 109"/>
                <a:gd name="T25" fmla="*/ 82550 h 8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09"/>
                <a:gd name="T40" fmla="*/ 0 h 87"/>
                <a:gd name="T41" fmla="*/ 109 w 109"/>
                <a:gd name="T42" fmla="*/ 87 h 8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09" h="87">
                  <a:moveTo>
                    <a:pt x="78" y="0"/>
                  </a:moveTo>
                  <a:lnTo>
                    <a:pt x="97" y="0"/>
                  </a:lnTo>
                  <a:lnTo>
                    <a:pt x="109" y="87"/>
                  </a:lnTo>
                  <a:lnTo>
                    <a:pt x="92" y="87"/>
                  </a:lnTo>
                  <a:lnTo>
                    <a:pt x="88" y="61"/>
                  </a:lnTo>
                  <a:lnTo>
                    <a:pt x="40" y="61"/>
                  </a:lnTo>
                  <a:lnTo>
                    <a:pt x="17" y="87"/>
                  </a:lnTo>
                  <a:lnTo>
                    <a:pt x="0" y="87"/>
                  </a:lnTo>
                  <a:lnTo>
                    <a:pt x="78" y="0"/>
                  </a:lnTo>
                  <a:close/>
                  <a:moveTo>
                    <a:pt x="88" y="52"/>
                  </a:moveTo>
                  <a:lnTo>
                    <a:pt x="83" y="12"/>
                  </a:lnTo>
                  <a:lnTo>
                    <a:pt x="47" y="52"/>
                  </a:lnTo>
                  <a:lnTo>
                    <a:pt x="88" y="52"/>
                  </a:ln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523"/>
            <p:cNvSpPr/>
            <p:nvPr/>
          </p:nvSpPr>
          <p:spPr bwMode="auto">
            <a:xfrm>
              <a:off x="2916242" y="7159631"/>
              <a:ext cx="179388" cy="147638"/>
            </a:xfrm>
            <a:custGeom>
              <a:avLst/>
              <a:gdLst>
                <a:gd name="T0" fmla="*/ 29898 w 48"/>
                <a:gd name="T1" fmla="*/ 98425 h 39"/>
                <a:gd name="T2" fmla="*/ 29898 w 48"/>
                <a:gd name="T3" fmla="*/ 117353 h 39"/>
                <a:gd name="T4" fmla="*/ 71008 w 48"/>
                <a:gd name="T5" fmla="*/ 132496 h 39"/>
                <a:gd name="T6" fmla="*/ 100906 w 48"/>
                <a:gd name="T7" fmla="*/ 128710 h 39"/>
                <a:gd name="T8" fmla="*/ 130804 w 48"/>
                <a:gd name="T9" fmla="*/ 109782 h 39"/>
                <a:gd name="T10" fmla="*/ 127067 w 48"/>
                <a:gd name="T11" fmla="*/ 90854 h 39"/>
                <a:gd name="T12" fmla="*/ 100906 w 48"/>
                <a:gd name="T13" fmla="*/ 83283 h 39"/>
                <a:gd name="T14" fmla="*/ 74745 w 48"/>
                <a:gd name="T15" fmla="*/ 79497 h 39"/>
                <a:gd name="T16" fmla="*/ 41110 w 48"/>
                <a:gd name="T17" fmla="*/ 68141 h 39"/>
                <a:gd name="T18" fmla="*/ 33635 w 48"/>
                <a:gd name="T19" fmla="*/ 41641 h 39"/>
                <a:gd name="T20" fmla="*/ 59796 w 48"/>
                <a:gd name="T21" fmla="*/ 11357 h 39"/>
                <a:gd name="T22" fmla="*/ 115855 w 48"/>
                <a:gd name="T23" fmla="*/ 0 h 39"/>
                <a:gd name="T24" fmla="*/ 164439 w 48"/>
                <a:gd name="T25" fmla="*/ 11357 h 39"/>
                <a:gd name="T26" fmla="*/ 175651 w 48"/>
                <a:gd name="T27" fmla="*/ 45427 h 39"/>
                <a:gd name="T28" fmla="*/ 149490 w 48"/>
                <a:gd name="T29" fmla="*/ 45427 h 39"/>
                <a:gd name="T30" fmla="*/ 149490 w 48"/>
                <a:gd name="T31" fmla="*/ 26499 h 39"/>
                <a:gd name="T32" fmla="*/ 112117 w 48"/>
                <a:gd name="T33" fmla="*/ 15142 h 39"/>
                <a:gd name="T34" fmla="*/ 74745 w 48"/>
                <a:gd name="T35" fmla="*/ 22714 h 39"/>
                <a:gd name="T36" fmla="*/ 59796 w 48"/>
                <a:gd name="T37" fmla="*/ 41641 h 39"/>
                <a:gd name="T38" fmla="*/ 63533 w 48"/>
                <a:gd name="T39" fmla="*/ 56784 h 39"/>
                <a:gd name="T40" fmla="*/ 97168 w 48"/>
                <a:gd name="T41" fmla="*/ 64355 h 39"/>
                <a:gd name="T42" fmla="*/ 123329 w 48"/>
                <a:gd name="T43" fmla="*/ 68141 h 39"/>
                <a:gd name="T44" fmla="*/ 149490 w 48"/>
                <a:gd name="T45" fmla="*/ 75712 h 39"/>
                <a:gd name="T46" fmla="*/ 160702 w 48"/>
                <a:gd name="T47" fmla="*/ 105997 h 39"/>
                <a:gd name="T48" fmla="*/ 123329 w 48"/>
                <a:gd name="T49" fmla="*/ 140067 h 39"/>
                <a:gd name="T50" fmla="*/ 63533 w 48"/>
                <a:gd name="T51" fmla="*/ 147638 h 39"/>
                <a:gd name="T52" fmla="*/ 11212 w 48"/>
                <a:gd name="T53" fmla="*/ 136281 h 39"/>
                <a:gd name="T54" fmla="*/ 3737 w 48"/>
                <a:gd name="T55" fmla="*/ 98425 h 39"/>
                <a:gd name="T56" fmla="*/ 29898 w 48"/>
                <a:gd name="T57" fmla="*/ 98425 h 39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48"/>
                <a:gd name="T88" fmla="*/ 0 h 39"/>
                <a:gd name="T89" fmla="*/ 48 w 48"/>
                <a:gd name="T90" fmla="*/ 39 h 39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48" h="39">
                  <a:moveTo>
                    <a:pt x="8" y="26"/>
                  </a:moveTo>
                  <a:cubicBezTo>
                    <a:pt x="8" y="28"/>
                    <a:pt x="8" y="30"/>
                    <a:pt x="8" y="31"/>
                  </a:cubicBezTo>
                  <a:cubicBezTo>
                    <a:pt x="10" y="34"/>
                    <a:pt x="14" y="35"/>
                    <a:pt x="19" y="35"/>
                  </a:cubicBezTo>
                  <a:cubicBezTo>
                    <a:pt x="22" y="35"/>
                    <a:pt x="25" y="35"/>
                    <a:pt x="27" y="34"/>
                  </a:cubicBezTo>
                  <a:cubicBezTo>
                    <a:pt x="32" y="33"/>
                    <a:pt x="34" y="31"/>
                    <a:pt x="35" y="29"/>
                  </a:cubicBezTo>
                  <a:cubicBezTo>
                    <a:pt x="36" y="27"/>
                    <a:pt x="36" y="25"/>
                    <a:pt x="34" y="24"/>
                  </a:cubicBezTo>
                  <a:cubicBezTo>
                    <a:pt x="33" y="23"/>
                    <a:pt x="30" y="23"/>
                    <a:pt x="27" y="22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16" y="20"/>
                    <a:pt x="13" y="19"/>
                    <a:pt x="11" y="18"/>
                  </a:cubicBezTo>
                  <a:cubicBezTo>
                    <a:pt x="8" y="17"/>
                    <a:pt x="7" y="15"/>
                    <a:pt x="9" y="11"/>
                  </a:cubicBezTo>
                  <a:cubicBezTo>
                    <a:pt x="10" y="8"/>
                    <a:pt x="12" y="5"/>
                    <a:pt x="16" y="3"/>
                  </a:cubicBezTo>
                  <a:cubicBezTo>
                    <a:pt x="20" y="1"/>
                    <a:pt x="25" y="0"/>
                    <a:pt x="31" y="0"/>
                  </a:cubicBezTo>
                  <a:cubicBezTo>
                    <a:pt x="37" y="0"/>
                    <a:pt x="41" y="1"/>
                    <a:pt x="44" y="3"/>
                  </a:cubicBezTo>
                  <a:cubicBezTo>
                    <a:pt x="48" y="5"/>
                    <a:pt x="48" y="8"/>
                    <a:pt x="47" y="12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41" y="10"/>
                    <a:pt x="40" y="8"/>
                    <a:pt x="40" y="7"/>
                  </a:cubicBezTo>
                  <a:cubicBezTo>
                    <a:pt x="38" y="5"/>
                    <a:pt x="35" y="4"/>
                    <a:pt x="30" y="4"/>
                  </a:cubicBezTo>
                  <a:cubicBezTo>
                    <a:pt x="25" y="4"/>
                    <a:pt x="22" y="5"/>
                    <a:pt x="20" y="6"/>
                  </a:cubicBezTo>
                  <a:cubicBezTo>
                    <a:pt x="18" y="7"/>
                    <a:pt x="16" y="9"/>
                    <a:pt x="16" y="11"/>
                  </a:cubicBezTo>
                  <a:cubicBezTo>
                    <a:pt x="15" y="12"/>
                    <a:pt x="16" y="14"/>
                    <a:pt x="17" y="15"/>
                  </a:cubicBezTo>
                  <a:cubicBezTo>
                    <a:pt x="19" y="15"/>
                    <a:pt x="21" y="16"/>
                    <a:pt x="26" y="17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6" y="18"/>
                    <a:pt x="39" y="19"/>
                    <a:pt x="40" y="20"/>
                  </a:cubicBezTo>
                  <a:cubicBezTo>
                    <a:pt x="43" y="22"/>
                    <a:pt x="44" y="24"/>
                    <a:pt x="43" y="28"/>
                  </a:cubicBezTo>
                  <a:cubicBezTo>
                    <a:pt x="41" y="32"/>
                    <a:pt x="38" y="35"/>
                    <a:pt x="33" y="37"/>
                  </a:cubicBezTo>
                  <a:cubicBezTo>
                    <a:pt x="28" y="38"/>
                    <a:pt x="23" y="39"/>
                    <a:pt x="17" y="39"/>
                  </a:cubicBezTo>
                  <a:cubicBezTo>
                    <a:pt x="11" y="39"/>
                    <a:pt x="6" y="38"/>
                    <a:pt x="3" y="36"/>
                  </a:cubicBezTo>
                  <a:cubicBezTo>
                    <a:pt x="1" y="33"/>
                    <a:pt x="0" y="30"/>
                    <a:pt x="1" y="26"/>
                  </a:cubicBezTo>
                  <a:lnTo>
                    <a:pt x="8" y="26"/>
                  </a:ln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524"/>
            <p:cNvSpPr/>
            <p:nvPr/>
          </p:nvSpPr>
          <p:spPr bwMode="auto">
            <a:xfrm>
              <a:off x="3103568" y="7164394"/>
              <a:ext cx="171450" cy="138113"/>
            </a:xfrm>
            <a:custGeom>
              <a:avLst/>
              <a:gdLst>
                <a:gd name="T0" fmla="*/ 0 w 108"/>
                <a:gd name="T1" fmla="*/ 0 h 87"/>
                <a:gd name="T2" fmla="*/ 30163 w 108"/>
                <a:gd name="T3" fmla="*/ 0 h 87"/>
                <a:gd name="T4" fmla="*/ 60325 w 108"/>
                <a:gd name="T5" fmla="*/ 66675 h 87"/>
                <a:gd name="T6" fmla="*/ 141288 w 108"/>
                <a:gd name="T7" fmla="*/ 0 h 87"/>
                <a:gd name="T8" fmla="*/ 171450 w 108"/>
                <a:gd name="T9" fmla="*/ 0 h 87"/>
                <a:gd name="T10" fmla="*/ 66675 w 108"/>
                <a:gd name="T11" fmla="*/ 82550 h 87"/>
                <a:gd name="T12" fmla="*/ 47625 w 108"/>
                <a:gd name="T13" fmla="*/ 138113 h 87"/>
                <a:gd name="T14" fmla="*/ 22225 w 108"/>
                <a:gd name="T15" fmla="*/ 138113 h 87"/>
                <a:gd name="T16" fmla="*/ 41275 w 108"/>
                <a:gd name="T17" fmla="*/ 82550 h 87"/>
                <a:gd name="T18" fmla="*/ 0 w 108"/>
                <a:gd name="T19" fmla="*/ 0 h 8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8"/>
                <a:gd name="T31" fmla="*/ 0 h 87"/>
                <a:gd name="T32" fmla="*/ 108 w 108"/>
                <a:gd name="T33" fmla="*/ 87 h 8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8" h="87">
                  <a:moveTo>
                    <a:pt x="0" y="0"/>
                  </a:moveTo>
                  <a:lnTo>
                    <a:pt x="19" y="0"/>
                  </a:lnTo>
                  <a:lnTo>
                    <a:pt x="38" y="42"/>
                  </a:lnTo>
                  <a:lnTo>
                    <a:pt x="89" y="0"/>
                  </a:lnTo>
                  <a:lnTo>
                    <a:pt x="108" y="0"/>
                  </a:lnTo>
                  <a:lnTo>
                    <a:pt x="42" y="52"/>
                  </a:lnTo>
                  <a:lnTo>
                    <a:pt x="30" y="87"/>
                  </a:lnTo>
                  <a:lnTo>
                    <a:pt x="14" y="87"/>
                  </a:lnTo>
                  <a:lnTo>
                    <a:pt x="26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525"/>
            <p:cNvSpPr/>
            <p:nvPr/>
          </p:nvSpPr>
          <p:spPr bwMode="auto">
            <a:xfrm>
              <a:off x="3233743" y="7159631"/>
              <a:ext cx="180975" cy="147638"/>
            </a:xfrm>
            <a:custGeom>
              <a:avLst/>
              <a:gdLst>
                <a:gd name="T0" fmla="*/ 30163 w 48"/>
                <a:gd name="T1" fmla="*/ 98425 h 39"/>
                <a:gd name="T2" fmla="*/ 30163 w 48"/>
                <a:gd name="T3" fmla="*/ 117353 h 39"/>
                <a:gd name="T4" fmla="*/ 71636 w 48"/>
                <a:gd name="T5" fmla="*/ 132496 h 39"/>
                <a:gd name="T6" fmla="*/ 101798 w 48"/>
                <a:gd name="T7" fmla="*/ 128710 h 39"/>
                <a:gd name="T8" fmla="*/ 131961 w 48"/>
                <a:gd name="T9" fmla="*/ 109782 h 39"/>
                <a:gd name="T10" fmla="*/ 128191 w 48"/>
                <a:gd name="T11" fmla="*/ 90854 h 39"/>
                <a:gd name="T12" fmla="*/ 101798 w 48"/>
                <a:gd name="T13" fmla="*/ 83283 h 39"/>
                <a:gd name="T14" fmla="*/ 75406 w 48"/>
                <a:gd name="T15" fmla="*/ 79497 h 39"/>
                <a:gd name="T16" fmla="*/ 41473 w 48"/>
                <a:gd name="T17" fmla="*/ 68141 h 39"/>
                <a:gd name="T18" fmla="*/ 30163 w 48"/>
                <a:gd name="T19" fmla="*/ 41641 h 39"/>
                <a:gd name="T20" fmla="*/ 60325 w 48"/>
                <a:gd name="T21" fmla="*/ 11357 h 39"/>
                <a:gd name="T22" fmla="*/ 116880 w 48"/>
                <a:gd name="T23" fmla="*/ 0 h 39"/>
                <a:gd name="T24" fmla="*/ 165894 w 48"/>
                <a:gd name="T25" fmla="*/ 11357 h 39"/>
                <a:gd name="T26" fmla="*/ 177205 w 48"/>
                <a:gd name="T27" fmla="*/ 45427 h 39"/>
                <a:gd name="T28" fmla="*/ 150813 w 48"/>
                <a:gd name="T29" fmla="*/ 45427 h 39"/>
                <a:gd name="T30" fmla="*/ 150813 w 48"/>
                <a:gd name="T31" fmla="*/ 26499 h 39"/>
                <a:gd name="T32" fmla="*/ 113109 w 48"/>
                <a:gd name="T33" fmla="*/ 15142 h 39"/>
                <a:gd name="T34" fmla="*/ 75406 w 48"/>
                <a:gd name="T35" fmla="*/ 22714 h 39"/>
                <a:gd name="T36" fmla="*/ 60325 w 48"/>
                <a:gd name="T37" fmla="*/ 41641 h 39"/>
                <a:gd name="T38" fmla="*/ 64095 w 48"/>
                <a:gd name="T39" fmla="*/ 56784 h 39"/>
                <a:gd name="T40" fmla="*/ 98028 w 48"/>
                <a:gd name="T41" fmla="*/ 64355 h 39"/>
                <a:gd name="T42" fmla="*/ 124420 w 48"/>
                <a:gd name="T43" fmla="*/ 68141 h 39"/>
                <a:gd name="T44" fmla="*/ 150813 w 48"/>
                <a:gd name="T45" fmla="*/ 75712 h 39"/>
                <a:gd name="T46" fmla="*/ 162123 w 48"/>
                <a:gd name="T47" fmla="*/ 105997 h 39"/>
                <a:gd name="T48" fmla="*/ 124420 w 48"/>
                <a:gd name="T49" fmla="*/ 140067 h 39"/>
                <a:gd name="T50" fmla="*/ 64095 w 48"/>
                <a:gd name="T51" fmla="*/ 147638 h 39"/>
                <a:gd name="T52" fmla="*/ 11311 w 48"/>
                <a:gd name="T53" fmla="*/ 136281 h 39"/>
                <a:gd name="T54" fmla="*/ 3770 w 48"/>
                <a:gd name="T55" fmla="*/ 98425 h 39"/>
                <a:gd name="T56" fmla="*/ 30163 w 48"/>
                <a:gd name="T57" fmla="*/ 98425 h 39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48"/>
                <a:gd name="T88" fmla="*/ 0 h 39"/>
                <a:gd name="T89" fmla="*/ 48 w 48"/>
                <a:gd name="T90" fmla="*/ 39 h 39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48" h="39">
                  <a:moveTo>
                    <a:pt x="8" y="26"/>
                  </a:moveTo>
                  <a:cubicBezTo>
                    <a:pt x="7" y="28"/>
                    <a:pt x="8" y="30"/>
                    <a:pt x="8" y="31"/>
                  </a:cubicBezTo>
                  <a:cubicBezTo>
                    <a:pt x="10" y="34"/>
                    <a:pt x="13" y="35"/>
                    <a:pt x="19" y="35"/>
                  </a:cubicBezTo>
                  <a:cubicBezTo>
                    <a:pt x="22" y="35"/>
                    <a:pt x="25" y="35"/>
                    <a:pt x="27" y="34"/>
                  </a:cubicBezTo>
                  <a:cubicBezTo>
                    <a:pt x="32" y="33"/>
                    <a:pt x="34" y="31"/>
                    <a:pt x="35" y="29"/>
                  </a:cubicBezTo>
                  <a:cubicBezTo>
                    <a:pt x="36" y="27"/>
                    <a:pt x="36" y="25"/>
                    <a:pt x="34" y="24"/>
                  </a:cubicBezTo>
                  <a:cubicBezTo>
                    <a:pt x="33" y="23"/>
                    <a:pt x="30" y="23"/>
                    <a:pt x="27" y="22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16" y="20"/>
                    <a:pt x="13" y="19"/>
                    <a:pt x="11" y="18"/>
                  </a:cubicBezTo>
                  <a:cubicBezTo>
                    <a:pt x="8" y="17"/>
                    <a:pt x="7" y="15"/>
                    <a:pt x="8" y="11"/>
                  </a:cubicBezTo>
                  <a:cubicBezTo>
                    <a:pt x="10" y="8"/>
                    <a:pt x="12" y="5"/>
                    <a:pt x="16" y="3"/>
                  </a:cubicBezTo>
                  <a:cubicBezTo>
                    <a:pt x="20" y="1"/>
                    <a:pt x="25" y="0"/>
                    <a:pt x="31" y="0"/>
                  </a:cubicBezTo>
                  <a:cubicBezTo>
                    <a:pt x="37" y="0"/>
                    <a:pt x="41" y="1"/>
                    <a:pt x="44" y="3"/>
                  </a:cubicBezTo>
                  <a:cubicBezTo>
                    <a:pt x="47" y="5"/>
                    <a:pt x="48" y="8"/>
                    <a:pt x="47" y="12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40" y="10"/>
                    <a:pt x="40" y="8"/>
                    <a:pt x="40" y="7"/>
                  </a:cubicBezTo>
                  <a:cubicBezTo>
                    <a:pt x="38" y="5"/>
                    <a:pt x="35" y="4"/>
                    <a:pt x="30" y="4"/>
                  </a:cubicBezTo>
                  <a:cubicBezTo>
                    <a:pt x="25" y="4"/>
                    <a:pt x="22" y="5"/>
                    <a:pt x="20" y="6"/>
                  </a:cubicBezTo>
                  <a:cubicBezTo>
                    <a:pt x="18" y="7"/>
                    <a:pt x="16" y="9"/>
                    <a:pt x="16" y="11"/>
                  </a:cubicBezTo>
                  <a:cubicBezTo>
                    <a:pt x="15" y="12"/>
                    <a:pt x="15" y="14"/>
                    <a:pt x="17" y="15"/>
                  </a:cubicBezTo>
                  <a:cubicBezTo>
                    <a:pt x="18" y="15"/>
                    <a:pt x="21" y="16"/>
                    <a:pt x="26" y="17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6" y="18"/>
                    <a:pt x="39" y="19"/>
                    <a:pt x="40" y="20"/>
                  </a:cubicBezTo>
                  <a:cubicBezTo>
                    <a:pt x="43" y="22"/>
                    <a:pt x="44" y="24"/>
                    <a:pt x="43" y="28"/>
                  </a:cubicBezTo>
                  <a:cubicBezTo>
                    <a:pt x="41" y="32"/>
                    <a:pt x="38" y="35"/>
                    <a:pt x="33" y="37"/>
                  </a:cubicBezTo>
                  <a:cubicBezTo>
                    <a:pt x="28" y="38"/>
                    <a:pt x="23" y="39"/>
                    <a:pt x="17" y="39"/>
                  </a:cubicBezTo>
                  <a:cubicBezTo>
                    <a:pt x="11" y="39"/>
                    <a:pt x="6" y="38"/>
                    <a:pt x="3" y="36"/>
                  </a:cubicBezTo>
                  <a:cubicBezTo>
                    <a:pt x="1" y="33"/>
                    <a:pt x="0" y="30"/>
                    <a:pt x="1" y="26"/>
                  </a:cubicBezTo>
                  <a:lnTo>
                    <a:pt x="8" y="26"/>
                  </a:ln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526"/>
            <p:cNvSpPr/>
            <p:nvPr/>
          </p:nvSpPr>
          <p:spPr bwMode="auto">
            <a:xfrm>
              <a:off x="3417893" y="7164394"/>
              <a:ext cx="165100" cy="138113"/>
            </a:xfrm>
            <a:custGeom>
              <a:avLst/>
              <a:gdLst>
                <a:gd name="T0" fmla="*/ 165100 w 104"/>
                <a:gd name="T1" fmla="*/ 0 h 87"/>
                <a:gd name="T2" fmla="*/ 161925 w 104"/>
                <a:gd name="T3" fmla="*/ 14288 h 87"/>
                <a:gd name="T4" fmla="*/ 93662 w 104"/>
                <a:gd name="T5" fmla="*/ 14288 h 87"/>
                <a:gd name="T6" fmla="*/ 49212 w 104"/>
                <a:gd name="T7" fmla="*/ 138113 h 87"/>
                <a:gd name="T8" fmla="*/ 22225 w 104"/>
                <a:gd name="T9" fmla="*/ 138113 h 87"/>
                <a:gd name="T10" fmla="*/ 68263 w 104"/>
                <a:gd name="T11" fmla="*/ 14288 h 87"/>
                <a:gd name="T12" fmla="*/ 0 w 104"/>
                <a:gd name="T13" fmla="*/ 14288 h 87"/>
                <a:gd name="T14" fmla="*/ 7938 w 104"/>
                <a:gd name="T15" fmla="*/ 0 h 87"/>
                <a:gd name="T16" fmla="*/ 165100 w 104"/>
                <a:gd name="T17" fmla="*/ 0 h 8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04"/>
                <a:gd name="T28" fmla="*/ 0 h 87"/>
                <a:gd name="T29" fmla="*/ 104 w 104"/>
                <a:gd name="T30" fmla="*/ 87 h 8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04" h="87">
                  <a:moveTo>
                    <a:pt x="104" y="0"/>
                  </a:moveTo>
                  <a:lnTo>
                    <a:pt x="102" y="9"/>
                  </a:lnTo>
                  <a:lnTo>
                    <a:pt x="59" y="9"/>
                  </a:lnTo>
                  <a:lnTo>
                    <a:pt x="31" y="87"/>
                  </a:lnTo>
                  <a:lnTo>
                    <a:pt x="14" y="87"/>
                  </a:lnTo>
                  <a:lnTo>
                    <a:pt x="43" y="9"/>
                  </a:lnTo>
                  <a:lnTo>
                    <a:pt x="0" y="9"/>
                  </a:lnTo>
                  <a:lnTo>
                    <a:pt x="5" y="0"/>
                  </a:lnTo>
                  <a:lnTo>
                    <a:pt x="104" y="0"/>
                  </a:ln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527"/>
            <p:cNvSpPr/>
            <p:nvPr/>
          </p:nvSpPr>
          <p:spPr bwMode="auto">
            <a:xfrm>
              <a:off x="3552831" y="7164394"/>
              <a:ext cx="195263" cy="138113"/>
            </a:xfrm>
            <a:custGeom>
              <a:avLst/>
              <a:gdLst>
                <a:gd name="T0" fmla="*/ 49213 w 123"/>
                <a:gd name="T1" fmla="*/ 0 h 87"/>
                <a:gd name="T2" fmla="*/ 195263 w 123"/>
                <a:gd name="T3" fmla="*/ 0 h 87"/>
                <a:gd name="T4" fmla="*/ 187325 w 123"/>
                <a:gd name="T5" fmla="*/ 19050 h 87"/>
                <a:gd name="T6" fmla="*/ 71438 w 123"/>
                <a:gd name="T7" fmla="*/ 19050 h 87"/>
                <a:gd name="T8" fmla="*/ 57150 w 123"/>
                <a:gd name="T9" fmla="*/ 60325 h 87"/>
                <a:gd name="T10" fmla="*/ 165100 w 123"/>
                <a:gd name="T11" fmla="*/ 60325 h 87"/>
                <a:gd name="T12" fmla="*/ 157163 w 123"/>
                <a:gd name="T13" fmla="*/ 74613 h 87"/>
                <a:gd name="T14" fmla="*/ 49213 w 123"/>
                <a:gd name="T15" fmla="*/ 74613 h 87"/>
                <a:gd name="T16" fmla="*/ 33338 w 123"/>
                <a:gd name="T17" fmla="*/ 123825 h 87"/>
                <a:gd name="T18" fmla="*/ 150813 w 123"/>
                <a:gd name="T19" fmla="*/ 123825 h 87"/>
                <a:gd name="T20" fmla="*/ 146050 w 123"/>
                <a:gd name="T21" fmla="*/ 138113 h 87"/>
                <a:gd name="T22" fmla="*/ 0 w 123"/>
                <a:gd name="T23" fmla="*/ 138113 h 87"/>
                <a:gd name="T24" fmla="*/ 49213 w 123"/>
                <a:gd name="T25" fmla="*/ 0 h 8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23"/>
                <a:gd name="T40" fmla="*/ 0 h 87"/>
                <a:gd name="T41" fmla="*/ 123 w 123"/>
                <a:gd name="T42" fmla="*/ 87 h 8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23" h="87">
                  <a:moveTo>
                    <a:pt x="31" y="0"/>
                  </a:moveTo>
                  <a:lnTo>
                    <a:pt x="123" y="0"/>
                  </a:lnTo>
                  <a:lnTo>
                    <a:pt x="118" y="12"/>
                  </a:lnTo>
                  <a:lnTo>
                    <a:pt x="45" y="12"/>
                  </a:lnTo>
                  <a:lnTo>
                    <a:pt x="36" y="38"/>
                  </a:lnTo>
                  <a:lnTo>
                    <a:pt x="104" y="38"/>
                  </a:lnTo>
                  <a:lnTo>
                    <a:pt x="99" y="47"/>
                  </a:lnTo>
                  <a:lnTo>
                    <a:pt x="31" y="47"/>
                  </a:lnTo>
                  <a:lnTo>
                    <a:pt x="21" y="78"/>
                  </a:lnTo>
                  <a:lnTo>
                    <a:pt x="95" y="78"/>
                  </a:lnTo>
                  <a:lnTo>
                    <a:pt x="92" y="87"/>
                  </a:lnTo>
                  <a:lnTo>
                    <a:pt x="0" y="87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528"/>
            <p:cNvSpPr/>
            <p:nvPr/>
          </p:nvSpPr>
          <p:spPr bwMode="auto">
            <a:xfrm>
              <a:off x="3721106" y="7164394"/>
              <a:ext cx="236538" cy="138113"/>
            </a:xfrm>
            <a:custGeom>
              <a:avLst/>
              <a:gdLst>
                <a:gd name="T0" fmla="*/ 48809 w 63"/>
                <a:gd name="T1" fmla="*/ 0 h 37"/>
                <a:gd name="T2" fmla="*/ 86355 w 63"/>
                <a:gd name="T3" fmla="*/ 0 h 37"/>
                <a:gd name="T4" fmla="*/ 101373 w 63"/>
                <a:gd name="T5" fmla="*/ 115716 h 37"/>
                <a:gd name="T6" fmla="*/ 198992 w 63"/>
                <a:gd name="T7" fmla="*/ 0 h 37"/>
                <a:gd name="T8" fmla="*/ 236538 w 63"/>
                <a:gd name="T9" fmla="*/ 0 h 37"/>
                <a:gd name="T10" fmla="*/ 187729 w 63"/>
                <a:gd name="T11" fmla="*/ 138113 h 37"/>
                <a:gd name="T12" fmla="*/ 161447 w 63"/>
                <a:gd name="T13" fmla="*/ 138113 h 37"/>
                <a:gd name="T14" fmla="*/ 191483 w 63"/>
                <a:gd name="T15" fmla="*/ 55992 h 37"/>
                <a:gd name="T16" fmla="*/ 195238 w 63"/>
                <a:gd name="T17" fmla="*/ 41061 h 37"/>
                <a:gd name="T18" fmla="*/ 202747 w 63"/>
                <a:gd name="T19" fmla="*/ 22397 h 37"/>
                <a:gd name="T20" fmla="*/ 105128 w 63"/>
                <a:gd name="T21" fmla="*/ 138113 h 37"/>
                <a:gd name="T22" fmla="*/ 78846 w 63"/>
                <a:gd name="T23" fmla="*/ 138113 h 37"/>
                <a:gd name="T24" fmla="*/ 63828 w 63"/>
                <a:gd name="T25" fmla="*/ 22397 h 37"/>
                <a:gd name="T26" fmla="*/ 63828 w 63"/>
                <a:gd name="T27" fmla="*/ 26129 h 37"/>
                <a:gd name="T28" fmla="*/ 60073 w 63"/>
                <a:gd name="T29" fmla="*/ 41061 h 37"/>
                <a:gd name="T30" fmla="*/ 52564 w 63"/>
                <a:gd name="T31" fmla="*/ 55992 h 37"/>
                <a:gd name="T32" fmla="*/ 22527 w 63"/>
                <a:gd name="T33" fmla="*/ 138113 h 37"/>
                <a:gd name="T34" fmla="*/ 0 w 63"/>
                <a:gd name="T35" fmla="*/ 138113 h 37"/>
                <a:gd name="T36" fmla="*/ 48809 w 63"/>
                <a:gd name="T37" fmla="*/ 0 h 3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63"/>
                <a:gd name="T58" fmla="*/ 0 h 37"/>
                <a:gd name="T59" fmla="*/ 63 w 63"/>
                <a:gd name="T60" fmla="*/ 37 h 3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63" h="37">
                  <a:moveTo>
                    <a:pt x="13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50" y="37"/>
                    <a:pt x="50" y="37"/>
                    <a:pt x="50" y="37"/>
                  </a:cubicBezTo>
                  <a:cubicBezTo>
                    <a:pt x="43" y="37"/>
                    <a:pt x="43" y="37"/>
                    <a:pt x="43" y="37"/>
                  </a:cubicBezTo>
                  <a:cubicBezTo>
                    <a:pt x="51" y="15"/>
                    <a:pt x="51" y="15"/>
                    <a:pt x="51" y="15"/>
                  </a:cubicBezTo>
                  <a:cubicBezTo>
                    <a:pt x="51" y="14"/>
                    <a:pt x="52" y="13"/>
                    <a:pt x="52" y="11"/>
                  </a:cubicBezTo>
                  <a:cubicBezTo>
                    <a:pt x="53" y="10"/>
                    <a:pt x="54" y="8"/>
                    <a:pt x="54" y="6"/>
                  </a:cubicBezTo>
                  <a:cubicBezTo>
                    <a:pt x="28" y="37"/>
                    <a:pt x="28" y="37"/>
                    <a:pt x="28" y="37"/>
                  </a:cubicBezTo>
                  <a:cubicBezTo>
                    <a:pt x="21" y="37"/>
                    <a:pt x="21" y="37"/>
                    <a:pt x="21" y="37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8"/>
                    <a:pt x="16" y="9"/>
                    <a:pt x="16" y="11"/>
                  </a:cubicBezTo>
                  <a:cubicBezTo>
                    <a:pt x="15" y="13"/>
                    <a:pt x="15" y="14"/>
                    <a:pt x="14" y="15"/>
                  </a:cubicBezTo>
                  <a:cubicBezTo>
                    <a:pt x="6" y="37"/>
                    <a:pt x="6" y="37"/>
                    <a:pt x="6" y="37"/>
                  </a:cubicBezTo>
                  <a:cubicBezTo>
                    <a:pt x="0" y="37"/>
                    <a:pt x="0" y="37"/>
                    <a:pt x="0" y="37"/>
                  </a:cubicBezTo>
                  <a:lnTo>
                    <a:pt x="13" y="0"/>
                  </a:ln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529"/>
            <p:cNvSpPr/>
            <p:nvPr/>
          </p:nvSpPr>
          <p:spPr bwMode="auto">
            <a:xfrm>
              <a:off x="3938594" y="7159631"/>
              <a:ext cx="180975" cy="147638"/>
            </a:xfrm>
            <a:custGeom>
              <a:avLst/>
              <a:gdLst>
                <a:gd name="T0" fmla="*/ 30163 w 48"/>
                <a:gd name="T1" fmla="*/ 98425 h 39"/>
                <a:gd name="T2" fmla="*/ 30163 w 48"/>
                <a:gd name="T3" fmla="*/ 117353 h 39"/>
                <a:gd name="T4" fmla="*/ 75406 w 48"/>
                <a:gd name="T5" fmla="*/ 132496 h 39"/>
                <a:gd name="T6" fmla="*/ 101798 w 48"/>
                <a:gd name="T7" fmla="*/ 128710 h 39"/>
                <a:gd name="T8" fmla="*/ 131961 w 48"/>
                <a:gd name="T9" fmla="*/ 109782 h 39"/>
                <a:gd name="T10" fmla="*/ 128191 w 48"/>
                <a:gd name="T11" fmla="*/ 90854 h 39"/>
                <a:gd name="T12" fmla="*/ 101798 w 48"/>
                <a:gd name="T13" fmla="*/ 83283 h 39"/>
                <a:gd name="T14" fmla="*/ 75406 w 48"/>
                <a:gd name="T15" fmla="*/ 79497 h 39"/>
                <a:gd name="T16" fmla="*/ 41473 w 48"/>
                <a:gd name="T17" fmla="*/ 68141 h 39"/>
                <a:gd name="T18" fmla="*/ 33933 w 48"/>
                <a:gd name="T19" fmla="*/ 41641 h 39"/>
                <a:gd name="T20" fmla="*/ 60325 w 48"/>
                <a:gd name="T21" fmla="*/ 11357 h 39"/>
                <a:gd name="T22" fmla="*/ 116880 w 48"/>
                <a:gd name="T23" fmla="*/ 0 h 39"/>
                <a:gd name="T24" fmla="*/ 165894 w 48"/>
                <a:gd name="T25" fmla="*/ 11357 h 39"/>
                <a:gd name="T26" fmla="*/ 177205 w 48"/>
                <a:gd name="T27" fmla="*/ 45427 h 39"/>
                <a:gd name="T28" fmla="*/ 150813 w 48"/>
                <a:gd name="T29" fmla="*/ 45427 h 39"/>
                <a:gd name="T30" fmla="*/ 150813 w 48"/>
                <a:gd name="T31" fmla="*/ 26499 h 39"/>
                <a:gd name="T32" fmla="*/ 113109 w 48"/>
                <a:gd name="T33" fmla="*/ 15142 h 39"/>
                <a:gd name="T34" fmla="*/ 75406 w 48"/>
                <a:gd name="T35" fmla="*/ 22714 h 39"/>
                <a:gd name="T36" fmla="*/ 60325 w 48"/>
                <a:gd name="T37" fmla="*/ 41641 h 39"/>
                <a:gd name="T38" fmla="*/ 64095 w 48"/>
                <a:gd name="T39" fmla="*/ 56784 h 39"/>
                <a:gd name="T40" fmla="*/ 98028 w 48"/>
                <a:gd name="T41" fmla="*/ 64355 h 39"/>
                <a:gd name="T42" fmla="*/ 124420 w 48"/>
                <a:gd name="T43" fmla="*/ 68141 h 39"/>
                <a:gd name="T44" fmla="*/ 150813 w 48"/>
                <a:gd name="T45" fmla="*/ 75712 h 39"/>
                <a:gd name="T46" fmla="*/ 162123 w 48"/>
                <a:gd name="T47" fmla="*/ 105997 h 39"/>
                <a:gd name="T48" fmla="*/ 124420 w 48"/>
                <a:gd name="T49" fmla="*/ 140067 h 39"/>
                <a:gd name="T50" fmla="*/ 64095 w 48"/>
                <a:gd name="T51" fmla="*/ 147638 h 39"/>
                <a:gd name="T52" fmla="*/ 11311 w 48"/>
                <a:gd name="T53" fmla="*/ 136281 h 39"/>
                <a:gd name="T54" fmla="*/ 7541 w 48"/>
                <a:gd name="T55" fmla="*/ 98425 h 39"/>
                <a:gd name="T56" fmla="*/ 30163 w 48"/>
                <a:gd name="T57" fmla="*/ 98425 h 39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48"/>
                <a:gd name="T88" fmla="*/ 0 h 39"/>
                <a:gd name="T89" fmla="*/ 48 w 48"/>
                <a:gd name="T90" fmla="*/ 39 h 39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48" h="39">
                  <a:moveTo>
                    <a:pt x="8" y="26"/>
                  </a:moveTo>
                  <a:cubicBezTo>
                    <a:pt x="8" y="28"/>
                    <a:pt x="8" y="30"/>
                    <a:pt x="8" y="31"/>
                  </a:cubicBezTo>
                  <a:cubicBezTo>
                    <a:pt x="10" y="34"/>
                    <a:pt x="14" y="35"/>
                    <a:pt x="20" y="35"/>
                  </a:cubicBezTo>
                  <a:cubicBezTo>
                    <a:pt x="22" y="35"/>
                    <a:pt x="25" y="35"/>
                    <a:pt x="27" y="34"/>
                  </a:cubicBezTo>
                  <a:cubicBezTo>
                    <a:pt x="32" y="33"/>
                    <a:pt x="34" y="31"/>
                    <a:pt x="35" y="29"/>
                  </a:cubicBezTo>
                  <a:cubicBezTo>
                    <a:pt x="36" y="27"/>
                    <a:pt x="36" y="25"/>
                    <a:pt x="34" y="24"/>
                  </a:cubicBezTo>
                  <a:cubicBezTo>
                    <a:pt x="33" y="23"/>
                    <a:pt x="30" y="23"/>
                    <a:pt x="27" y="22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16" y="20"/>
                    <a:pt x="13" y="19"/>
                    <a:pt x="11" y="18"/>
                  </a:cubicBezTo>
                  <a:cubicBezTo>
                    <a:pt x="8" y="17"/>
                    <a:pt x="7" y="15"/>
                    <a:pt x="9" y="11"/>
                  </a:cubicBezTo>
                  <a:cubicBezTo>
                    <a:pt x="10" y="8"/>
                    <a:pt x="12" y="5"/>
                    <a:pt x="16" y="3"/>
                  </a:cubicBezTo>
                  <a:cubicBezTo>
                    <a:pt x="20" y="1"/>
                    <a:pt x="25" y="0"/>
                    <a:pt x="31" y="0"/>
                  </a:cubicBezTo>
                  <a:cubicBezTo>
                    <a:pt x="37" y="0"/>
                    <a:pt x="41" y="1"/>
                    <a:pt x="44" y="3"/>
                  </a:cubicBezTo>
                  <a:cubicBezTo>
                    <a:pt x="48" y="5"/>
                    <a:pt x="48" y="8"/>
                    <a:pt x="47" y="12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41" y="10"/>
                    <a:pt x="40" y="8"/>
                    <a:pt x="40" y="7"/>
                  </a:cubicBezTo>
                  <a:cubicBezTo>
                    <a:pt x="38" y="5"/>
                    <a:pt x="35" y="4"/>
                    <a:pt x="30" y="4"/>
                  </a:cubicBezTo>
                  <a:cubicBezTo>
                    <a:pt x="25" y="4"/>
                    <a:pt x="22" y="5"/>
                    <a:pt x="20" y="6"/>
                  </a:cubicBezTo>
                  <a:cubicBezTo>
                    <a:pt x="18" y="7"/>
                    <a:pt x="16" y="9"/>
                    <a:pt x="16" y="11"/>
                  </a:cubicBezTo>
                  <a:cubicBezTo>
                    <a:pt x="15" y="12"/>
                    <a:pt x="16" y="14"/>
                    <a:pt x="17" y="15"/>
                  </a:cubicBezTo>
                  <a:cubicBezTo>
                    <a:pt x="19" y="15"/>
                    <a:pt x="22" y="16"/>
                    <a:pt x="26" y="17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6" y="18"/>
                    <a:pt x="39" y="19"/>
                    <a:pt x="40" y="20"/>
                  </a:cubicBezTo>
                  <a:cubicBezTo>
                    <a:pt x="43" y="22"/>
                    <a:pt x="44" y="24"/>
                    <a:pt x="43" y="28"/>
                  </a:cubicBezTo>
                  <a:cubicBezTo>
                    <a:pt x="41" y="32"/>
                    <a:pt x="38" y="35"/>
                    <a:pt x="33" y="37"/>
                  </a:cubicBezTo>
                  <a:cubicBezTo>
                    <a:pt x="28" y="38"/>
                    <a:pt x="23" y="39"/>
                    <a:pt x="17" y="39"/>
                  </a:cubicBezTo>
                  <a:cubicBezTo>
                    <a:pt x="11" y="39"/>
                    <a:pt x="6" y="38"/>
                    <a:pt x="3" y="36"/>
                  </a:cubicBezTo>
                  <a:cubicBezTo>
                    <a:pt x="1" y="33"/>
                    <a:pt x="0" y="30"/>
                    <a:pt x="2" y="26"/>
                  </a:cubicBezTo>
                  <a:lnTo>
                    <a:pt x="8" y="26"/>
                  </a:ln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530"/>
            <p:cNvSpPr/>
            <p:nvPr/>
          </p:nvSpPr>
          <p:spPr bwMode="auto">
            <a:xfrm>
              <a:off x="4160845" y="7159631"/>
              <a:ext cx="195263" cy="147638"/>
            </a:xfrm>
            <a:custGeom>
              <a:avLst/>
              <a:gdLst>
                <a:gd name="T0" fmla="*/ 191508 w 52"/>
                <a:gd name="T1" fmla="*/ 45427 h 39"/>
                <a:gd name="T2" fmla="*/ 165223 w 52"/>
                <a:gd name="T3" fmla="*/ 45427 h 39"/>
                <a:gd name="T4" fmla="*/ 157712 w 52"/>
                <a:gd name="T5" fmla="*/ 22714 h 39"/>
                <a:gd name="T6" fmla="*/ 123917 w 52"/>
                <a:gd name="T7" fmla="*/ 15142 h 39"/>
                <a:gd name="T8" fmla="*/ 71346 w 52"/>
                <a:gd name="T9" fmla="*/ 30285 h 39"/>
                <a:gd name="T10" fmla="*/ 37551 w 52"/>
                <a:gd name="T11" fmla="*/ 75712 h 39"/>
                <a:gd name="T12" fmla="*/ 37551 w 52"/>
                <a:gd name="T13" fmla="*/ 117353 h 39"/>
                <a:gd name="T14" fmla="*/ 78856 w 52"/>
                <a:gd name="T15" fmla="*/ 132496 h 39"/>
                <a:gd name="T16" fmla="*/ 131427 w 52"/>
                <a:gd name="T17" fmla="*/ 113568 h 39"/>
                <a:gd name="T18" fmla="*/ 150202 w 52"/>
                <a:gd name="T19" fmla="*/ 90854 h 39"/>
                <a:gd name="T20" fmla="*/ 176488 w 52"/>
                <a:gd name="T21" fmla="*/ 90854 h 39"/>
                <a:gd name="T22" fmla="*/ 142692 w 52"/>
                <a:gd name="T23" fmla="*/ 128710 h 39"/>
                <a:gd name="T24" fmla="*/ 71346 w 52"/>
                <a:gd name="T25" fmla="*/ 147638 h 39"/>
                <a:gd name="T26" fmla="*/ 18775 w 52"/>
                <a:gd name="T27" fmla="*/ 132496 h 39"/>
                <a:gd name="T28" fmla="*/ 11265 w 52"/>
                <a:gd name="T29" fmla="*/ 71926 h 39"/>
                <a:gd name="T30" fmla="*/ 52571 w 52"/>
                <a:gd name="T31" fmla="*/ 22714 h 39"/>
                <a:gd name="T32" fmla="*/ 127672 w 52"/>
                <a:gd name="T33" fmla="*/ 0 h 39"/>
                <a:gd name="T34" fmla="*/ 180243 w 52"/>
                <a:gd name="T35" fmla="*/ 15142 h 39"/>
                <a:gd name="T36" fmla="*/ 191508 w 52"/>
                <a:gd name="T37" fmla="*/ 45427 h 39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52"/>
                <a:gd name="T58" fmla="*/ 0 h 39"/>
                <a:gd name="T59" fmla="*/ 52 w 52"/>
                <a:gd name="T60" fmla="*/ 39 h 39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52" h="39">
                  <a:moveTo>
                    <a:pt x="51" y="12"/>
                  </a:moveTo>
                  <a:cubicBezTo>
                    <a:pt x="44" y="12"/>
                    <a:pt x="44" y="12"/>
                    <a:pt x="44" y="12"/>
                  </a:cubicBezTo>
                  <a:cubicBezTo>
                    <a:pt x="44" y="10"/>
                    <a:pt x="43" y="8"/>
                    <a:pt x="42" y="6"/>
                  </a:cubicBezTo>
                  <a:cubicBezTo>
                    <a:pt x="40" y="5"/>
                    <a:pt x="37" y="4"/>
                    <a:pt x="33" y="4"/>
                  </a:cubicBezTo>
                  <a:cubicBezTo>
                    <a:pt x="27" y="4"/>
                    <a:pt x="23" y="6"/>
                    <a:pt x="19" y="8"/>
                  </a:cubicBezTo>
                  <a:cubicBezTo>
                    <a:pt x="15" y="11"/>
                    <a:pt x="12" y="15"/>
                    <a:pt x="10" y="20"/>
                  </a:cubicBezTo>
                  <a:cubicBezTo>
                    <a:pt x="8" y="24"/>
                    <a:pt x="8" y="28"/>
                    <a:pt x="10" y="31"/>
                  </a:cubicBezTo>
                  <a:cubicBezTo>
                    <a:pt x="12" y="33"/>
                    <a:pt x="16" y="35"/>
                    <a:pt x="21" y="35"/>
                  </a:cubicBezTo>
                  <a:cubicBezTo>
                    <a:pt x="27" y="35"/>
                    <a:pt x="31" y="33"/>
                    <a:pt x="35" y="30"/>
                  </a:cubicBezTo>
                  <a:cubicBezTo>
                    <a:pt x="37" y="29"/>
                    <a:pt x="39" y="27"/>
                    <a:pt x="40" y="24"/>
                  </a:cubicBezTo>
                  <a:cubicBezTo>
                    <a:pt x="47" y="24"/>
                    <a:pt x="47" y="24"/>
                    <a:pt x="47" y="24"/>
                  </a:cubicBezTo>
                  <a:cubicBezTo>
                    <a:pt x="45" y="28"/>
                    <a:pt x="42" y="32"/>
                    <a:pt x="38" y="34"/>
                  </a:cubicBezTo>
                  <a:cubicBezTo>
                    <a:pt x="32" y="38"/>
                    <a:pt x="26" y="39"/>
                    <a:pt x="19" y="39"/>
                  </a:cubicBezTo>
                  <a:cubicBezTo>
                    <a:pt x="13" y="39"/>
                    <a:pt x="8" y="38"/>
                    <a:pt x="5" y="35"/>
                  </a:cubicBezTo>
                  <a:cubicBezTo>
                    <a:pt x="1" y="32"/>
                    <a:pt x="0" y="26"/>
                    <a:pt x="3" y="19"/>
                  </a:cubicBezTo>
                  <a:cubicBezTo>
                    <a:pt x="5" y="14"/>
                    <a:pt x="8" y="9"/>
                    <a:pt x="14" y="6"/>
                  </a:cubicBezTo>
                  <a:cubicBezTo>
                    <a:pt x="20" y="2"/>
                    <a:pt x="26" y="0"/>
                    <a:pt x="34" y="0"/>
                  </a:cubicBezTo>
                  <a:cubicBezTo>
                    <a:pt x="41" y="0"/>
                    <a:pt x="45" y="1"/>
                    <a:pt x="48" y="4"/>
                  </a:cubicBezTo>
                  <a:cubicBezTo>
                    <a:pt x="51" y="6"/>
                    <a:pt x="52" y="9"/>
                    <a:pt x="51" y="12"/>
                  </a:cubicBez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531"/>
            <p:cNvSpPr>
              <a:spLocks noEditPoints="1"/>
            </p:cNvSpPr>
            <p:nvPr/>
          </p:nvSpPr>
          <p:spPr bwMode="auto">
            <a:xfrm>
              <a:off x="4348170" y="7197731"/>
              <a:ext cx="146050" cy="109538"/>
            </a:xfrm>
            <a:custGeom>
              <a:avLst/>
              <a:gdLst>
                <a:gd name="T0" fmla="*/ 142305 w 39"/>
                <a:gd name="T1" fmla="*/ 52880 h 29"/>
                <a:gd name="T2" fmla="*/ 108601 w 39"/>
                <a:gd name="T3" fmla="*/ 94429 h 29"/>
                <a:gd name="T4" fmla="*/ 52428 w 39"/>
                <a:gd name="T5" fmla="*/ 109538 h 29"/>
                <a:gd name="T6" fmla="*/ 11235 w 39"/>
                <a:gd name="T7" fmla="*/ 94429 h 29"/>
                <a:gd name="T8" fmla="*/ 7490 w 39"/>
                <a:gd name="T9" fmla="*/ 56658 h 29"/>
                <a:gd name="T10" fmla="*/ 41194 w 39"/>
                <a:gd name="T11" fmla="*/ 15109 h 29"/>
                <a:gd name="T12" fmla="*/ 93622 w 39"/>
                <a:gd name="T13" fmla="*/ 0 h 29"/>
                <a:gd name="T14" fmla="*/ 134815 w 39"/>
                <a:gd name="T15" fmla="*/ 15109 h 29"/>
                <a:gd name="T16" fmla="*/ 142305 w 39"/>
                <a:gd name="T17" fmla="*/ 52880 h 29"/>
                <a:gd name="T18" fmla="*/ 116091 w 39"/>
                <a:gd name="T19" fmla="*/ 52880 h 29"/>
                <a:gd name="T20" fmla="*/ 119836 w 39"/>
                <a:gd name="T21" fmla="*/ 30217 h 29"/>
                <a:gd name="T22" fmla="*/ 89877 w 39"/>
                <a:gd name="T23" fmla="*/ 15109 h 29"/>
                <a:gd name="T24" fmla="*/ 52428 w 39"/>
                <a:gd name="T25" fmla="*/ 26440 h 29"/>
                <a:gd name="T26" fmla="*/ 29959 w 39"/>
                <a:gd name="T27" fmla="*/ 56658 h 29"/>
                <a:gd name="T28" fmla="*/ 29959 w 39"/>
                <a:gd name="T29" fmla="*/ 83098 h 29"/>
                <a:gd name="T30" fmla="*/ 59918 w 39"/>
                <a:gd name="T31" fmla="*/ 94429 h 29"/>
                <a:gd name="T32" fmla="*/ 97367 w 39"/>
                <a:gd name="T33" fmla="*/ 83098 h 29"/>
                <a:gd name="T34" fmla="*/ 116091 w 39"/>
                <a:gd name="T35" fmla="*/ 52880 h 29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9"/>
                <a:gd name="T55" fmla="*/ 0 h 29"/>
                <a:gd name="T56" fmla="*/ 39 w 39"/>
                <a:gd name="T57" fmla="*/ 29 h 29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9" h="29">
                  <a:moveTo>
                    <a:pt x="38" y="14"/>
                  </a:moveTo>
                  <a:cubicBezTo>
                    <a:pt x="36" y="18"/>
                    <a:pt x="33" y="22"/>
                    <a:pt x="29" y="25"/>
                  </a:cubicBezTo>
                  <a:cubicBezTo>
                    <a:pt x="25" y="28"/>
                    <a:pt x="20" y="29"/>
                    <a:pt x="14" y="29"/>
                  </a:cubicBezTo>
                  <a:cubicBezTo>
                    <a:pt x="9" y="29"/>
                    <a:pt x="5" y="28"/>
                    <a:pt x="3" y="25"/>
                  </a:cubicBezTo>
                  <a:cubicBezTo>
                    <a:pt x="1" y="23"/>
                    <a:pt x="0" y="19"/>
                    <a:pt x="2" y="15"/>
                  </a:cubicBezTo>
                  <a:cubicBezTo>
                    <a:pt x="3" y="11"/>
                    <a:pt x="6" y="7"/>
                    <a:pt x="11" y="4"/>
                  </a:cubicBezTo>
                  <a:cubicBezTo>
                    <a:pt x="15" y="2"/>
                    <a:pt x="20" y="0"/>
                    <a:pt x="25" y="0"/>
                  </a:cubicBezTo>
                  <a:cubicBezTo>
                    <a:pt x="30" y="0"/>
                    <a:pt x="34" y="1"/>
                    <a:pt x="36" y="4"/>
                  </a:cubicBezTo>
                  <a:cubicBezTo>
                    <a:pt x="39" y="6"/>
                    <a:pt x="39" y="9"/>
                    <a:pt x="38" y="14"/>
                  </a:cubicBezTo>
                  <a:close/>
                  <a:moveTo>
                    <a:pt x="31" y="14"/>
                  </a:moveTo>
                  <a:cubicBezTo>
                    <a:pt x="32" y="12"/>
                    <a:pt x="32" y="10"/>
                    <a:pt x="32" y="8"/>
                  </a:cubicBezTo>
                  <a:cubicBezTo>
                    <a:pt x="31" y="5"/>
                    <a:pt x="28" y="4"/>
                    <a:pt x="24" y="4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1" y="10"/>
                    <a:pt x="9" y="12"/>
                    <a:pt x="8" y="15"/>
                  </a:cubicBezTo>
                  <a:cubicBezTo>
                    <a:pt x="7" y="18"/>
                    <a:pt x="7" y="20"/>
                    <a:pt x="8" y="22"/>
                  </a:cubicBezTo>
                  <a:cubicBezTo>
                    <a:pt x="10" y="24"/>
                    <a:pt x="12" y="25"/>
                    <a:pt x="16" y="25"/>
                  </a:cubicBezTo>
                  <a:cubicBezTo>
                    <a:pt x="20" y="25"/>
                    <a:pt x="23" y="24"/>
                    <a:pt x="26" y="22"/>
                  </a:cubicBezTo>
                  <a:cubicBezTo>
                    <a:pt x="28" y="20"/>
                    <a:pt x="30" y="17"/>
                    <a:pt x="31" y="14"/>
                  </a:cubicBez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532"/>
            <p:cNvSpPr/>
            <p:nvPr/>
          </p:nvSpPr>
          <p:spPr bwMode="auto">
            <a:xfrm>
              <a:off x="4494220" y="7197731"/>
              <a:ext cx="104775" cy="104775"/>
            </a:xfrm>
            <a:custGeom>
              <a:avLst/>
              <a:gdLst>
                <a:gd name="T0" fmla="*/ 33678 w 28"/>
                <a:gd name="T1" fmla="*/ 3742 h 28"/>
                <a:gd name="T2" fmla="*/ 59871 w 28"/>
                <a:gd name="T3" fmla="*/ 3742 h 28"/>
                <a:gd name="T4" fmla="*/ 52388 w 28"/>
                <a:gd name="T5" fmla="*/ 22452 h 28"/>
                <a:gd name="T6" fmla="*/ 71097 w 28"/>
                <a:gd name="T7" fmla="*/ 7484 h 28"/>
                <a:gd name="T8" fmla="*/ 97291 w 28"/>
                <a:gd name="T9" fmla="*/ 0 h 28"/>
                <a:gd name="T10" fmla="*/ 101033 w 28"/>
                <a:gd name="T11" fmla="*/ 0 h 28"/>
                <a:gd name="T12" fmla="*/ 104775 w 28"/>
                <a:gd name="T13" fmla="*/ 3742 h 28"/>
                <a:gd name="T14" fmla="*/ 97291 w 28"/>
                <a:gd name="T15" fmla="*/ 18710 h 28"/>
                <a:gd name="T16" fmla="*/ 93549 w 28"/>
                <a:gd name="T17" fmla="*/ 18710 h 28"/>
                <a:gd name="T18" fmla="*/ 89807 w 28"/>
                <a:gd name="T19" fmla="*/ 18710 h 28"/>
                <a:gd name="T20" fmla="*/ 59871 w 28"/>
                <a:gd name="T21" fmla="*/ 26194 h 28"/>
                <a:gd name="T22" fmla="*/ 44904 w 28"/>
                <a:gd name="T23" fmla="*/ 48646 h 28"/>
                <a:gd name="T24" fmla="*/ 22452 w 28"/>
                <a:gd name="T25" fmla="*/ 104775 h 28"/>
                <a:gd name="T26" fmla="*/ 0 w 28"/>
                <a:gd name="T27" fmla="*/ 104775 h 28"/>
                <a:gd name="T28" fmla="*/ 33678 w 28"/>
                <a:gd name="T29" fmla="*/ 3742 h 2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8"/>
                <a:gd name="T46" fmla="*/ 0 h 28"/>
                <a:gd name="T47" fmla="*/ 28 w 28"/>
                <a:gd name="T48" fmla="*/ 28 h 2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8" h="28">
                  <a:moveTo>
                    <a:pt x="9" y="1"/>
                  </a:moveTo>
                  <a:cubicBezTo>
                    <a:pt x="16" y="1"/>
                    <a:pt x="16" y="1"/>
                    <a:pt x="16" y="1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5" y="5"/>
                    <a:pt x="16" y="4"/>
                    <a:pt x="19" y="2"/>
                  </a:cubicBezTo>
                  <a:cubicBezTo>
                    <a:pt x="21" y="1"/>
                    <a:pt x="24" y="0"/>
                    <a:pt x="26" y="0"/>
                  </a:cubicBezTo>
                  <a:cubicBezTo>
                    <a:pt x="26" y="0"/>
                    <a:pt x="26" y="0"/>
                    <a:pt x="27" y="0"/>
                  </a:cubicBezTo>
                  <a:cubicBezTo>
                    <a:pt x="27" y="0"/>
                    <a:pt x="27" y="0"/>
                    <a:pt x="28" y="1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6" y="5"/>
                    <a:pt x="26" y="5"/>
                    <a:pt x="25" y="5"/>
                  </a:cubicBezTo>
                  <a:cubicBezTo>
                    <a:pt x="25" y="5"/>
                    <a:pt x="25" y="5"/>
                    <a:pt x="24" y="5"/>
                  </a:cubicBezTo>
                  <a:cubicBezTo>
                    <a:pt x="21" y="5"/>
                    <a:pt x="18" y="6"/>
                    <a:pt x="16" y="7"/>
                  </a:cubicBezTo>
                  <a:cubicBezTo>
                    <a:pt x="14" y="9"/>
                    <a:pt x="12" y="11"/>
                    <a:pt x="12" y="13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9" y="1"/>
                  </a:ln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 533"/>
            <p:cNvSpPr>
              <a:spLocks noEditPoints="1"/>
            </p:cNvSpPr>
            <p:nvPr/>
          </p:nvSpPr>
          <p:spPr bwMode="auto">
            <a:xfrm>
              <a:off x="4565658" y="7197731"/>
              <a:ext cx="165100" cy="146050"/>
            </a:xfrm>
            <a:custGeom>
              <a:avLst/>
              <a:gdLst>
                <a:gd name="T0" fmla="*/ 52532 w 44"/>
                <a:gd name="T1" fmla="*/ 3745 h 39"/>
                <a:gd name="T2" fmla="*/ 75045 w 44"/>
                <a:gd name="T3" fmla="*/ 3745 h 39"/>
                <a:gd name="T4" fmla="*/ 71293 w 44"/>
                <a:gd name="T5" fmla="*/ 18724 h 39"/>
                <a:gd name="T6" fmla="*/ 90055 w 44"/>
                <a:gd name="T7" fmla="*/ 7490 h 39"/>
                <a:gd name="T8" fmla="*/ 120073 w 44"/>
                <a:gd name="T9" fmla="*/ 0 h 39"/>
                <a:gd name="T10" fmla="*/ 157595 w 44"/>
                <a:gd name="T11" fmla="*/ 14979 h 39"/>
                <a:gd name="T12" fmla="*/ 161348 w 44"/>
                <a:gd name="T13" fmla="*/ 52428 h 39"/>
                <a:gd name="T14" fmla="*/ 116320 w 44"/>
                <a:gd name="T15" fmla="*/ 101112 h 39"/>
                <a:gd name="T16" fmla="*/ 78798 w 44"/>
                <a:gd name="T17" fmla="*/ 108601 h 39"/>
                <a:gd name="T18" fmla="*/ 52532 w 44"/>
                <a:gd name="T19" fmla="*/ 104856 h 39"/>
                <a:gd name="T20" fmla="*/ 41275 w 44"/>
                <a:gd name="T21" fmla="*/ 93622 h 39"/>
                <a:gd name="T22" fmla="*/ 22514 w 44"/>
                <a:gd name="T23" fmla="*/ 146050 h 39"/>
                <a:gd name="T24" fmla="*/ 0 w 44"/>
                <a:gd name="T25" fmla="*/ 146050 h 39"/>
                <a:gd name="T26" fmla="*/ 52532 w 44"/>
                <a:gd name="T27" fmla="*/ 3745 h 39"/>
                <a:gd name="T28" fmla="*/ 135082 w 44"/>
                <a:gd name="T29" fmla="*/ 52428 h 39"/>
                <a:gd name="T30" fmla="*/ 138834 w 44"/>
                <a:gd name="T31" fmla="*/ 33704 h 39"/>
                <a:gd name="T32" fmla="*/ 108816 w 44"/>
                <a:gd name="T33" fmla="*/ 14979 h 39"/>
                <a:gd name="T34" fmla="*/ 67541 w 44"/>
                <a:gd name="T35" fmla="*/ 33704 h 39"/>
                <a:gd name="T36" fmla="*/ 56284 w 44"/>
                <a:gd name="T37" fmla="*/ 59918 h 39"/>
                <a:gd name="T38" fmla="*/ 52532 w 44"/>
                <a:gd name="T39" fmla="*/ 78642 h 39"/>
                <a:gd name="T40" fmla="*/ 82550 w 44"/>
                <a:gd name="T41" fmla="*/ 93622 h 39"/>
                <a:gd name="T42" fmla="*/ 112568 w 44"/>
                <a:gd name="T43" fmla="*/ 82387 h 39"/>
                <a:gd name="T44" fmla="*/ 135082 w 44"/>
                <a:gd name="T45" fmla="*/ 52428 h 39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44"/>
                <a:gd name="T70" fmla="*/ 0 h 39"/>
                <a:gd name="T71" fmla="*/ 44 w 44"/>
                <a:gd name="T72" fmla="*/ 39 h 39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44" h="39">
                  <a:moveTo>
                    <a:pt x="14" y="1"/>
                  </a:moveTo>
                  <a:cubicBezTo>
                    <a:pt x="20" y="1"/>
                    <a:pt x="20" y="1"/>
                    <a:pt x="20" y="1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20" y="4"/>
                    <a:pt x="22" y="3"/>
                    <a:pt x="24" y="2"/>
                  </a:cubicBezTo>
                  <a:cubicBezTo>
                    <a:pt x="26" y="1"/>
                    <a:pt x="29" y="0"/>
                    <a:pt x="32" y="0"/>
                  </a:cubicBezTo>
                  <a:cubicBezTo>
                    <a:pt x="36" y="0"/>
                    <a:pt x="40" y="2"/>
                    <a:pt x="42" y="4"/>
                  </a:cubicBezTo>
                  <a:cubicBezTo>
                    <a:pt x="44" y="6"/>
                    <a:pt x="44" y="10"/>
                    <a:pt x="43" y="14"/>
                  </a:cubicBezTo>
                  <a:cubicBezTo>
                    <a:pt x="40" y="20"/>
                    <a:pt x="37" y="24"/>
                    <a:pt x="31" y="27"/>
                  </a:cubicBezTo>
                  <a:cubicBezTo>
                    <a:pt x="28" y="28"/>
                    <a:pt x="25" y="29"/>
                    <a:pt x="21" y="29"/>
                  </a:cubicBezTo>
                  <a:cubicBezTo>
                    <a:pt x="18" y="29"/>
                    <a:pt x="16" y="29"/>
                    <a:pt x="14" y="28"/>
                  </a:cubicBezTo>
                  <a:cubicBezTo>
                    <a:pt x="13" y="27"/>
                    <a:pt x="12" y="26"/>
                    <a:pt x="11" y="25"/>
                  </a:cubicBezTo>
                  <a:cubicBezTo>
                    <a:pt x="6" y="39"/>
                    <a:pt x="6" y="39"/>
                    <a:pt x="6" y="39"/>
                  </a:cubicBezTo>
                  <a:cubicBezTo>
                    <a:pt x="0" y="39"/>
                    <a:pt x="0" y="39"/>
                    <a:pt x="0" y="39"/>
                  </a:cubicBezTo>
                  <a:lnTo>
                    <a:pt x="14" y="1"/>
                  </a:lnTo>
                  <a:close/>
                  <a:moveTo>
                    <a:pt x="36" y="14"/>
                  </a:moveTo>
                  <a:cubicBezTo>
                    <a:pt x="37" y="12"/>
                    <a:pt x="37" y="10"/>
                    <a:pt x="37" y="9"/>
                  </a:cubicBezTo>
                  <a:cubicBezTo>
                    <a:pt x="36" y="6"/>
                    <a:pt x="33" y="4"/>
                    <a:pt x="29" y="4"/>
                  </a:cubicBezTo>
                  <a:cubicBezTo>
                    <a:pt x="25" y="4"/>
                    <a:pt x="21" y="6"/>
                    <a:pt x="18" y="9"/>
                  </a:cubicBezTo>
                  <a:cubicBezTo>
                    <a:pt x="17" y="11"/>
                    <a:pt x="16" y="13"/>
                    <a:pt x="15" y="16"/>
                  </a:cubicBezTo>
                  <a:cubicBezTo>
                    <a:pt x="14" y="18"/>
                    <a:pt x="14" y="19"/>
                    <a:pt x="14" y="21"/>
                  </a:cubicBezTo>
                  <a:cubicBezTo>
                    <a:pt x="15" y="24"/>
                    <a:pt x="17" y="25"/>
                    <a:pt x="22" y="25"/>
                  </a:cubicBezTo>
                  <a:cubicBezTo>
                    <a:pt x="25" y="25"/>
                    <a:pt x="27" y="24"/>
                    <a:pt x="30" y="22"/>
                  </a:cubicBezTo>
                  <a:cubicBezTo>
                    <a:pt x="33" y="21"/>
                    <a:pt x="35" y="18"/>
                    <a:pt x="36" y="14"/>
                  </a:cubicBez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534"/>
            <p:cNvSpPr>
              <a:spLocks noEditPoints="1"/>
            </p:cNvSpPr>
            <p:nvPr/>
          </p:nvSpPr>
          <p:spPr bwMode="auto">
            <a:xfrm>
              <a:off x="4733933" y="7197731"/>
              <a:ext cx="146050" cy="109538"/>
            </a:xfrm>
            <a:custGeom>
              <a:avLst/>
              <a:gdLst>
                <a:gd name="T0" fmla="*/ 142305 w 39"/>
                <a:gd name="T1" fmla="*/ 52880 h 29"/>
                <a:gd name="T2" fmla="*/ 108601 w 39"/>
                <a:gd name="T3" fmla="*/ 94429 h 29"/>
                <a:gd name="T4" fmla="*/ 52428 w 39"/>
                <a:gd name="T5" fmla="*/ 109538 h 29"/>
                <a:gd name="T6" fmla="*/ 11235 w 39"/>
                <a:gd name="T7" fmla="*/ 94429 h 29"/>
                <a:gd name="T8" fmla="*/ 7490 w 39"/>
                <a:gd name="T9" fmla="*/ 56658 h 29"/>
                <a:gd name="T10" fmla="*/ 37449 w 39"/>
                <a:gd name="T11" fmla="*/ 15109 h 29"/>
                <a:gd name="T12" fmla="*/ 93622 w 39"/>
                <a:gd name="T13" fmla="*/ 0 h 29"/>
                <a:gd name="T14" fmla="*/ 134815 w 39"/>
                <a:gd name="T15" fmla="*/ 15109 h 29"/>
                <a:gd name="T16" fmla="*/ 142305 w 39"/>
                <a:gd name="T17" fmla="*/ 52880 h 29"/>
                <a:gd name="T18" fmla="*/ 116091 w 39"/>
                <a:gd name="T19" fmla="*/ 52880 h 29"/>
                <a:gd name="T20" fmla="*/ 116091 w 39"/>
                <a:gd name="T21" fmla="*/ 30217 h 29"/>
                <a:gd name="T22" fmla="*/ 86132 w 39"/>
                <a:gd name="T23" fmla="*/ 15109 h 29"/>
                <a:gd name="T24" fmla="*/ 52428 w 39"/>
                <a:gd name="T25" fmla="*/ 26440 h 29"/>
                <a:gd name="T26" fmla="*/ 29959 w 39"/>
                <a:gd name="T27" fmla="*/ 56658 h 29"/>
                <a:gd name="T28" fmla="*/ 29959 w 39"/>
                <a:gd name="T29" fmla="*/ 83098 h 29"/>
                <a:gd name="T30" fmla="*/ 59918 w 39"/>
                <a:gd name="T31" fmla="*/ 94429 h 29"/>
                <a:gd name="T32" fmla="*/ 97367 w 39"/>
                <a:gd name="T33" fmla="*/ 83098 h 29"/>
                <a:gd name="T34" fmla="*/ 116091 w 39"/>
                <a:gd name="T35" fmla="*/ 52880 h 29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9"/>
                <a:gd name="T55" fmla="*/ 0 h 29"/>
                <a:gd name="T56" fmla="*/ 39 w 39"/>
                <a:gd name="T57" fmla="*/ 29 h 29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9" h="29">
                  <a:moveTo>
                    <a:pt x="38" y="14"/>
                  </a:moveTo>
                  <a:cubicBezTo>
                    <a:pt x="36" y="18"/>
                    <a:pt x="33" y="22"/>
                    <a:pt x="29" y="25"/>
                  </a:cubicBezTo>
                  <a:cubicBezTo>
                    <a:pt x="25" y="28"/>
                    <a:pt x="20" y="29"/>
                    <a:pt x="14" y="29"/>
                  </a:cubicBezTo>
                  <a:cubicBezTo>
                    <a:pt x="8" y="29"/>
                    <a:pt x="5" y="28"/>
                    <a:pt x="3" y="25"/>
                  </a:cubicBezTo>
                  <a:cubicBezTo>
                    <a:pt x="0" y="23"/>
                    <a:pt x="0" y="19"/>
                    <a:pt x="2" y="15"/>
                  </a:cubicBezTo>
                  <a:cubicBezTo>
                    <a:pt x="3" y="11"/>
                    <a:pt x="6" y="7"/>
                    <a:pt x="10" y="4"/>
                  </a:cubicBezTo>
                  <a:cubicBezTo>
                    <a:pt x="15" y="2"/>
                    <a:pt x="20" y="0"/>
                    <a:pt x="25" y="0"/>
                  </a:cubicBezTo>
                  <a:cubicBezTo>
                    <a:pt x="30" y="0"/>
                    <a:pt x="34" y="1"/>
                    <a:pt x="36" y="4"/>
                  </a:cubicBezTo>
                  <a:cubicBezTo>
                    <a:pt x="39" y="6"/>
                    <a:pt x="39" y="9"/>
                    <a:pt x="38" y="14"/>
                  </a:cubicBezTo>
                  <a:close/>
                  <a:moveTo>
                    <a:pt x="31" y="14"/>
                  </a:moveTo>
                  <a:cubicBezTo>
                    <a:pt x="32" y="12"/>
                    <a:pt x="32" y="10"/>
                    <a:pt x="31" y="8"/>
                  </a:cubicBezTo>
                  <a:cubicBezTo>
                    <a:pt x="31" y="5"/>
                    <a:pt x="28" y="4"/>
                    <a:pt x="23" y="4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1" y="10"/>
                    <a:pt x="9" y="12"/>
                    <a:pt x="8" y="15"/>
                  </a:cubicBezTo>
                  <a:cubicBezTo>
                    <a:pt x="7" y="18"/>
                    <a:pt x="7" y="20"/>
                    <a:pt x="8" y="22"/>
                  </a:cubicBezTo>
                  <a:cubicBezTo>
                    <a:pt x="9" y="24"/>
                    <a:pt x="12" y="25"/>
                    <a:pt x="16" y="25"/>
                  </a:cubicBezTo>
                  <a:cubicBezTo>
                    <a:pt x="20" y="25"/>
                    <a:pt x="23" y="24"/>
                    <a:pt x="26" y="22"/>
                  </a:cubicBezTo>
                  <a:cubicBezTo>
                    <a:pt x="28" y="20"/>
                    <a:pt x="30" y="17"/>
                    <a:pt x="31" y="14"/>
                  </a:cubicBez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31" name="Freeform 535"/>
            <p:cNvSpPr/>
            <p:nvPr/>
          </p:nvSpPr>
          <p:spPr bwMode="auto">
            <a:xfrm>
              <a:off x="4873633" y="7197731"/>
              <a:ext cx="107950" cy="104775"/>
            </a:xfrm>
            <a:custGeom>
              <a:avLst/>
              <a:gdLst>
                <a:gd name="T0" fmla="*/ 37224 w 29"/>
                <a:gd name="T1" fmla="*/ 3742 h 28"/>
                <a:gd name="T2" fmla="*/ 59559 w 29"/>
                <a:gd name="T3" fmla="*/ 3742 h 28"/>
                <a:gd name="T4" fmla="*/ 52114 w 29"/>
                <a:gd name="T5" fmla="*/ 22452 h 28"/>
                <a:gd name="T6" fmla="*/ 70726 w 29"/>
                <a:gd name="T7" fmla="*/ 7484 h 28"/>
                <a:gd name="T8" fmla="*/ 100505 w 29"/>
                <a:gd name="T9" fmla="*/ 0 h 28"/>
                <a:gd name="T10" fmla="*/ 100505 w 29"/>
                <a:gd name="T11" fmla="*/ 0 h 28"/>
                <a:gd name="T12" fmla="*/ 107950 w 29"/>
                <a:gd name="T13" fmla="*/ 3742 h 28"/>
                <a:gd name="T14" fmla="*/ 100505 w 29"/>
                <a:gd name="T15" fmla="*/ 18710 h 28"/>
                <a:gd name="T16" fmla="*/ 96783 w 29"/>
                <a:gd name="T17" fmla="*/ 18710 h 28"/>
                <a:gd name="T18" fmla="*/ 93060 w 29"/>
                <a:gd name="T19" fmla="*/ 18710 h 28"/>
                <a:gd name="T20" fmla="*/ 63281 w 29"/>
                <a:gd name="T21" fmla="*/ 26194 h 28"/>
                <a:gd name="T22" fmla="*/ 44669 w 29"/>
                <a:gd name="T23" fmla="*/ 48646 h 28"/>
                <a:gd name="T24" fmla="*/ 22334 w 29"/>
                <a:gd name="T25" fmla="*/ 104775 h 28"/>
                <a:gd name="T26" fmla="*/ 0 w 29"/>
                <a:gd name="T27" fmla="*/ 104775 h 28"/>
                <a:gd name="T28" fmla="*/ 37224 w 29"/>
                <a:gd name="T29" fmla="*/ 3742 h 2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9"/>
                <a:gd name="T46" fmla="*/ 0 h 28"/>
                <a:gd name="T47" fmla="*/ 29 w 29"/>
                <a:gd name="T48" fmla="*/ 28 h 2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9" h="28">
                  <a:moveTo>
                    <a:pt x="10" y="1"/>
                  </a:moveTo>
                  <a:cubicBezTo>
                    <a:pt x="16" y="1"/>
                    <a:pt x="16" y="1"/>
                    <a:pt x="16" y="1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5" y="5"/>
                    <a:pt x="17" y="4"/>
                    <a:pt x="19" y="2"/>
                  </a:cubicBezTo>
                  <a:cubicBezTo>
                    <a:pt x="22" y="1"/>
                    <a:pt x="24" y="0"/>
                    <a:pt x="27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0"/>
                    <a:pt x="28" y="0"/>
                    <a:pt x="29" y="1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6" y="5"/>
                    <a:pt x="25" y="5"/>
                    <a:pt x="25" y="5"/>
                  </a:cubicBezTo>
                  <a:cubicBezTo>
                    <a:pt x="22" y="5"/>
                    <a:pt x="19" y="6"/>
                    <a:pt x="17" y="7"/>
                  </a:cubicBezTo>
                  <a:cubicBezTo>
                    <a:pt x="14" y="9"/>
                    <a:pt x="13" y="11"/>
                    <a:pt x="12" y="13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10" y="1"/>
                  </a:ln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32" name="Freeform 536"/>
            <p:cNvSpPr>
              <a:spLocks noEditPoints="1"/>
            </p:cNvSpPr>
            <p:nvPr/>
          </p:nvSpPr>
          <p:spPr bwMode="auto">
            <a:xfrm>
              <a:off x="4956184" y="7197731"/>
              <a:ext cx="146050" cy="109538"/>
            </a:xfrm>
            <a:custGeom>
              <a:avLst/>
              <a:gdLst>
                <a:gd name="T0" fmla="*/ 101112 w 39"/>
                <a:gd name="T1" fmla="*/ 45326 h 29"/>
                <a:gd name="T2" fmla="*/ 112346 w 39"/>
                <a:gd name="T3" fmla="*/ 37772 h 29"/>
                <a:gd name="T4" fmla="*/ 116091 w 39"/>
                <a:gd name="T5" fmla="*/ 33995 h 29"/>
                <a:gd name="T6" fmla="*/ 112346 w 39"/>
                <a:gd name="T7" fmla="*/ 18886 h 29"/>
                <a:gd name="T8" fmla="*/ 89877 w 39"/>
                <a:gd name="T9" fmla="*/ 15109 h 29"/>
                <a:gd name="T10" fmla="*/ 59918 w 39"/>
                <a:gd name="T11" fmla="*/ 22663 h 29"/>
                <a:gd name="T12" fmla="*/ 48683 w 39"/>
                <a:gd name="T13" fmla="*/ 33995 h 29"/>
                <a:gd name="T14" fmla="*/ 26214 w 39"/>
                <a:gd name="T15" fmla="*/ 33995 h 29"/>
                <a:gd name="T16" fmla="*/ 52428 w 39"/>
                <a:gd name="T17" fmla="*/ 7554 h 29"/>
                <a:gd name="T18" fmla="*/ 93622 w 39"/>
                <a:gd name="T19" fmla="*/ 0 h 29"/>
                <a:gd name="T20" fmla="*/ 134815 w 39"/>
                <a:gd name="T21" fmla="*/ 7554 h 29"/>
                <a:gd name="T22" fmla="*/ 142305 w 39"/>
                <a:gd name="T23" fmla="*/ 30217 h 29"/>
                <a:gd name="T24" fmla="*/ 119836 w 39"/>
                <a:gd name="T25" fmla="*/ 90652 h 29"/>
                <a:gd name="T26" fmla="*/ 119836 w 39"/>
                <a:gd name="T27" fmla="*/ 94429 h 29"/>
                <a:gd name="T28" fmla="*/ 127326 w 39"/>
                <a:gd name="T29" fmla="*/ 94429 h 29"/>
                <a:gd name="T30" fmla="*/ 131071 w 39"/>
                <a:gd name="T31" fmla="*/ 94429 h 29"/>
                <a:gd name="T32" fmla="*/ 134815 w 39"/>
                <a:gd name="T33" fmla="*/ 94429 h 29"/>
                <a:gd name="T34" fmla="*/ 131071 w 39"/>
                <a:gd name="T35" fmla="*/ 105761 h 29"/>
                <a:gd name="T36" fmla="*/ 119836 w 39"/>
                <a:gd name="T37" fmla="*/ 109538 h 29"/>
                <a:gd name="T38" fmla="*/ 112346 w 39"/>
                <a:gd name="T39" fmla="*/ 109538 h 29"/>
                <a:gd name="T40" fmla="*/ 97367 w 39"/>
                <a:gd name="T41" fmla="*/ 101984 h 29"/>
                <a:gd name="T42" fmla="*/ 97367 w 39"/>
                <a:gd name="T43" fmla="*/ 94429 h 29"/>
                <a:gd name="T44" fmla="*/ 71153 w 39"/>
                <a:gd name="T45" fmla="*/ 105761 h 29"/>
                <a:gd name="T46" fmla="*/ 37449 w 39"/>
                <a:gd name="T47" fmla="*/ 109538 h 29"/>
                <a:gd name="T48" fmla="*/ 7490 w 39"/>
                <a:gd name="T49" fmla="*/ 101984 h 29"/>
                <a:gd name="T50" fmla="*/ 3745 w 39"/>
                <a:gd name="T51" fmla="*/ 79321 h 29"/>
                <a:gd name="T52" fmla="*/ 26214 w 39"/>
                <a:gd name="T53" fmla="*/ 56658 h 29"/>
                <a:gd name="T54" fmla="*/ 59918 w 39"/>
                <a:gd name="T55" fmla="*/ 49103 h 29"/>
                <a:gd name="T56" fmla="*/ 101112 w 39"/>
                <a:gd name="T57" fmla="*/ 45326 h 29"/>
                <a:gd name="T58" fmla="*/ 48683 w 39"/>
                <a:gd name="T59" fmla="*/ 94429 h 29"/>
                <a:gd name="T60" fmla="*/ 74897 w 39"/>
                <a:gd name="T61" fmla="*/ 90652 h 29"/>
                <a:gd name="T62" fmla="*/ 104856 w 39"/>
                <a:gd name="T63" fmla="*/ 67989 h 29"/>
                <a:gd name="T64" fmla="*/ 108601 w 39"/>
                <a:gd name="T65" fmla="*/ 52880 h 29"/>
                <a:gd name="T66" fmla="*/ 97367 w 39"/>
                <a:gd name="T67" fmla="*/ 56658 h 29"/>
                <a:gd name="T68" fmla="*/ 82387 w 39"/>
                <a:gd name="T69" fmla="*/ 60435 h 29"/>
                <a:gd name="T70" fmla="*/ 67408 w 39"/>
                <a:gd name="T71" fmla="*/ 60435 h 29"/>
                <a:gd name="T72" fmla="*/ 44938 w 39"/>
                <a:gd name="T73" fmla="*/ 64212 h 29"/>
                <a:gd name="T74" fmla="*/ 29959 w 39"/>
                <a:gd name="T75" fmla="*/ 79321 h 29"/>
                <a:gd name="T76" fmla="*/ 33704 w 39"/>
                <a:gd name="T77" fmla="*/ 90652 h 29"/>
                <a:gd name="T78" fmla="*/ 48683 w 39"/>
                <a:gd name="T79" fmla="*/ 94429 h 29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39"/>
                <a:gd name="T121" fmla="*/ 0 h 29"/>
                <a:gd name="T122" fmla="*/ 39 w 39"/>
                <a:gd name="T123" fmla="*/ 29 h 29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39" h="29">
                  <a:moveTo>
                    <a:pt x="27" y="12"/>
                  </a:moveTo>
                  <a:cubicBezTo>
                    <a:pt x="28" y="12"/>
                    <a:pt x="29" y="11"/>
                    <a:pt x="30" y="10"/>
                  </a:cubicBezTo>
                  <a:cubicBezTo>
                    <a:pt x="31" y="10"/>
                    <a:pt x="31" y="9"/>
                    <a:pt x="31" y="9"/>
                  </a:cubicBezTo>
                  <a:cubicBezTo>
                    <a:pt x="32" y="7"/>
                    <a:pt x="31" y="6"/>
                    <a:pt x="30" y="5"/>
                  </a:cubicBezTo>
                  <a:cubicBezTo>
                    <a:pt x="29" y="5"/>
                    <a:pt x="27" y="4"/>
                    <a:pt x="24" y="4"/>
                  </a:cubicBezTo>
                  <a:cubicBezTo>
                    <a:pt x="20" y="4"/>
                    <a:pt x="18" y="5"/>
                    <a:pt x="16" y="6"/>
                  </a:cubicBezTo>
                  <a:cubicBezTo>
                    <a:pt x="15" y="7"/>
                    <a:pt x="14" y="8"/>
                    <a:pt x="13" y="9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9" y="6"/>
                    <a:pt x="11" y="4"/>
                    <a:pt x="14" y="2"/>
                  </a:cubicBezTo>
                  <a:cubicBezTo>
                    <a:pt x="18" y="1"/>
                    <a:pt x="22" y="0"/>
                    <a:pt x="25" y="0"/>
                  </a:cubicBezTo>
                  <a:cubicBezTo>
                    <a:pt x="30" y="0"/>
                    <a:pt x="33" y="1"/>
                    <a:pt x="36" y="2"/>
                  </a:cubicBezTo>
                  <a:cubicBezTo>
                    <a:pt x="38" y="3"/>
                    <a:pt x="39" y="5"/>
                    <a:pt x="38" y="8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2" y="24"/>
                    <a:pt x="32" y="24"/>
                    <a:pt x="32" y="25"/>
                  </a:cubicBezTo>
                  <a:cubicBezTo>
                    <a:pt x="32" y="25"/>
                    <a:pt x="33" y="25"/>
                    <a:pt x="34" y="25"/>
                  </a:cubicBezTo>
                  <a:cubicBezTo>
                    <a:pt x="34" y="25"/>
                    <a:pt x="34" y="25"/>
                    <a:pt x="35" y="25"/>
                  </a:cubicBezTo>
                  <a:cubicBezTo>
                    <a:pt x="35" y="25"/>
                    <a:pt x="35" y="25"/>
                    <a:pt x="36" y="25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4" y="28"/>
                    <a:pt x="33" y="29"/>
                    <a:pt x="32" y="29"/>
                  </a:cubicBezTo>
                  <a:cubicBezTo>
                    <a:pt x="32" y="29"/>
                    <a:pt x="31" y="29"/>
                    <a:pt x="30" y="29"/>
                  </a:cubicBezTo>
                  <a:cubicBezTo>
                    <a:pt x="28" y="29"/>
                    <a:pt x="26" y="28"/>
                    <a:pt x="26" y="27"/>
                  </a:cubicBezTo>
                  <a:cubicBezTo>
                    <a:pt x="26" y="26"/>
                    <a:pt x="25" y="26"/>
                    <a:pt x="26" y="25"/>
                  </a:cubicBezTo>
                  <a:cubicBezTo>
                    <a:pt x="24" y="26"/>
                    <a:pt x="22" y="27"/>
                    <a:pt x="19" y="28"/>
                  </a:cubicBezTo>
                  <a:cubicBezTo>
                    <a:pt x="16" y="29"/>
                    <a:pt x="13" y="29"/>
                    <a:pt x="10" y="29"/>
                  </a:cubicBezTo>
                  <a:cubicBezTo>
                    <a:pt x="7" y="29"/>
                    <a:pt x="4" y="28"/>
                    <a:pt x="2" y="27"/>
                  </a:cubicBezTo>
                  <a:cubicBezTo>
                    <a:pt x="1" y="25"/>
                    <a:pt x="0" y="23"/>
                    <a:pt x="1" y="21"/>
                  </a:cubicBezTo>
                  <a:cubicBezTo>
                    <a:pt x="2" y="19"/>
                    <a:pt x="4" y="17"/>
                    <a:pt x="7" y="15"/>
                  </a:cubicBezTo>
                  <a:cubicBezTo>
                    <a:pt x="9" y="14"/>
                    <a:pt x="12" y="13"/>
                    <a:pt x="16" y="13"/>
                  </a:cubicBezTo>
                  <a:lnTo>
                    <a:pt x="27" y="12"/>
                  </a:lnTo>
                  <a:close/>
                  <a:moveTo>
                    <a:pt x="13" y="25"/>
                  </a:moveTo>
                  <a:cubicBezTo>
                    <a:pt x="15" y="25"/>
                    <a:pt x="18" y="25"/>
                    <a:pt x="20" y="24"/>
                  </a:cubicBezTo>
                  <a:cubicBezTo>
                    <a:pt x="24" y="23"/>
                    <a:pt x="27" y="21"/>
                    <a:pt x="28" y="18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28" y="15"/>
                    <a:pt x="27" y="15"/>
                    <a:pt x="26" y="15"/>
                  </a:cubicBezTo>
                  <a:cubicBezTo>
                    <a:pt x="24" y="15"/>
                    <a:pt x="23" y="16"/>
                    <a:pt x="22" y="16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15" y="16"/>
                    <a:pt x="14" y="17"/>
                    <a:pt x="12" y="17"/>
                  </a:cubicBezTo>
                  <a:cubicBezTo>
                    <a:pt x="10" y="18"/>
                    <a:pt x="9" y="19"/>
                    <a:pt x="8" y="21"/>
                  </a:cubicBezTo>
                  <a:cubicBezTo>
                    <a:pt x="7" y="22"/>
                    <a:pt x="8" y="23"/>
                    <a:pt x="9" y="24"/>
                  </a:cubicBezTo>
                  <a:cubicBezTo>
                    <a:pt x="10" y="25"/>
                    <a:pt x="11" y="25"/>
                    <a:pt x="13" y="25"/>
                  </a:cubicBez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33" name="Freeform 537"/>
            <p:cNvSpPr/>
            <p:nvPr/>
          </p:nvSpPr>
          <p:spPr bwMode="auto">
            <a:xfrm>
              <a:off x="5113346" y="7172331"/>
              <a:ext cx="77788" cy="134938"/>
            </a:xfrm>
            <a:custGeom>
              <a:avLst/>
              <a:gdLst>
                <a:gd name="T0" fmla="*/ 40746 w 21"/>
                <a:gd name="T1" fmla="*/ 0 h 36"/>
                <a:gd name="T2" fmla="*/ 62971 w 21"/>
                <a:gd name="T3" fmla="*/ 0 h 36"/>
                <a:gd name="T4" fmla="*/ 55563 w 21"/>
                <a:gd name="T5" fmla="*/ 29986 h 36"/>
                <a:gd name="T6" fmla="*/ 77788 w 21"/>
                <a:gd name="T7" fmla="*/ 29986 h 36"/>
                <a:gd name="T8" fmla="*/ 70380 w 21"/>
                <a:gd name="T9" fmla="*/ 44979 h 36"/>
                <a:gd name="T10" fmla="*/ 48154 w 21"/>
                <a:gd name="T11" fmla="*/ 44979 h 36"/>
                <a:gd name="T12" fmla="*/ 25929 w 21"/>
                <a:gd name="T13" fmla="*/ 108700 h 36"/>
                <a:gd name="T14" fmla="*/ 29634 w 21"/>
                <a:gd name="T15" fmla="*/ 116197 h 36"/>
                <a:gd name="T16" fmla="*/ 37042 w 21"/>
                <a:gd name="T17" fmla="*/ 119945 h 36"/>
                <a:gd name="T18" fmla="*/ 40746 w 21"/>
                <a:gd name="T19" fmla="*/ 119945 h 36"/>
                <a:gd name="T20" fmla="*/ 44450 w 21"/>
                <a:gd name="T21" fmla="*/ 119945 h 36"/>
                <a:gd name="T22" fmla="*/ 40746 w 21"/>
                <a:gd name="T23" fmla="*/ 131190 h 36"/>
                <a:gd name="T24" fmla="*/ 33338 w 21"/>
                <a:gd name="T25" fmla="*/ 131190 h 36"/>
                <a:gd name="T26" fmla="*/ 22225 w 21"/>
                <a:gd name="T27" fmla="*/ 134938 h 36"/>
                <a:gd name="T28" fmla="*/ 0 w 21"/>
                <a:gd name="T29" fmla="*/ 127441 h 36"/>
                <a:gd name="T30" fmla="*/ 0 w 21"/>
                <a:gd name="T31" fmla="*/ 112448 h 36"/>
                <a:gd name="T32" fmla="*/ 25929 w 21"/>
                <a:gd name="T33" fmla="*/ 44979 h 36"/>
                <a:gd name="T34" fmla="*/ 7408 w 21"/>
                <a:gd name="T35" fmla="*/ 44979 h 36"/>
                <a:gd name="T36" fmla="*/ 11113 w 21"/>
                <a:gd name="T37" fmla="*/ 29986 h 36"/>
                <a:gd name="T38" fmla="*/ 29634 w 21"/>
                <a:gd name="T39" fmla="*/ 29986 h 36"/>
                <a:gd name="T40" fmla="*/ 40746 w 21"/>
                <a:gd name="T41" fmla="*/ 0 h 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21"/>
                <a:gd name="T64" fmla="*/ 0 h 36"/>
                <a:gd name="T65" fmla="*/ 21 w 21"/>
                <a:gd name="T66" fmla="*/ 36 h 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21" h="36">
                  <a:moveTo>
                    <a:pt x="11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7" y="30"/>
                    <a:pt x="7" y="31"/>
                    <a:pt x="8" y="31"/>
                  </a:cubicBezTo>
                  <a:cubicBezTo>
                    <a:pt x="8" y="32"/>
                    <a:pt x="9" y="32"/>
                    <a:pt x="10" y="32"/>
                  </a:cubicBezTo>
                  <a:cubicBezTo>
                    <a:pt x="10" y="32"/>
                    <a:pt x="11" y="32"/>
                    <a:pt x="11" y="32"/>
                  </a:cubicBezTo>
                  <a:cubicBezTo>
                    <a:pt x="11" y="32"/>
                    <a:pt x="12" y="32"/>
                    <a:pt x="12" y="32"/>
                  </a:cubicBezTo>
                  <a:cubicBezTo>
                    <a:pt x="11" y="35"/>
                    <a:pt x="11" y="35"/>
                    <a:pt x="11" y="35"/>
                  </a:cubicBezTo>
                  <a:cubicBezTo>
                    <a:pt x="10" y="35"/>
                    <a:pt x="9" y="35"/>
                    <a:pt x="9" y="35"/>
                  </a:cubicBezTo>
                  <a:cubicBezTo>
                    <a:pt x="8" y="36"/>
                    <a:pt x="7" y="36"/>
                    <a:pt x="6" y="36"/>
                  </a:cubicBezTo>
                  <a:cubicBezTo>
                    <a:pt x="3" y="36"/>
                    <a:pt x="1" y="35"/>
                    <a:pt x="0" y="34"/>
                  </a:cubicBezTo>
                  <a:cubicBezTo>
                    <a:pt x="0" y="33"/>
                    <a:pt x="0" y="31"/>
                    <a:pt x="0" y="30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11" y="0"/>
                  </a:ln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Freeform 538"/>
            <p:cNvSpPr>
              <a:spLocks noEditPoints="1"/>
            </p:cNvSpPr>
            <p:nvPr/>
          </p:nvSpPr>
          <p:spPr bwMode="auto">
            <a:xfrm>
              <a:off x="5176846" y="7164394"/>
              <a:ext cx="74613" cy="138113"/>
            </a:xfrm>
            <a:custGeom>
              <a:avLst/>
              <a:gdLst>
                <a:gd name="T0" fmla="*/ 38100 w 47"/>
                <a:gd name="T1" fmla="*/ 36513 h 87"/>
                <a:gd name="T2" fmla="*/ 60325 w 47"/>
                <a:gd name="T3" fmla="*/ 36513 h 87"/>
                <a:gd name="T4" fmla="*/ 26988 w 47"/>
                <a:gd name="T5" fmla="*/ 138113 h 87"/>
                <a:gd name="T6" fmla="*/ 0 w 47"/>
                <a:gd name="T7" fmla="*/ 138113 h 87"/>
                <a:gd name="T8" fmla="*/ 38100 w 47"/>
                <a:gd name="T9" fmla="*/ 36513 h 87"/>
                <a:gd name="T10" fmla="*/ 49213 w 47"/>
                <a:gd name="T11" fmla="*/ 0 h 87"/>
                <a:gd name="T12" fmla="*/ 74613 w 47"/>
                <a:gd name="T13" fmla="*/ 0 h 87"/>
                <a:gd name="T14" fmla="*/ 68263 w 47"/>
                <a:gd name="T15" fmla="*/ 19050 h 87"/>
                <a:gd name="T16" fmla="*/ 44450 w 47"/>
                <a:gd name="T17" fmla="*/ 19050 h 87"/>
                <a:gd name="T18" fmla="*/ 49213 w 47"/>
                <a:gd name="T19" fmla="*/ 0 h 8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7"/>
                <a:gd name="T31" fmla="*/ 0 h 87"/>
                <a:gd name="T32" fmla="*/ 47 w 47"/>
                <a:gd name="T33" fmla="*/ 87 h 8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7" h="87">
                  <a:moveTo>
                    <a:pt x="24" y="23"/>
                  </a:moveTo>
                  <a:lnTo>
                    <a:pt x="38" y="23"/>
                  </a:lnTo>
                  <a:lnTo>
                    <a:pt x="17" y="87"/>
                  </a:lnTo>
                  <a:lnTo>
                    <a:pt x="0" y="87"/>
                  </a:lnTo>
                  <a:lnTo>
                    <a:pt x="24" y="23"/>
                  </a:lnTo>
                  <a:close/>
                  <a:moveTo>
                    <a:pt x="31" y="0"/>
                  </a:moveTo>
                  <a:lnTo>
                    <a:pt x="47" y="0"/>
                  </a:lnTo>
                  <a:lnTo>
                    <a:pt x="43" y="12"/>
                  </a:lnTo>
                  <a:lnTo>
                    <a:pt x="28" y="12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35" name="Freeform 539"/>
            <p:cNvSpPr>
              <a:spLocks noEditPoints="1"/>
            </p:cNvSpPr>
            <p:nvPr/>
          </p:nvSpPr>
          <p:spPr bwMode="auto">
            <a:xfrm>
              <a:off x="5232409" y="7197731"/>
              <a:ext cx="147638" cy="109538"/>
            </a:xfrm>
            <a:custGeom>
              <a:avLst/>
              <a:gdLst>
                <a:gd name="T0" fmla="*/ 140067 w 39"/>
                <a:gd name="T1" fmla="*/ 52880 h 29"/>
                <a:gd name="T2" fmla="*/ 109782 w 39"/>
                <a:gd name="T3" fmla="*/ 94429 h 29"/>
                <a:gd name="T4" fmla="*/ 52998 w 39"/>
                <a:gd name="T5" fmla="*/ 109538 h 29"/>
                <a:gd name="T6" fmla="*/ 7571 w 39"/>
                <a:gd name="T7" fmla="*/ 94429 h 29"/>
                <a:gd name="T8" fmla="*/ 3786 w 39"/>
                <a:gd name="T9" fmla="*/ 56658 h 29"/>
                <a:gd name="T10" fmla="*/ 37856 w 39"/>
                <a:gd name="T11" fmla="*/ 15109 h 29"/>
                <a:gd name="T12" fmla="*/ 94640 w 39"/>
                <a:gd name="T13" fmla="*/ 0 h 29"/>
                <a:gd name="T14" fmla="*/ 136281 w 39"/>
                <a:gd name="T15" fmla="*/ 15109 h 29"/>
                <a:gd name="T16" fmla="*/ 140067 w 39"/>
                <a:gd name="T17" fmla="*/ 52880 h 29"/>
                <a:gd name="T18" fmla="*/ 117353 w 39"/>
                <a:gd name="T19" fmla="*/ 52880 h 29"/>
                <a:gd name="T20" fmla="*/ 117353 w 39"/>
                <a:gd name="T21" fmla="*/ 30217 h 29"/>
                <a:gd name="T22" fmla="*/ 87069 w 39"/>
                <a:gd name="T23" fmla="*/ 15109 h 29"/>
                <a:gd name="T24" fmla="*/ 52998 w 39"/>
                <a:gd name="T25" fmla="*/ 26440 h 29"/>
                <a:gd name="T26" fmla="*/ 30285 w 39"/>
                <a:gd name="T27" fmla="*/ 56658 h 29"/>
                <a:gd name="T28" fmla="*/ 30285 w 39"/>
                <a:gd name="T29" fmla="*/ 83098 h 29"/>
                <a:gd name="T30" fmla="*/ 60569 w 39"/>
                <a:gd name="T31" fmla="*/ 94429 h 29"/>
                <a:gd name="T32" fmla="*/ 98425 w 39"/>
                <a:gd name="T33" fmla="*/ 83098 h 29"/>
                <a:gd name="T34" fmla="*/ 117353 w 39"/>
                <a:gd name="T35" fmla="*/ 52880 h 29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9"/>
                <a:gd name="T55" fmla="*/ 0 h 29"/>
                <a:gd name="T56" fmla="*/ 39 w 39"/>
                <a:gd name="T57" fmla="*/ 29 h 29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9" h="29">
                  <a:moveTo>
                    <a:pt x="37" y="14"/>
                  </a:moveTo>
                  <a:cubicBezTo>
                    <a:pt x="36" y="18"/>
                    <a:pt x="33" y="22"/>
                    <a:pt x="29" y="25"/>
                  </a:cubicBezTo>
                  <a:cubicBezTo>
                    <a:pt x="25" y="28"/>
                    <a:pt x="20" y="29"/>
                    <a:pt x="14" y="29"/>
                  </a:cubicBezTo>
                  <a:cubicBezTo>
                    <a:pt x="8" y="29"/>
                    <a:pt x="5" y="28"/>
                    <a:pt x="2" y="25"/>
                  </a:cubicBezTo>
                  <a:cubicBezTo>
                    <a:pt x="0" y="23"/>
                    <a:pt x="0" y="19"/>
                    <a:pt x="1" y="15"/>
                  </a:cubicBezTo>
                  <a:cubicBezTo>
                    <a:pt x="3" y="11"/>
                    <a:pt x="6" y="7"/>
                    <a:pt x="10" y="4"/>
                  </a:cubicBezTo>
                  <a:cubicBezTo>
                    <a:pt x="15" y="2"/>
                    <a:pt x="19" y="0"/>
                    <a:pt x="25" y="0"/>
                  </a:cubicBezTo>
                  <a:cubicBezTo>
                    <a:pt x="30" y="0"/>
                    <a:pt x="34" y="1"/>
                    <a:pt x="36" y="4"/>
                  </a:cubicBezTo>
                  <a:cubicBezTo>
                    <a:pt x="39" y="6"/>
                    <a:pt x="39" y="9"/>
                    <a:pt x="37" y="14"/>
                  </a:cubicBezTo>
                  <a:close/>
                  <a:moveTo>
                    <a:pt x="31" y="14"/>
                  </a:moveTo>
                  <a:cubicBezTo>
                    <a:pt x="32" y="12"/>
                    <a:pt x="32" y="10"/>
                    <a:pt x="31" y="8"/>
                  </a:cubicBezTo>
                  <a:cubicBezTo>
                    <a:pt x="30" y="5"/>
                    <a:pt x="28" y="4"/>
                    <a:pt x="23" y="4"/>
                  </a:cubicBezTo>
                  <a:cubicBezTo>
                    <a:pt x="19" y="4"/>
                    <a:pt x="16" y="5"/>
                    <a:pt x="14" y="7"/>
                  </a:cubicBezTo>
                  <a:cubicBezTo>
                    <a:pt x="11" y="10"/>
                    <a:pt x="9" y="12"/>
                    <a:pt x="8" y="15"/>
                  </a:cubicBezTo>
                  <a:cubicBezTo>
                    <a:pt x="7" y="18"/>
                    <a:pt x="7" y="20"/>
                    <a:pt x="8" y="22"/>
                  </a:cubicBezTo>
                  <a:cubicBezTo>
                    <a:pt x="9" y="24"/>
                    <a:pt x="12" y="25"/>
                    <a:pt x="16" y="25"/>
                  </a:cubicBezTo>
                  <a:cubicBezTo>
                    <a:pt x="20" y="25"/>
                    <a:pt x="23" y="24"/>
                    <a:pt x="26" y="22"/>
                  </a:cubicBezTo>
                  <a:cubicBezTo>
                    <a:pt x="28" y="20"/>
                    <a:pt x="30" y="17"/>
                    <a:pt x="31" y="14"/>
                  </a:cubicBez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36" name="Freeform 540"/>
            <p:cNvSpPr/>
            <p:nvPr/>
          </p:nvSpPr>
          <p:spPr bwMode="auto">
            <a:xfrm>
              <a:off x="5375284" y="7197731"/>
              <a:ext cx="146050" cy="104775"/>
            </a:xfrm>
            <a:custGeom>
              <a:avLst/>
              <a:gdLst>
                <a:gd name="T0" fmla="*/ 37449 w 39"/>
                <a:gd name="T1" fmla="*/ 3742 h 28"/>
                <a:gd name="T2" fmla="*/ 59918 w 39"/>
                <a:gd name="T3" fmla="*/ 3742 h 28"/>
                <a:gd name="T4" fmla="*/ 56173 w 39"/>
                <a:gd name="T5" fmla="*/ 18710 h 28"/>
                <a:gd name="T6" fmla="*/ 82387 w 39"/>
                <a:gd name="T7" fmla="*/ 3742 h 28"/>
                <a:gd name="T8" fmla="*/ 108601 w 39"/>
                <a:gd name="T9" fmla="*/ 0 h 28"/>
                <a:gd name="T10" fmla="*/ 142305 w 39"/>
                <a:gd name="T11" fmla="*/ 14968 h 28"/>
                <a:gd name="T12" fmla="*/ 142305 w 39"/>
                <a:gd name="T13" fmla="*/ 41162 h 28"/>
                <a:gd name="T14" fmla="*/ 116091 w 39"/>
                <a:gd name="T15" fmla="*/ 104775 h 28"/>
                <a:gd name="T16" fmla="*/ 93622 w 39"/>
                <a:gd name="T17" fmla="*/ 104775 h 28"/>
                <a:gd name="T18" fmla="*/ 116091 w 39"/>
                <a:gd name="T19" fmla="*/ 41162 h 28"/>
                <a:gd name="T20" fmla="*/ 116091 w 39"/>
                <a:gd name="T21" fmla="*/ 26194 h 28"/>
                <a:gd name="T22" fmla="*/ 97367 w 39"/>
                <a:gd name="T23" fmla="*/ 18710 h 28"/>
                <a:gd name="T24" fmla="*/ 82387 w 39"/>
                <a:gd name="T25" fmla="*/ 18710 h 28"/>
                <a:gd name="T26" fmla="*/ 63663 w 39"/>
                <a:gd name="T27" fmla="*/ 26194 h 28"/>
                <a:gd name="T28" fmla="*/ 52428 w 39"/>
                <a:gd name="T29" fmla="*/ 37420 h 28"/>
                <a:gd name="T30" fmla="*/ 44938 w 39"/>
                <a:gd name="T31" fmla="*/ 52388 h 28"/>
                <a:gd name="T32" fmla="*/ 26214 w 39"/>
                <a:gd name="T33" fmla="*/ 104775 h 28"/>
                <a:gd name="T34" fmla="*/ 0 w 39"/>
                <a:gd name="T35" fmla="*/ 104775 h 28"/>
                <a:gd name="T36" fmla="*/ 37449 w 39"/>
                <a:gd name="T37" fmla="*/ 3742 h 2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39"/>
                <a:gd name="T58" fmla="*/ 0 h 28"/>
                <a:gd name="T59" fmla="*/ 39 w 39"/>
                <a:gd name="T60" fmla="*/ 28 h 28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39" h="28">
                  <a:moveTo>
                    <a:pt x="10" y="1"/>
                  </a:moveTo>
                  <a:cubicBezTo>
                    <a:pt x="16" y="1"/>
                    <a:pt x="16" y="1"/>
                    <a:pt x="16" y="1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7" y="3"/>
                    <a:pt x="19" y="2"/>
                    <a:pt x="22" y="1"/>
                  </a:cubicBezTo>
                  <a:cubicBezTo>
                    <a:pt x="24" y="1"/>
                    <a:pt x="26" y="0"/>
                    <a:pt x="29" y="0"/>
                  </a:cubicBezTo>
                  <a:cubicBezTo>
                    <a:pt x="34" y="0"/>
                    <a:pt x="37" y="2"/>
                    <a:pt x="38" y="4"/>
                  </a:cubicBezTo>
                  <a:cubicBezTo>
                    <a:pt x="39" y="6"/>
                    <a:pt x="39" y="8"/>
                    <a:pt x="38" y="11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25" y="28"/>
                    <a:pt x="25" y="28"/>
                    <a:pt x="25" y="28"/>
                  </a:cubicBezTo>
                  <a:cubicBezTo>
                    <a:pt x="31" y="11"/>
                    <a:pt x="31" y="11"/>
                    <a:pt x="31" y="11"/>
                  </a:cubicBezTo>
                  <a:cubicBezTo>
                    <a:pt x="32" y="9"/>
                    <a:pt x="32" y="8"/>
                    <a:pt x="31" y="7"/>
                  </a:cubicBezTo>
                  <a:cubicBezTo>
                    <a:pt x="31" y="5"/>
                    <a:pt x="29" y="5"/>
                    <a:pt x="26" y="5"/>
                  </a:cubicBezTo>
                  <a:cubicBezTo>
                    <a:pt x="25" y="5"/>
                    <a:pt x="23" y="5"/>
                    <a:pt x="22" y="5"/>
                  </a:cubicBezTo>
                  <a:cubicBezTo>
                    <a:pt x="20" y="5"/>
                    <a:pt x="18" y="6"/>
                    <a:pt x="17" y="7"/>
                  </a:cubicBezTo>
                  <a:cubicBezTo>
                    <a:pt x="15" y="8"/>
                    <a:pt x="14" y="9"/>
                    <a:pt x="14" y="10"/>
                  </a:cubicBezTo>
                  <a:cubicBezTo>
                    <a:pt x="13" y="11"/>
                    <a:pt x="12" y="12"/>
                    <a:pt x="12" y="14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10" y="1"/>
                  </a:ln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F4FF9630-A327-8E47-8CD6-EF83B57CFB1D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4416425" y="6526215"/>
            <a:ext cx="729192" cy="365125"/>
          </a:xfrm>
          <a:prstGeom prst="rect">
            <a:avLst/>
          </a:prstGeom>
        </p:spPr>
        <p:txBody>
          <a:bodyPr/>
          <a:lstStyle/>
          <a:p>
            <a:fld id="{F3C18820-6371-BE49-A56B-718E9849F8AB}" type="slidenum">
              <a:rPr lang="ja-JP" altLang="en-US" smtClean="0"/>
            </a:fld>
            <a:endParaRPr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>
            <a:off x="911" y="6583559"/>
            <a:ext cx="9906000" cy="28803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ja-JP" altLang="en-US" dirty="0">
              <a:solidFill>
                <a:prstClr val="white"/>
              </a:solidFill>
            </a:endParaRPr>
          </a:p>
        </p:txBody>
      </p:sp>
      <p:sp>
        <p:nvSpPr>
          <p:cNvPr id="8" name="正方形/長方形 7"/>
          <p:cNvSpPr/>
          <p:nvPr userDrawn="1"/>
        </p:nvSpPr>
        <p:spPr>
          <a:xfrm>
            <a:off x="6631518" y="6623764"/>
            <a:ext cx="327448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457200"/>
            <a:r>
              <a:rPr lang="en-US" altLang="ja-JP" sz="800" dirty="0">
                <a:solidFill>
                  <a:srgbClr val="FFFFFF"/>
                </a:solidFill>
                <a:latin typeface="HGP創英角ｺﾞｼｯｸUB"/>
                <a:ea typeface="HGP創英角ｺﾞｼｯｸUB"/>
                <a:cs typeface="HGP創英角ｺﾞｼｯｸUB"/>
              </a:rPr>
              <a:t>Copyright ©2013 JMA Systems Corp., All Rights Reserved.</a:t>
            </a:r>
            <a:endParaRPr lang="ja-JP" altLang="en-US" sz="800" dirty="0">
              <a:solidFill>
                <a:srgbClr val="FFFFFF"/>
              </a:solidFill>
              <a:latin typeface="HGP創英角ｺﾞｼｯｸUB"/>
              <a:ea typeface="HGP創英角ｺﾞｼｯｸUB"/>
              <a:cs typeface="HGP創英角ｺﾞｼｯｸUB"/>
            </a:endParaRPr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548680"/>
            <a:ext cx="9906000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" name="グループ化 953"/>
          <p:cNvGrpSpPr/>
          <p:nvPr userDrawn="1"/>
        </p:nvGrpSpPr>
        <p:grpSpPr bwMode="auto">
          <a:xfrm>
            <a:off x="8619408" y="80629"/>
            <a:ext cx="1209134" cy="362161"/>
            <a:chOff x="1719265" y="6102355"/>
            <a:chExt cx="3825882" cy="1241427"/>
          </a:xfrm>
        </p:grpSpPr>
        <p:sp>
          <p:nvSpPr>
            <p:cNvPr id="12" name="Freeform 516"/>
            <p:cNvSpPr>
              <a:spLocks noEditPoints="1"/>
            </p:cNvSpPr>
            <p:nvPr/>
          </p:nvSpPr>
          <p:spPr bwMode="auto">
            <a:xfrm>
              <a:off x="1719265" y="6113468"/>
              <a:ext cx="1225552" cy="1230314"/>
            </a:xfrm>
            <a:custGeom>
              <a:avLst/>
              <a:gdLst>
                <a:gd name="T0" fmla="*/ 978193 w 327"/>
                <a:gd name="T1" fmla="*/ 0 h 328"/>
                <a:gd name="T2" fmla="*/ 1225552 w 327"/>
                <a:gd name="T3" fmla="*/ 0 h 328"/>
                <a:gd name="T4" fmla="*/ 1030663 w 327"/>
                <a:gd name="T5" fmla="*/ 517632 h 328"/>
                <a:gd name="T6" fmla="*/ 685859 w 327"/>
                <a:gd name="T7" fmla="*/ 885226 h 328"/>
                <a:gd name="T8" fmla="*/ 0 w 327"/>
                <a:gd name="T9" fmla="*/ 1230314 h 328"/>
                <a:gd name="T10" fmla="*/ 104940 w 327"/>
                <a:gd name="T11" fmla="*/ 922735 h 328"/>
                <a:gd name="T12" fmla="*/ 637137 w 327"/>
                <a:gd name="T13" fmla="*/ 843965 h 328"/>
                <a:gd name="T14" fmla="*/ 787052 w 327"/>
                <a:gd name="T15" fmla="*/ 510130 h 328"/>
                <a:gd name="T16" fmla="*/ 978193 w 327"/>
                <a:gd name="T17" fmla="*/ 0 h 328"/>
                <a:gd name="T18" fmla="*/ 149915 w 327"/>
                <a:gd name="T19" fmla="*/ 982751 h 328"/>
                <a:gd name="T20" fmla="*/ 86201 w 327"/>
                <a:gd name="T21" fmla="*/ 1162797 h 328"/>
                <a:gd name="T22" fmla="*/ 595911 w 327"/>
                <a:gd name="T23" fmla="*/ 915233 h 328"/>
                <a:gd name="T24" fmla="*/ 149915 w 327"/>
                <a:gd name="T25" fmla="*/ 982751 h 32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27"/>
                <a:gd name="T40" fmla="*/ 0 h 328"/>
                <a:gd name="T41" fmla="*/ 327 w 327"/>
                <a:gd name="T42" fmla="*/ 328 h 32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27" h="328">
                  <a:moveTo>
                    <a:pt x="261" y="0"/>
                  </a:moveTo>
                  <a:cubicBezTo>
                    <a:pt x="327" y="0"/>
                    <a:pt x="327" y="0"/>
                    <a:pt x="327" y="0"/>
                  </a:cubicBezTo>
                  <a:cubicBezTo>
                    <a:pt x="275" y="138"/>
                    <a:pt x="275" y="138"/>
                    <a:pt x="275" y="138"/>
                  </a:cubicBezTo>
                  <a:cubicBezTo>
                    <a:pt x="246" y="204"/>
                    <a:pt x="210" y="219"/>
                    <a:pt x="183" y="236"/>
                  </a:cubicBezTo>
                  <a:cubicBezTo>
                    <a:pt x="147" y="302"/>
                    <a:pt x="81" y="326"/>
                    <a:pt x="0" y="328"/>
                  </a:cubicBezTo>
                  <a:cubicBezTo>
                    <a:pt x="28" y="246"/>
                    <a:pt x="28" y="246"/>
                    <a:pt x="28" y="246"/>
                  </a:cubicBezTo>
                  <a:cubicBezTo>
                    <a:pt x="80" y="246"/>
                    <a:pt x="147" y="237"/>
                    <a:pt x="170" y="225"/>
                  </a:cubicBezTo>
                  <a:cubicBezTo>
                    <a:pt x="187" y="197"/>
                    <a:pt x="204" y="154"/>
                    <a:pt x="210" y="136"/>
                  </a:cubicBezTo>
                  <a:lnTo>
                    <a:pt x="261" y="0"/>
                  </a:lnTo>
                  <a:close/>
                  <a:moveTo>
                    <a:pt x="40" y="262"/>
                  </a:moveTo>
                  <a:cubicBezTo>
                    <a:pt x="23" y="310"/>
                    <a:pt x="23" y="310"/>
                    <a:pt x="23" y="310"/>
                  </a:cubicBezTo>
                  <a:cubicBezTo>
                    <a:pt x="82" y="311"/>
                    <a:pt x="136" y="279"/>
                    <a:pt x="159" y="244"/>
                  </a:cubicBezTo>
                  <a:cubicBezTo>
                    <a:pt x="128" y="254"/>
                    <a:pt x="79" y="262"/>
                    <a:pt x="40" y="262"/>
                  </a:cubicBez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517"/>
            <p:cNvSpPr/>
            <p:nvPr/>
          </p:nvSpPr>
          <p:spPr bwMode="auto">
            <a:xfrm>
              <a:off x="2743204" y="6113468"/>
              <a:ext cx="1252540" cy="869951"/>
            </a:xfrm>
            <a:custGeom>
              <a:avLst/>
              <a:gdLst>
                <a:gd name="T0" fmla="*/ 322263 w 789"/>
                <a:gd name="T1" fmla="*/ 0 h 548"/>
                <a:gd name="T2" fmla="*/ 649289 w 789"/>
                <a:gd name="T3" fmla="*/ 0 h 548"/>
                <a:gd name="T4" fmla="*/ 573089 w 789"/>
                <a:gd name="T5" fmla="*/ 522288 h 548"/>
                <a:gd name="T6" fmla="*/ 908052 w 789"/>
                <a:gd name="T7" fmla="*/ 0 h 548"/>
                <a:gd name="T8" fmla="*/ 1252540 w 789"/>
                <a:gd name="T9" fmla="*/ 0 h 548"/>
                <a:gd name="T10" fmla="*/ 933452 w 789"/>
                <a:gd name="T11" fmla="*/ 869951 h 548"/>
                <a:gd name="T12" fmla="*/ 696914 w 789"/>
                <a:gd name="T13" fmla="*/ 869951 h 548"/>
                <a:gd name="T14" fmla="*/ 896939 w 789"/>
                <a:gd name="T15" fmla="*/ 357188 h 548"/>
                <a:gd name="T16" fmla="*/ 566739 w 789"/>
                <a:gd name="T17" fmla="*/ 869951 h 548"/>
                <a:gd name="T18" fmla="*/ 341313 w 789"/>
                <a:gd name="T19" fmla="*/ 869951 h 548"/>
                <a:gd name="T20" fmla="*/ 407988 w 789"/>
                <a:gd name="T21" fmla="*/ 371475 h 548"/>
                <a:gd name="T22" fmla="*/ 225425 w 789"/>
                <a:gd name="T23" fmla="*/ 869951 h 548"/>
                <a:gd name="T24" fmla="*/ 0 w 789"/>
                <a:gd name="T25" fmla="*/ 869951 h 548"/>
                <a:gd name="T26" fmla="*/ 322263 w 789"/>
                <a:gd name="T27" fmla="*/ 0 h 54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789"/>
                <a:gd name="T43" fmla="*/ 0 h 548"/>
                <a:gd name="T44" fmla="*/ 789 w 789"/>
                <a:gd name="T45" fmla="*/ 548 h 54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789" h="548">
                  <a:moveTo>
                    <a:pt x="203" y="0"/>
                  </a:moveTo>
                  <a:lnTo>
                    <a:pt x="409" y="0"/>
                  </a:lnTo>
                  <a:lnTo>
                    <a:pt x="361" y="329"/>
                  </a:lnTo>
                  <a:lnTo>
                    <a:pt x="572" y="0"/>
                  </a:lnTo>
                  <a:lnTo>
                    <a:pt x="789" y="0"/>
                  </a:lnTo>
                  <a:lnTo>
                    <a:pt x="588" y="548"/>
                  </a:lnTo>
                  <a:lnTo>
                    <a:pt x="439" y="548"/>
                  </a:lnTo>
                  <a:lnTo>
                    <a:pt x="565" y="225"/>
                  </a:lnTo>
                  <a:lnTo>
                    <a:pt x="357" y="548"/>
                  </a:lnTo>
                  <a:lnTo>
                    <a:pt x="215" y="548"/>
                  </a:lnTo>
                  <a:lnTo>
                    <a:pt x="257" y="234"/>
                  </a:lnTo>
                  <a:lnTo>
                    <a:pt x="142" y="548"/>
                  </a:lnTo>
                  <a:lnTo>
                    <a:pt x="0" y="548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518"/>
            <p:cNvSpPr>
              <a:spLocks noEditPoints="1"/>
            </p:cNvSpPr>
            <p:nvPr/>
          </p:nvSpPr>
          <p:spPr bwMode="auto">
            <a:xfrm>
              <a:off x="3676656" y="6113468"/>
              <a:ext cx="866777" cy="869951"/>
            </a:xfrm>
            <a:custGeom>
              <a:avLst/>
              <a:gdLst>
                <a:gd name="T0" fmla="*/ 633414 w 546"/>
                <a:gd name="T1" fmla="*/ 0 h 548"/>
                <a:gd name="T2" fmla="*/ 866777 w 546"/>
                <a:gd name="T3" fmla="*/ 0 h 548"/>
                <a:gd name="T4" fmla="*/ 866777 w 546"/>
                <a:gd name="T5" fmla="*/ 869951 h 548"/>
                <a:gd name="T6" fmla="*/ 638176 w 546"/>
                <a:gd name="T7" fmla="*/ 869951 h 548"/>
                <a:gd name="T8" fmla="*/ 638176 w 546"/>
                <a:gd name="T9" fmla="*/ 720726 h 548"/>
                <a:gd name="T10" fmla="*/ 368301 w 546"/>
                <a:gd name="T11" fmla="*/ 720726 h 548"/>
                <a:gd name="T12" fmla="*/ 266701 w 546"/>
                <a:gd name="T13" fmla="*/ 869951 h 548"/>
                <a:gd name="T14" fmla="*/ 0 w 546"/>
                <a:gd name="T15" fmla="*/ 869951 h 548"/>
                <a:gd name="T16" fmla="*/ 633414 w 546"/>
                <a:gd name="T17" fmla="*/ 0 h 548"/>
                <a:gd name="T18" fmla="*/ 487364 w 546"/>
                <a:gd name="T19" fmla="*/ 552451 h 548"/>
                <a:gd name="T20" fmla="*/ 641351 w 546"/>
                <a:gd name="T21" fmla="*/ 552451 h 548"/>
                <a:gd name="T22" fmla="*/ 641351 w 546"/>
                <a:gd name="T23" fmla="*/ 334963 h 548"/>
                <a:gd name="T24" fmla="*/ 487364 w 546"/>
                <a:gd name="T25" fmla="*/ 552451 h 54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546"/>
                <a:gd name="T40" fmla="*/ 0 h 548"/>
                <a:gd name="T41" fmla="*/ 546 w 546"/>
                <a:gd name="T42" fmla="*/ 548 h 54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546" h="548">
                  <a:moveTo>
                    <a:pt x="399" y="0"/>
                  </a:moveTo>
                  <a:lnTo>
                    <a:pt x="546" y="0"/>
                  </a:lnTo>
                  <a:lnTo>
                    <a:pt x="546" y="548"/>
                  </a:lnTo>
                  <a:lnTo>
                    <a:pt x="402" y="548"/>
                  </a:lnTo>
                  <a:lnTo>
                    <a:pt x="402" y="454"/>
                  </a:lnTo>
                  <a:lnTo>
                    <a:pt x="232" y="454"/>
                  </a:lnTo>
                  <a:lnTo>
                    <a:pt x="168" y="548"/>
                  </a:lnTo>
                  <a:lnTo>
                    <a:pt x="0" y="548"/>
                  </a:lnTo>
                  <a:lnTo>
                    <a:pt x="399" y="0"/>
                  </a:lnTo>
                  <a:close/>
                  <a:moveTo>
                    <a:pt x="307" y="348"/>
                  </a:moveTo>
                  <a:lnTo>
                    <a:pt x="404" y="348"/>
                  </a:lnTo>
                  <a:lnTo>
                    <a:pt x="404" y="211"/>
                  </a:lnTo>
                  <a:lnTo>
                    <a:pt x="307" y="348"/>
                  </a:ln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519"/>
            <p:cNvSpPr/>
            <p:nvPr/>
          </p:nvSpPr>
          <p:spPr bwMode="auto">
            <a:xfrm>
              <a:off x="4587883" y="6102355"/>
              <a:ext cx="957264" cy="900113"/>
            </a:xfrm>
            <a:custGeom>
              <a:avLst/>
              <a:gdLst>
                <a:gd name="T0" fmla="*/ 870923 w 255"/>
                <a:gd name="T1" fmla="*/ 506314 h 240"/>
                <a:gd name="T2" fmla="*/ 889692 w 255"/>
                <a:gd name="T3" fmla="*/ 600075 h 240"/>
                <a:gd name="T4" fmla="*/ 889692 w 255"/>
                <a:gd name="T5" fmla="*/ 607576 h 240"/>
                <a:gd name="T6" fmla="*/ 844645 w 255"/>
                <a:gd name="T7" fmla="*/ 746344 h 240"/>
                <a:gd name="T8" fmla="*/ 739533 w 255"/>
                <a:gd name="T9" fmla="*/ 836355 h 240"/>
                <a:gd name="T10" fmla="*/ 596882 w 255"/>
                <a:gd name="T11" fmla="*/ 885111 h 240"/>
                <a:gd name="T12" fmla="*/ 442969 w 255"/>
                <a:gd name="T13" fmla="*/ 900113 h 240"/>
                <a:gd name="T14" fmla="*/ 439215 w 255"/>
                <a:gd name="T15" fmla="*/ 900113 h 240"/>
                <a:gd name="T16" fmla="*/ 131389 w 255"/>
                <a:gd name="T17" fmla="*/ 828854 h 240"/>
                <a:gd name="T18" fmla="*/ 3754 w 255"/>
                <a:gd name="T19" fmla="*/ 577573 h 240"/>
                <a:gd name="T20" fmla="*/ 251516 w 255"/>
                <a:gd name="T21" fmla="*/ 562571 h 240"/>
                <a:gd name="T22" fmla="*/ 274040 w 255"/>
                <a:gd name="T23" fmla="*/ 648832 h 240"/>
                <a:gd name="T24" fmla="*/ 311580 w 255"/>
                <a:gd name="T25" fmla="*/ 686336 h 240"/>
                <a:gd name="T26" fmla="*/ 371644 w 255"/>
                <a:gd name="T27" fmla="*/ 708839 h 240"/>
                <a:gd name="T28" fmla="*/ 454231 w 255"/>
                <a:gd name="T29" fmla="*/ 716340 h 240"/>
                <a:gd name="T30" fmla="*/ 457985 w 255"/>
                <a:gd name="T31" fmla="*/ 716340 h 240"/>
                <a:gd name="T32" fmla="*/ 521803 w 255"/>
                <a:gd name="T33" fmla="*/ 712590 h 240"/>
                <a:gd name="T34" fmla="*/ 578112 w 255"/>
                <a:gd name="T35" fmla="*/ 693837 h 240"/>
                <a:gd name="T36" fmla="*/ 615652 w 255"/>
                <a:gd name="T37" fmla="*/ 663833 h 240"/>
                <a:gd name="T38" fmla="*/ 630668 w 255"/>
                <a:gd name="T39" fmla="*/ 622578 h 240"/>
                <a:gd name="T40" fmla="*/ 630668 w 255"/>
                <a:gd name="T41" fmla="*/ 622578 h 240"/>
                <a:gd name="T42" fmla="*/ 611898 w 255"/>
                <a:gd name="T43" fmla="*/ 585074 h 240"/>
                <a:gd name="T44" fmla="*/ 563097 w 255"/>
                <a:gd name="T45" fmla="*/ 558820 h 240"/>
                <a:gd name="T46" fmla="*/ 484263 w 255"/>
                <a:gd name="T47" fmla="*/ 540068 h 240"/>
                <a:gd name="T48" fmla="*/ 394168 w 255"/>
                <a:gd name="T49" fmla="*/ 517565 h 240"/>
                <a:gd name="T50" fmla="*/ 296564 w 255"/>
                <a:gd name="T51" fmla="*/ 491312 h 240"/>
                <a:gd name="T52" fmla="*/ 210223 w 255"/>
                <a:gd name="T53" fmla="*/ 446306 h 240"/>
                <a:gd name="T54" fmla="*/ 146405 w 255"/>
                <a:gd name="T55" fmla="*/ 378798 h 240"/>
                <a:gd name="T56" fmla="*/ 123881 w 255"/>
                <a:gd name="T57" fmla="*/ 281285 h 240"/>
                <a:gd name="T58" fmla="*/ 123881 w 255"/>
                <a:gd name="T59" fmla="*/ 277535 h 240"/>
                <a:gd name="T60" fmla="*/ 165175 w 255"/>
                <a:gd name="T61" fmla="*/ 146268 h 240"/>
                <a:gd name="T62" fmla="*/ 266532 w 255"/>
                <a:gd name="T63" fmla="*/ 60008 h 240"/>
                <a:gd name="T64" fmla="*/ 405429 w 255"/>
                <a:gd name="T65" fmla="*/ 15002 h 240"/>
                <a:gd name="T66" fmla="*/ 544327 w 255"/>
                <a:gd name="T67" fmla="*/ 0 h 240"/>
                <a:gd name="T68" fmla="*/ 548081 w 255"/>
                <a:gd name="T69" fmla="*/ 0 h 240"/>
                <a:gd name="T70" fmla="*/ 698240 w 255"/>
                <a:gd name="T71" fmla="*/ 15002 h 240"/>
                <a:gd name="T72" fmla="*/ 829629 w 255"/>
                <a:gd name="T73" fmla="*/ 67508 h 240"/>
                <a:gd name="T74" fmla="*/ 915970 w 255"/>
                <a:gd name="T75" fmla="*/ 157520 h 240"/>
                <a:gd name="T76" fmla="*/ 953510 w 255"/>
                <a:gd name="T77" fmla="*/ 270034 h 240"/>
                <a:gd name="T78" fmla="*/ 713256 w 255"/>
                <a:gd name="T79" fmla="*/ 296287 h 240"/>
                <a:gd name="T80" fmla="*/ 690732 w 255"/>
                <a:gd name="T81" fmla="*/ 240030 h 240"/>
                <a:gd name="T82" fmla="*/ 656946 w 255"/>
                <a:gd name="T83" fmla="*/ 206276 h 240"/>
                <a:gd name="T84" fmla="*/ 600636 w 255"/>
                <a:gd name="T85" fmla="*/ 191274 h 240"/>
                <a:gd name="T86" fmla="*/ 540573 w 255"/>
                <a:gd name="T87" fmla="*/ 183773 h 240"/>
                <a:gd name="T88" fmla="*/ 540573 w 255"/>
                <a:gd name="T89" fmla="*/ 183773 h 240"/>
                <a:gd name="T90" fmla="*/ 480509 w 255"/>
                <a:gd name="T91" fmla="*/ 187524 h 240"/>
                <a:gd name="T92" fmla="*/ 427953 w 255"/>
                <a:gd name="T93" fmla="*/ 206276 h 240"/>
                <a:gd name="T94" fmla="*/ 394168 w 255"/>
                <a:gd name="T95" fmla="*/ 228779 h 240"/>
                <a:gd name="T96" fmla="*/ 379152 w 255"/>
                <a:gd name="T97" fmla="*/ 266283 h 240"/>
                <a:gd name="T98" fmla="*/ 379152 w 255"/>
                <a:gd name="T99" fmla="*/ 266283 h 240"/>
                <a:gd name="T100" fmla="*/ 397922 w 255"/>
                <a:gd name="T101" fmla="*/ 300038 h 240"/>
                <a:gd name="T102" fmla="*/ 457985 w 255"/>
                <a:gd name="T103" fmla="*/ 326291 h 240"/>
                <a:gd name="T104" fmla="*/ 536819 w 255"/>
                <a:gd name="T105" fmla="*/ 345043 h 240"/>
                <a:gd name="T106" fmla="*/ 604390 w 255"/>
                <a:gd name="T107" fmla="*/ 356295 h 240"/>
                <a:gd name="T108" fmla="*/ 717010 w 255"/>
                <a:gd name="T109" fmla="*/ 386299 h 240"/>
                <a:gd name="T110" fmla="*/ 807105 w 255"/>
                <a:gd name="T111" fmla="*/ 431304 h 240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255"/>
                <a:gd name="T169" fmla="*/ 0 h 240"/>
                <a:gd name="T170" fmla="*/ 255 w 255"/>
                <a:gd name="T171" fmla="*/ 240 h 240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255" h="240">
                  <a:moveTo>
                    <a:pt x="215" y="115"/>
                  </a:moveTo>
                  <a:cubicBezTo>
                    <a:pt x="222" y="121"/>
                    <a:pt x="228" y="127"/>
                    <a:pt x="232" y="135"/>
                  </a:cubicBezTo>
                  <a:cubicBezTo>
                    <a:pt x="232" y="135"/>
                    <a:pt x="232" y="135"/>
                    <a:pt x="232" y="135"/>
                  </a:cubicBezTo>
                  <a:cubicBezTo>
                    <a:pt x="235" y="142"/>
                    <a:pt x="237" y="151"/>
                    <a:pt x="237" y="160"/>
                  </a:cubicBezTo>
                  <a:cubicBezTo>
                    <a:pt x="237" y="160"/>
                    <a:pt x="237" y="160"/>
                    <a:pt x="237" y="160"/>
                  </a:cubicBezTo>
                  <a:cubicBezTo>
                    <a:pt x="237" y="161"/>
                    <a:pt x="237" y="162"/>
                    <a:pt x="237" y="162"/>
                  </a:cubicBezTo>
                  <a:cubicBezTo>
                    <a:pt x="237" y="162"/>
                    <a:pt x="237" y="162"/>
                    <a:pt x="237" y="162"/>
                  </a:cubicBezTo>
                  <a:cubicBezTo>
                    <a:pt x="237" y="176"/>
                    <a:pt x="233" y="189"/>
                    <a:pt x="225" y="199"/>
                  </a:cubicBezTo>
                  <a:cubicBezTo>
                    <a:pt x="225" y="199"/>
                    <a:pt x="225" y="199"/>
                    <a:pt x="225" y="199"/>
                  </a:cubicBezTo>
                  <a:cubicBezTo>
                    <a:pt x="217" y="209"/>
                    <a:pt x="208" y="217"/>
                    <a:pt x="197" y="223"/>
                  </a:cubicBezTo>
                  <a:cubicBezTo>
                    <a:pt x="197" y="223"/>
                    <a:pt x="197" y="223"/>
                    <a:pt x="197" y="223"/>
                  </a:cubicBezTo>
                  <a:cubicBezTo>
                    <a:pt x="185" y="229"/>
                    <a:pt x="173" y="233"/>
                    <a:pt x="159" y="236"/>
                  </a:cubicBezTo>
                  <a:cubicBezTo>
                    <a:pt x="159" y="236"/>
                    <a:pt x="159" y="236"/>
                    <a:pt x="159" y="236"/>
                  </a:cubicBezTo>
                  <a:cubicBezTo>
                    <a:pt x="145" y="239"/>
                    <a:pt x="132" y="240"/>
                    <a:pt x="118" y="240"/>
                  </a:cubicBezTo>
                  <a:cubicBezTo>
                    <a:pt x="118" y="240"/>
                    <a:pt x="118" y="240"/>
                    <a:pt x="118" y="240"/>
                  </a:cubicBezTo>
                  <a:cubicBezTo>
                    <a:pt x="118" y="240"/>
                    <a:pt x="117" y="240"/>
                    <a:pt x="117" y="240"/>
                  </a:cubicBezTo>
                  <a:cubicBezTo>
                    <a:pt x="79" y="240"/>
                    <a:pt x="55" y="233"/>
                    <a:pt x="35" y="221"/>
                  </a:cubicBezTo>
                  <a:cubicBezTo>
                    <a:pt x="35" y="221"/>
                    <a:pt x="35" y="221"/>
                    <a:pt x="35" y="221"/>
                  </a:cubicBezTo>
                  <a:cubicBezTo>
                    <a:pt x="18" y="211"/>
                    <a:pt x="4" y="188"/>
                    <a:pt x="1" y="154"/>
                  </a:cubicBezTo>
                  <a:cubicBezTo>
                    <a:pt x="1" y="154"/>
                    <a:pt x="1" y="154"/>
                    <a:pt x="1" y="154"/>
                  </a:cubicBezTo>
                  <a:cubicBezTo>
                    <a:pt x="0" y="150"/>
                    <a:pt x="0" y="150"/>
                    <a:pt x="0" y="150"/>
                  </a:cubicBezTo>
                  <a:cubicBezTo>
                    <a:pt x="67" y="150"/>
                    <a:pt x="67" y="150"/>
                    <a:pt x="67" y="150"/>
                  </a:cubicBezTo>
                  <a:cubicBezTo>
                    <a:pt x="67" y="153"/>
                    <a:pt x="67" y="153"/>
                    <a:pt x="67" y="153"/>
                  </a:cubicBezTo>
                  <a:cubicBezTo>
                    <a:pt x="68" y="160"/>
                    <a:pt x="70" y="167"/>
                    <a:pt x="73" y="173"/>
                  </a:cubicBezTo>
                  <a:cubicBezTo>
                    <a:pt x="73" y="173"/>
                    <a:pt x="73" y="173"/>
                    <a:pt x="73" y="173"/>
                  </a:cubicBezTo>
                  <a:cubicBezTo>
                    <a:pt x="75" y="177"/>
                    <a:pt x="79" y="181"/>
                    <a:pt x="83" y="183"/>
                  </a:cubicBezTo>
                  <a:cubicBezTo>
                    <a:pt x="83" y="183"/>
                    <a:pt x="83" y="183"/>
                    <a:pt x="83" y="183"/>
                  </a:cubicBezTo>
                  <a:cubicBezTo>
                    <a:pt x="88" y="186"/>
                    <a:pt x="92" y="188"/>
                    <a:pt x="99" y="189"/>
                  </a:cubicBezTo>
                  <a:cubicBezTo>
                    <a:pt x="99" y="189"/>
                    <a:pt x="99" y="189"/>
                    <a:pt x="99" y="189"/>
                  </a:cubicBezTo>
                  <a:cubicBezTo>
                    <a:pt x="105" y="191"/>
                    <a:pt x="113" y="191"/>
                    <a:pt x="121" y="191"/>
                  </a:cubicBezTo>
                  <a:cubicBezTo>
                    <a:pt x="121" y="191"/>
                    <a:pt x="121" y="191"/>
                    <a:pt x="121" y="191"/>
                  </a:cubicBezTo>
                  <a:cubicBezTo>
                    <a:pt x="121" y="191"/>
                    <a:pt x="121" y="191"/>
                    <a:pt x="122" y="191"/>
                  </a:cubicBezTo>
                  <a:cubicBezTo>
                    <a:pt x="122" y="191"/>
                    <a:pt x="122" y="191"/>
                    <a:pt x="122" y="191"/>
                  </a:cubicBezTo>
                  <a:cubicBezTo>
                    <a:pt x="127" y="191"/>
                    <a:pt x="133" y="191"/>
                    <a:pt x="139" y="190"/>
                  </a:cubicBezTo>
                  <a:cubicBezTo>
                    <a:pt x="139" y="190"/>
                    <a:pt x="139" y="190"/>
                    <a:pt x="139" y="190"/>
                  </a:cubicBezTo>
                  <a:cubicBezTo>
                    <a:pt x="145" y="188"/>
                    <a:pt x="149" y="187"/>
                    <a:pt x="154" y="185"/>
                  </a:cubicBezTo>
                  <a:cubicBezTo>
                    <a:pt x="154" y="185"/>
                    <a:pt x="154" y="185"/>
                    <a:pt x="154" y="185"/>
                  </a:cubicBezTo>
                  <a:cubicBezTo>
                    <a:pt x="158" y="183"/>
                    <a:pt x="162" y="180"/>
                    <a:pt x="164" y="177"/>
                  </a:cubicBezTo>
                  <a:cubicBezTo>
                    <a:pt x="164" y="177"/>
                    <a:pt x="164" y="177"/>
                    <a:pt x="164" y="177"/>
                  </a:cubicBezTo>
                  <a:cubicBezTo>
                    <a:pt x="166" y="175"/>
                    <a:pt x="168" y="170"/>
                    <a:pt x="168" y="166"/>
                  </a:cubicBezTo>
                  <a:cubicBezTo>
                    <a:pt x="168" y="166"/>
                    <a:pt x="168" y="166"/>
                    <a:pt x="168" y="166"/>
                  </a:cubicBezTo>
                  <a:cubicBezTo>
                    <a:pt x="168" y="166"/>
                    <a:pt x="168" y="166"/>
                    <a:pt x="168" y="166"/>
                  </a:cubicBezTo>
                  <a:cubicBezTo>
                    <a:pt x="168" y="163"/>
                    <a:pt x="166" y="158"/>
                    <a:pt x="163" y="156"/>
                  </a:cubicBezTo>
                  <a:cubicBezTo>
                    <a:pt x="163" y="156"/>
                    <a:pt x="163" y="156"/>
                    <a:pt x="163" y="156"/>
                  </a:cubicBezTo>
                  <a:cubicBezTo>
                    <a:pt x="160" y="153"/>
                    <a:pt x="157" y="151"/>
                    <a:pt x="150" y="149"/>
                  </a:cubicBezTo>
                  <a:cubicBezTo>
                    <a:pt x="150" y="149"/>
                    <a:pt x="150" y="149"/>
                    <a:pt x="150" y="149"/>
                  </a:cubicBezTo>
                  <a:cubicBezTo>
                    <a:pt x="145" y="147"/>
                    <a:pt x="138" y="146"/>
                    <a:pt x="129" y="144"/>
                  </a:cubicBezTo>
                  <a:cubicBezTo>
                    <a:pt x="129" y="144"/>
                    <a:pt x="129" y="144"/>
                    <a:pt x="129" y="144"/>
                  </a:cubicBezTo>
                  <a:cubicBezTo>
                    <a:pt x="121" y="142"/>
                    <a:pt x="113" y="140"/>
                    <a:pt x="105" y="138"/>
                  </a:cubicBezTo>
                  <a:cubicBezTo>
                    <a:pt x="105" y="138"/>
                    <a:pt x="105" y="138"/>
                    <a:pt x="105" y="138"/>
                  </a:cubicBezTo>
                  <a:cubicBezTo>
                    <a:pt x="96" y="136"/>
                    <a:pt x="87" y="134"/>
                    <a:pt x="79" y="131"/>
                  </a:cubicBezTo>
                  <a:cubicBezTo>
                    <a:pt x="79" y="131"/>
                    <a:pt x="79" y="131"/>
                    <a:pt x="79" y="131"/>
                  </a:cubicBezTo>
                  <a:cubicBezTo>
                    <a:pt x="70" y="128"/>
                    <a:pt x="63" y="124"/>
                    <a:pt x="56" y="119"/>
                  </a:cubicBezTo>
                  <a:cubicBezTo>
                    <a:pt x="56" y="119"/>
                    <a:pt x="56" y="119"/>
                    <a:pt x="56" y="119"/>
                  </a:cubicBezTo>
                  <a:cubicBezTo>
                    <a:pt x="49" y="114"/>
                    <a:pt x="43" y="108"/>
                    <a:pt x="39" y="101"/>
                  </a:cubicBezTo>
                  <a:cubicBezTo>
                    <a:pt x="39" y="101"/>
                    <a:pt x="39" y="101"/>
                    <a:pt x="39" y="101"/>
                  </a:cubicBezTo>
                  <a:cubicBezTo>
                    <a:pt x="35" y="94"/>
                    <a:pt x="33" y="8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4"/>
                    <a:pt x="33" y="74"/>
                  </a:cubicBezTo>
                  <a:cubicBezTo>
                    <a:pt x="33" y="74"/>
                    <a:pt x="33" y="74"/>
                    <a:pt x="33" y="74"/>
                  </a:cubicBezTo>
                  <a:cubicBezTo>
                    <a:pt x="33" y="61"/>
                    <a:pt x="37" y="49"/>
                    <a:pt x="44" y="39"/>
                  </a:cubicBezTo>
                  <a:cubicBezTo>
                    <a:pt x="44" y="39"/>
                    <a:pt x="44" y="39"/>
                    <a:pt x="44" y="39"/>
                  </a:cubicBezTo>
                  <a:cubicBezTo>
                    <a:pt x="51" y="30"/>
                    <a:pt x="60" y="22"/>
                    <a:pt x="71" y="16"/>
                  </a:cubicBezTo>
                  <a:cubicBezTo>
                    <a:pt x="71" y="16"/>
                    <a:pt x="71" y="16"/>
                    <a:pt x="71" y="16"/>
                  </a:cubicBezTo>
                  <a:cubicBezTo>
                    <a:pt x="82" y="11"/>
                    <a:pt x="94" y="7"/>
                    <a:pt x="108" y="4"/>
                  </a:cubicBezTo>
                  <a:cubicBezTo>
                    <a:pt x="108" y="4"/>
                    <a:pt x="108" y="4"/>
                    <a:pt x="108" y="4"/>
                  </a:cubicBezTo>
                  <a:cubicBezTo>
                    <a:pt x="121" y="1"/>
                    <a:pt x="132" y="0"/>
                    <a:pt x="145" y="0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46" y="0"/>
                    <a:pt x="146" y="0"/>
                    <a:pt x="146" y="0"/>
                  </a:cubicBezTo>
                  <a:cubicBezTo>
                    <a:pt x="146" y="0"/>
                    <a:pt x="146" y="0"/>
                    <a:pt x="146" y="0"/>
                  </a:cubicBezTo>
                  <a:cubicBezTo>
                    <a:pt x="160" y="0"/>
                    <a:pt x="173" y="1"/>
                    <a:pt x="186" y="4"/>
                  </a:cubicBezTo>
                  <a:cubicBezTo>
                    <a:pt x="186" y="4"/>
                    <a:pt x="186" y="4"/>
                    <a:pt x="186" y="4"/>
                  </a:cubicBezTo>
                  <a:cubicBezTo>
                    <a:pt x="199" y="6"/>
                    <a:pt x="212" y="12"/>
                    <a:pt x="221" y="18"/>
                  </a:cubicBezTo>
                  <a:cubicBezTo>
                    <a:pt x="221" y="18"/>
                    <a:pt x="221" y="18"/>
                    <a:pt x="221" y="18"/>
                  </a:cubicBezTo>
                  <a:cubicBezTo>
                    <a:pt x="232" y="25"/>
                    <a:pt x="239" y="33"/>
                    <a:pt x="244" y="42"/>
                  </a:cubicBezTo>
                  <a:cubicBezTo>
                    <a:pt x="244" y="42"/>
                    <a:pt x="244" y="42"/>
                    <a:pt x="244" y="42"/>
                  </a:cubicBezTo>
                  <a:cubicBezTo>
                    <a:pt x="250" y="51"/>
                    <a:pt x="253" y="59"/>
                    <a:pt x="254" y="72"/>
                  </a:cubicBezTo>
                  <a:cubicBezTo>
                    <a:pt x="254" y="72"/>
                    <a:pt x="254" y="72"/>
                    <a:pt x="254" y="72"/>
                  </a:cubicBezTo>
                  <a:cubicBezTo>
                    <a:pt x="255" y="79"/>
                    <a:pt x="255" y="79"/>
                    <a:pt x="255" y="79"/>
                  </a:cubicBezTo>
                  <a:cubicBezTo>
                    <a:pt x="190" y="79"/>
                    <a:pt x="190" y="79"/>
                    <a:pt x="190" y="79"/>
                  </a:cubicBezTo>
                  <a:cubicBezTo>
                    <a:pt x="189" y="74"/>
                    <a:pt x="189" y="74"/>
                    <a:pt x="189" y="74"/>
                  </a:cubicBezTo>
                  <a:cubicBezTo>
                    <a:pt x="188" y="72"/>
                    <a:pt x="186" y="67"/>
                    <a:pt x="184" y="64"/>
                  </a:cubicBezTo>
                  <a:cubicBezTo>
                    <a:pt x="184" y="64"/>
                    <a:pt x="184" y="64"/>
                    <a:pt x="184" y="64"/>
                  </a:cubicBezTo>
                  <a:cubicBezTo>
                    <a:pt x="181" y="60"/>
                    <a:pt x="177" y="57"/>
                    <a:pt x="175" y="55"/>
                  </a:cubicBezTo>
                  <a:cubicBezTo>
                    <a:pt x="175" y="55"/>
                    <a:pt x="175" y="55"/>
                    <a:pt x="175" y="55"/>
                  </a:cubicBezTo>
                  <a:cubicBezTo>
                    <a:pt x="170" y="53"/>
                    <a:pt x="165" y="52"/>
                    <a:pt x="160" y="51"/>
                  </a:cubicBezTo>
                  <a:cubicBezTo>
                    <a:pt x="160" y="51"/>
                    <a:pt x="160" y="51"/>
                    <a:pt x="160" y="51"/>
                  </a:cubicBezTo>
                  <a:cubicBezTo>
                    <a:pt x="155" y="50"/>
                    <a:pt x="150" y="49"/>
                    <a:pt x="144" y="49"/>
                  </a:cubicBezTo>
                  <a:cubicBezTo>
                    <a:pt x="144" y="49"/>
                    <a:pt x="144" y="49"/>
                    <a:pt x="144" y="49"/>
                  </a:cubicBezTo>
                  <a:cubicBezTo>
                    <a:pt x="144" y="49"/>
                    <a:pt x="144" y="49"/>
                    <a:pt x="144" y="49"/>
                  </a:cubicBezTo>
                  <a:cubicBezTo>
                    <a:pt x="138" y="49"/>
                    <a:pt x="133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2" y="51"/>
                    <a:pt x="118" y="53"/>
                    <a:pt x="114" y="55"/>
                  </a:cubicBezTo>
                  <a:cubicBezTo>
                    <a:pt x="114" y="55"/>
                    <a:pt x="114" y="55"/>
                    <a:pt x="114" y="55"/>
                  </a:cubicBezTo>
                  <a:cubicBezTo>
                    <a:pt x="110" y="56"/>
                    <a:pt x="107" y="59"/>
                    <a:pt x="105" y="61"/>
                  </a:cubicBezTo>
                  <a:cubicBezTo>
                    <a:pt x="105" y="61"/>
                    <a:pt x="105" y="61"/>
                    <a:pt x="105" y="61"/>
                  </a:cubicBezTo>
                  <a:cubicBezTo>
                    <a:pt x="103" y="64"/>
                    <a:pt x="102" y="67"/>
                    <a:pt x="101" y="71"/>
                  </a:cubicBezTo>
                  <a:cubicBezTo>
                    <a:pt x="101" y="71"/>
                    <a:pt x="101" y="71"/>
                    <a:pt x="101" y="71"/>
                  </a:cubicBezTo>
                  <a:cubicBezTo>
                    <a:pt x="101" y="71"/>
                    <a:pt x="101" y="71"/>
                    <a:pt x="101" y="71"/>
                  </a:cubicBezTo>
                  <a:cubicBezTo>
                    <a:pt x="101" y="71"/>
                    <a:pt x="101" y="71"/>
                    <a:pt x="101" y="71"/>
                  </a:cubicBezTo>
                  <a:cubicBezTo>
                    <a:pt x="102" y="75"/>
                    <a:pt x="103" y="77"/>
                    <a:pt x="106" y="80"/>
                  </a:cubicBezTo>
                  <a:cubicBezTo>
                    <a:pt x="106" y="80"/>
                    <a:pt x="106" y="80"/>
                    <a:pt x="106" y="80"/>
                  </a:cubicBezTo>
                  <a:cubicBezTo>
                    <a:pt x="110" y="82"/>
                    <a:pt x="115" y="85"/>
                    <a:pt x="122" y="87"/>
                  </a:cubicBezTo>
                  <a:cubicBezTo>
                    <a:pt x="122" y="87"/>
                    <a:pt x="122" y="87"/>
                    <a:pt x="122" y="87"/>
                  </a:cubicBezTo>
                  <a:cubicBezTo>
                    <a:pt x="129" y="89"/>
                    <a:pt x="134" y="90"/>
                    <a:pt x="143" y="92"/>
                  </a:cubicBezTo>
                  <a:cubicBezTo>
                    <a:pt x="143" y="92"/>
                    <a:pt x="143" y="92"/>
                    <a:pt x="143" y="92"/>
                  </a:cubicBezTo>
                  <a:cubicBezTo>
                    <a:pt x="150" y="93"/>
                    <a:pt x="156" y="94"/>
                    <a:pt x="161" y="95"/>
                  </a:cubicBezTo>
                  <a:cubicBezTo>
                    <a:pt x="161" y="95"/>
                    <a:pt x="161" y="95"/>
                    <a:pt x="161" y="95"/>
                  </a:cubicBezTo>
                  <a:cubicBezTo>
                    <a:pt x="172" y="98"/>
                    <a:pt x="182" y="100"/>
                    <a:pt x="191" y="103"/>
                  </a:cubicBezTo>
                  <a:cubicBezTo>
                    <a:pt x="191" y="103"/>
                    <a:pt x="191" y="103"/>
                    <a:pt x="191" y="103"/>
                  </a:cubicBezTo>
                  <a:cubicBezTo>
                    <a:pt x="200" y="106"/>
                    <a:pt x="208" y="110"/>
                    <a:pt x="215" y="115"/>
                  </a:cubicBezTo>
                  <a:cubicBezTo>
                    <a:pt x="215" y="115"/>
                    <a:pt x="215" y="115"/>
                    <a:pt x="215" y="115"/>
                  </a:cubicBezTo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520"/>
            <p:cNvSpPr/>
            <p:nvPr/>
          </p:nvSpPr>
          <p:spPr bwMode="auto">
            <a:xfrm>
              <a:off x="2349504" y="7164394"/>
              <a:ext cx="157163" cy="142875"/>
            </a:xfrm>
            <a:custGeom>
              <a:avLst/>
              <a:gdLst>
                <a:gd name="T0" fmla="*/ 119743 w 42"/>
                <a:gd name="T1" fmla="*/ 97757 h 38"/>
                <a:gd name="T2" fmla="*/ 104775 w 42"/>
                <a:gd name="T3" fmla="*/ 124076 h 38"/>
                <a:gd name="T4" fmla="*/ 44904 w 42"/>
                <a:gd name="T5" fmla="*/ 142875 h 38"/>
                <a:gd name="T6" fmla="*/ 11226 w 42"/>
                <a:gd name="T7" fmla="*/ 135355 h 38"/>
                <a:gd name="T8" fmla="*/ 7484 w 42"/>
                <a:gd name="T9" fmla="*/ 105276 h 38"/>
                <a:gd name="T10" fmla="*/ 11226 w 42"/>
                <a:gd name="T11" fmla="*/ 93997 h 38"/>
                <a:gd name="T12" fmla="*/ 33678 w 42"/>
                <a:gd name="T13" fmla="*/ 93997 h 38"/>
                <a:gd name="T14" fmla="*/ 29936 w 42"/>
                <a:gd name="T15" fmla="*/ 105276 h 38"/>
                <a:gd name="T16" fmla="*/ 33678 w 42"/>
                <a:gd name="T17" fmla="*/ 120316 h 38"/>
                <a:gd name="T18" fmla="*/ 52388 w 42"/>
                <a:gd name="T19" fmla="*/ 127836 h 38"/>
                <a:gd name="T20" fmla="*/ 82323 w 42"/>
                <a:gd name="T21" fmla="*/ 116556 h 38"/>
                <a:gd name="T22" fmla="*/ 97291 w 42"/>
                <a:gd name="T23" fmla="*/ 93997 h 38"/>
                <a:gd name="T24" fmla="*/ 130969 w 42"/>
                <a:gd name="T25" fmla="*/ 0 h 38"/>
                <a:gd name="T26" fmla="*/ 157163 w 42"/>
                <a:gd name="T27" fmla="*/ 0 h 38"/>
                <a:gd name="T28" fmla="*/ 119743 w 42"/>
                <a:gd name="T29" fmla="*/ 97757 h 3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42"/>
                <a:gd name="T46" fmla="*/ 0 h 38"/>
                <a:gd name="T47" fmla="*/ 42 w 42"/>
                <a:gd name="T48" fmla="*/ 38 h 3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42" h="38">
                  <a:moveTo>
                    <a:pt x="32" y="26"/>
                  </a:moveTo>
                  <a:cubicBezTo>
                    <a:pt x="31" y="29"/>
                    <a:pt x="30" y="32"/>
                    <a:pt x="28" y="33"/>
                  </a:cubicBezTo>
                  <a:cubicBezTo>
                    <a:pt x="24" y="37"/>
                    <a:pt x="19" y="38"/>
                    <a:pt x="12" y="38"/>
                  </a:cubicBezTo>
                  <a:cubicBezTo>
                    <a:pt x="8" y="38"/>
                    <a:pt x="5" y="37"/>
                    <a:pt x="3" y="36"/>
                  </a:cubicBezTo>
                  <a:cubicBezTo>
                    <a:pt x="1" y="34"/>
                    <a:pt x="0" y="32"/>
                    <a:pt x="2" y="28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8" y="30"/>
                    <a:pt x="8" y="31"/>
                    <a:pt x="9" y="32"/>
                  </a:cubicBezTo>
                  <a:cubicBezTo>
                    <a:pt x="9" y="33"/>
                    <a:pt x="11" y="34"/>
                    <a:pt x="14" y="34"/>
                  </a:cubicBezTo>
                  <a:cubicBezTo>
                    <a:pt x="18" y="34"/>
                    <a:pt x="20" y="33"/>
                    <a:pt x="22" y="31"/>
                  </a:cubicBezTo>
                  <a:cubicBezTo>
                    <a:pt x="23" y="30"/>
                    <a:pt x="25" y="28"/>
                    <a:pt x="26" y="25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42" y="0"/>
                    <a:pt x="42" y="0"/>
                    <a:pt x="42" y="0"/>
                  </a:cubicBezTo>
                  <a:lnTo>
                    <a:pt x="32" y="26"/>
                  </a:ln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521"/>
            <p:cNvSpPr/>
            <p:nvPr/>
          </p:nvSpPr>
          <p:spPr bwMode="auto">
            <a:xfrm>
              <a:off x="2484441" y="7164394"/>
              <a:ext cx="236538" cy="138113"/>
            </a:xfrm>
            <a:custGeom>
              <a:avLst/>
              <a:gdLst>
                <a:gd name="T0" fmla="*/ 48809 w 63"/>
                <a:gd name="T1" fmla="*/ 0 h 37"/>
                <a:gd name="T2" fmla="*/ 86355 w 63"/>
                <a:gd name="T3" fmla="*/ 0 h 37"/>
                <a:gd name="T4" fmla="*/ 101373 w 63"/>
                <a:gd name="T5" fmla="*/ 115716 h 37"/>
                <a:gd name="T6" fmla="*/ 198992 w 63"/>
                <a:gd name="T7" fmla="*/ 0 h 37"/>
                <a:gd name="T8" fmla="*/ 236538 w 63"/>
                <a:gd name="T9" fmla="*/ 0 h 37"/>
                <a:gd name="T10" fmla="*/ 187729 w 63"/>
                <a:gd name="T11" fmla="*/ 138113 h 37"/>
                <a:gd name="T12" fmla="*/ 161447 w 63"/>
                <a:gd name="T13" fmla="*/ 138113 h 37"/>
                <a:gd name="T14" fmla="*/ 191483 w 63"/>
                <a:gd name="T15" fmla="*/ 55992 h 37"/>
                <a:gd name="T16" fmla="*/ 195238 w 63"/>
                <a:gd name="T17" fmla="*/ 41061 h 37"/>
                <a:gd name="T18" fmla="*/ 206501 w 63"/>
                <a:gd name="T19" fmla="*/ 22397 h 37"/>
                <a:gd name="T20" fmla="*/ 105128 w 63"/>
                <a:gd name="T21" fmla="*/ 138113 h 37"/>
                <a:gd name="T22" fmla="*/ 78846 w 63"/>
                <a:gd name="T23" fmla="*/ 138113 h 37"/>
                <a:gd name="T24" fmla="*/ 67582 w 63"/>
                <a:gd name="T25" fmla="*/ 22397 h 37"/>
                <a:gd name="T26" fmla="*/ 63828 w 63"/>
                <a:gd name="T27" fmla="*/ 26129 h 37"/>
                <a:gd name="T28" fmla="*/ 60073 w 63"/>
                <a:gd name="T29" fmla="*/ 41061 h 37"/>
                <a:gd name="T30" fmla="*/ 52564 w 63"/>
                <a:gd name="T31" fmla="*/ 55992 h 37"/>
                <a:gd name="T32" fmla="*/ 22527 w 63"/>
                <a:gd name="T33" fmla="*/ 138113 h 37"/>
                <a:gd name="T34" fmla="*/ 0 w 63"/>
                <a:gd name="T35" fmla="*/ 138113 h 37"/>
                <a:gd name="T36" fmla="*/ 48809 w 63"/>
                <a:gd name="T37" fmla="*/ 0 h 3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63"/>
                <a:gd name="T58" fmla="*/ 0 h 37"/>
                <a:gd name="T59" fmla="*/ 63 w 63"/>
                <a:gd name="T60" fmla="*/ 37 h 3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63" h="37">
                  <a:moveTo>
                    <a:pt x="13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50" y="37"/>
                    <a:pt x="50" y="37"/>
                    <a:pt x="50" y="37"/>
                  </a:cubicBezTo>
                  <a:cubicBezTo>
                    <a:pt x="43" y="37"/>
                    <a:pt x="43" y="37"/>
                    <a:pt x="43" y="37"/>
                  </a:cubicBezTo>
                  <a:cubicBezTo>
                    <a:pt x="51" y="15"/>
                    <a:pt x="51" y="15"/>
                    <a:pt x="51" y="15"/>
                  </a:cubicBezTo>
                  <a:cubicBezTo>
                    <a:pt x="51" y="14"/>
                    <a:pt x="52" y="13"/>
                    <a:pt x="52" y="11"/>
                  </a:cubicBezTo>
                  <a:cubicBezTo>
                    <a:pt x="53" y="10"/>
                    <a:pt x="54" y="8"/>
                    <a:pt x="55" y="6"/>
                  </a:cubicBezTo>
                  <a:cubicBezTo>
                    <a:pt x="28" y="37"/>
                    <a:pt x="28" y="37"/>
                    <a:pt x="28" y="37"/>
                  </a:cubicBezTo>
                  <a:cubicBezTo>
                    <a:pt x="21" y="37"/>
                    <a:pt x="21" y="37"/>
                    <a:pt x="21" y="37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8"/>
                    <a:pt x="16" y="9"/>
                    <a:pt x="16" y="11"/>
                  </a:cubicBezTo>
                  <a:cubicBezTo>
                    <a:pt x="15" y="13"/>
                    <a:pt x="15" y="14"/>
                    <a:pt x="14" y="15"/>
                  </a:cubicBezTo>
                  <a:cubicBezTo>
                    <a:pt x="6" y="37"/>
                    <a:pt x="6" y="37"/>
                    <a:pt x="6" y="37"/>
                  </a:cubicBezTo>
                  <a:cubicBezTo>
                    <a:pt x="0" y="37"/>
                    <a:pt x="0" y="37"/>
                    <a:pt x="0" y="37"/>
                  </a:cubicBezTo>
                  <a:lnTo>
                    <a:pt x="13" y="0"/>
                  </a:ln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522"/>
            <p:cNvSpPr>
              <a:spLocks noEditPoints="1"/>
            </p:cNvSpPr>
            <p:nvPr/>
          </p:nvSpPr>
          <p:spPr bwMode="auto">
            <a:xfrm>
              <a:off x="2682879" y="7164394"/>
              <a:ext cx="173038" cy="138113"/>
            </a:xfrm>
            <a:custGeom>
              <a:avLst/>
              <a:gdLst>
                <a:gd name="T0" fmla="*/ 123825 w 109"/>
                <a:gd name="T1" fmla="*/ 0 h 87"/>
                <a:gd name="T2" fmla="*/ 153988 w 109"/>
                <a:gd name="T3" fmla="*/ 0 h 87"/>
                <a:gd name="T4" fmla="*/ 173038 w 109"/>
                <a:gd name="T5" fmla="*/ 138113 h 87"/>
                <a:gd name="T6" fmla="*/ 146050 w 109"/>
                <a:gd name="T7" fmla="*/ 138113 h 87"/>
                <a:gd name="T8" fmla="*/ 139700 w 109"/>
                <a:gd name="T9" fmla="*/ 96838 h 87"/>
                <a:gd name="T10" fmla="*/ 63500 w 109"/>
                <a:gd name="T11" fmla="*/ 96838 h 87"/>
                <a:gd name="T12" fmla="*/ 26988 w 109"/>
                <a:gd name="T13" fmla="*/ 138113 h 87"/>
                <a:gd name="T14" fmla="*/ 0 w 109"/>
                <a:gd name="T15" fmla="*/ 138113 h 87"/>
                <a:gd name="T16" fmla="*/ 123825 w 109"/>
                <a:gd name="T17" fmla="*/ 0 h 87"/>
                <a:gd name="T18" fmla="*/ 139700 w 109"/>
                <a:gd name="T19" fmla="*/ 82550 h 87"/>
                <a:gd name="T20" fmla="*/ 131763 w 109"/>
                <a:gd name="T21" fmla="*/ 19050 h 87"/>
                <a:gd name="T22" fmla="*/ 74613 w 109"/>
                <a:gd name="T23" fmla="*/ 82550 h 87"/>
                <a:gd name="T24" fmla="*/ 139700 w 109"/>
                <a:gd name="T25" fmla="*/ 82550 h 8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09"/>
                <a:gd name="T40" fmla="*/ 0 h 87"/>
                <a:gd name="T41" fmla="*/ 109 w 109"/>
                <a:gd name="T42" fmla="*/ 87 h 8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09" h="87">
                  <a:moveTo>
                    <a:pt x="78" y="0"/>
                  </a:moveTo>
                  <a:lnTo>
                    <a:pt x="97" y="0"/>
                  </a:lnTo>
                  <a:lnTo>
                    <a:pt x="109" y="87"/>
                  </a:lnTo>
                  <a:lnTo>
                    <a:pt x="92" y="87"/>
                  </a:lnTo>
                  <a:lnTo>
                    <a:pt x="88" y="61"/>
                  </a:lnTo>
                  <a:lnTo>
                    <a:pt x="40" y="61"/>
                  </a:lnTo>
                  <a:lnTo>
                    <a:pt x="17" y="87"/>
                  </a:lnTo>
                  <a:lnTo>
                    <a:pt x="0" y="87"/>
                  </a:lnTo>
                  <a:lnTo>
                    <a:pt x="78" y="0"/>
                  </a:lnTo>
                  <a:close/>
                  <a:moveTo>
                    <a:pt x="88" y="52"/>
                  </a:moveTo>
                  <a:lnTo>
                    <a:pt x="83" y="12"/>
                  </a:lnTo>
                  <a:lnTo>
                    <a:pt x="47" y="52"/>
                  </a:lnTo>
                  <a:lnTo>
                    <a:pt x="88" y="52"/>
                  </a:ln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523"/>
            <p:cNvSpPr/>
            <p:nvPr/>
          </p:nvSpPr>
          <p:spPr bwMode="auto">
            <a:xfrm>
              <a:off x="2916242" y="7159631"/>
              <a:ext cx="179388" cy="147638"/>
            </a:xfrm>
            <a:custGeom>
              <a:avLst/>
              <a:gdLst>
                <a:gd name="T0" fmla="*/ 29898 w 48"/>
                <a:gd name="T1" fmla="*/ 98425 h 39"/>
                <a:gd name="T2" fmla="*/ 29898 w 48"/>
                <a:gd name="T3" fmla="*/ 117353 h 39"/>
                <a:gd name="T4" fmla="*/ 71008 w 48"/>
                <a:gd name="T5" fmla="*/ 132496 h 39"/>
                <a:gd name="T6" fmla="*/ 100906 w 48"/>
                <a:gd name="T7" fmla="*/ 128710 h 39"/>
                <a:gd name="T8" fmla="*/ 130804 w 48"/>
                <a:gd name="T9" fmla="*/ 109782 h 39"/>
                <a:gd name="T10" fmla="*/ 127067 w 48"/>
                <a:gd name="T11" fmla="*/ 90854 h 39"/>
                <a:gd name="T12" fmla="*/ 100906 w 48"/>
                <a:gd name="T13" fmla="*/ 83283 h 39"/>
                <a:gd name="T14" fmla="*/ 74745 w 48"/>
                <a:gd name="T15" fmla="*/ 79497 h 39"/>
                <a:gd name="T16" fmla="*/ 41110 w 48"/>
                <a:gd name="T17" fmla="*/ 68141 h 39"/>
                <a:gd name="T18" fmla="*/ 33635 w 48"/>
                <a:gd name="T19" fmla="*/ 41641 h 39"/>
                <a:gd name="T20" fmla="*/ 59796 w 48"/>
                <a:gd name="T21" fmla="*/ 11357 h 39"/>
                <a:gd name="T22" fmla="*/ 115855 w 48"/>
                <a:gd name="T23" fmla="*/ 0 h 39"/>
                <a:gd name="T24" fmla="*/ 164439 w 48"/>
                <a:gd name="T25" fmla="*/ 11357 h 39"/>
                <a:gd name="T26" fmla="*/ 175651 w 48"/>
                <a:gd name="T27" fmla="*/ 45427 h 39"/>
                <a:gd name="T28" fmla="*/ 149490 w 48"/>
                <a:gd name="T29" fmla="*/ 45427 h 39"/>
                <a:gd name="T30" fmla="*/ 149490 w 48"/>
                <a:gd name="T31" fmla="*/ 26499 h 39"/>
                <a:gd name="T32" fmla="*/ 112117 w 48"/>
                <a:gd name="T33" fmla="*/ 15142 h 39"/>
                <a:gd name="T34" fmla="*/ 74745 w 48"/>
                <a:gd name="T35" fmla="*/ 22714 h 39"/>
                <a:gd name="T36" fmla="*/ 59796 w 48"/>
                <a:gd name="T37" fmla="*/ 41641 h 39"/>
                <a:gd name="T38" fmla="*/ 63533 w 48"/>
                <a:gd name="T39" fmla="*/ 56784 h 39"/>
                <a:gd name="T40" fmla="*/ 97168 w 48"/>
                <a:gd name="T41" fmla="*/ 64355 h 39"/>
                <a:gd name="T42" fmla="*/ 123329 w 48"/>
                <a:gd name="T43" fmla="*/ 68141 h 39"/>
                <a:gd name="T44" fmla="*/ 149490 w 48"/>
                <a:gd name="T45" fmla="*/ 75712 h 39"/>
                <a:gd name="T46" fmla="*/ 160702 w 48"/>
                <a:gd name="T47" fmla="*/ 105997 h 39"/>
                <a:gd name="T48" fmla="*/ 123329 w 48"/>
                <a:gd name="T49" fmla="*/ 140067 h 39"/>
                <a:gd name="T50" fmla="*/ 63533 w 48"/>
                <a:gd name="T51" fmla="*/ 147638 h 39"/>
                <a:gd name="T52" fmla="*/ 11212 w 48"/>
                <a:gd name="T53" fmla="*/ 136281 h 39"/>
                <a:gd name="T54" fmla="*/ 3737 w 48"/>
                <a:gd name="T55" fmla="*/ 98425 h 39"/>
                <a:gd name="T56" fmla="*/ 29898 w 48"/>
                <a:gd name="T57" fmla="*/ 98425 h 39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48"/>
                <a:gd name="T88" fmla="*/ 0 h 39"/>
                <a:gd name="T89" fmla="*/ 48 w 48"/>
                <a:gd name="T90" fmla="*/ 39 h 39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48" h="39">
                  <a:moveTo>
                    <a:pt x="8" y="26"/>
                  </a:moveTo>
                  <a:cubicBezTo>
                    <a:pt x="8" y="28"/>
                    <a:pt x="8" y="30"/>
                    <a:pt x="8" y="31"/>
                  </a:cubicBezTo>
                  <a:cubicBezTo>
                    <a:pt x="10" y="34"/>
                    <a:pt x="14" y="35"/>
                    <a:pt x="19" y="35"/>
                  </a:cubicBezTo>
                  <a:cubicBezTo>
                    <a:pt x="22" y="35"/>
                    <a:pt x="25" y="35"/>
                    <a:pt x="27" y="34"/>
                  </a:cubicBezTo>
                  <a:cubicBezTo>
                    <a:pt x="32" y="33"/>
                    <a:pt x="34" y="31"/>
                    <a:pt x="35" y="29"/>
                  </a:cubicBezTo>
                  <a:cubicBezTo>
                    <a:pt x="36" y="27"/>
                    <a:pt x="36" y="25"/>
                    <a:pt x="34" y="24"/>
                  </a:cubicBezTo>
                  <a:cubicBezTo>
                    <a:pt x="33" y="23"/>
                    <a:pt x="30" y="23"/>
                    <a:pt x="27" y="22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16" y="20"/>
                    <a:pt x="13" y="19"/>
                    <a:pt x="11" y="18"/>
                  </a:cubicBezTo>
                  <a:cubicBezTo>
                    <a:pt x="8" y="17"/>
                    <a:pt x="7" y="15"/>
                    <a:pt x="9" y="11"/>
                  </a:cubicBezTo>
                  <a:cubicBezTo>
                    <a:pt x="10" y="8"/>
                    <a:pt x="12" y="5"/>
                    <a:pt x="16" y="3"/>
                  </a:cubicBezTo>
                  <a:cubicBezTo>
                    <a:pt x="20" y="1"/>
                    <a:pt x="25" y="0"/>
                    <a:pt x="31" y="0"/>
                  </a:cubicBezTo>
                  <a:cubicBezTo>
                    <a:pt x="37" y="0"/>
                    <a:pt x="41" y="1"/>
                    <a:pt x="44" y="3"/>
                  </a:cubicBezTo>
                  <a:cubicBezTo>
                    <a:pt x="48" y="5"/>
                    <a:pt x="48" y="8"/>
                    <a:pt x="47" y="12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41" y="10"/>
                    <a:pt x="40" y="8"/>
                    <a:pt x="40" y="7"/>
                  </a:cubicBezTo>
                  <a:cubicBezTo>
                    <a:pt x="38" y="5"/>
                    <a:pt x="35" y="4"/>
                    <a:pt x="30" y="4"/>
                  </a:cubicBezTo>
                  <a:cubicBezTo>
                    <a:pt x="25" y="4"/>
                    <a:pt x="22" y="5"/>
                    <a:pt x="20" y="6"/>
                  </a:cubicBezTo>
                  <a:cubicBezTo>
                    <a:pt x="18" y="7"/>
                    <a:pt x="16" y="9"/>
                    <a:pt x="16" y="11"/>
                  </a:cubicBezTo>
                  <a:cubicBezTo>
                    <a:pt x="15" y="12"/>
                    <a:pt x="16" y="14"/>
                    <a:pt x="17" y="15"/>
                  </a:cubicBezTo>
                  <a:cubicBezTo>
                    <a:pt x="19" y="15"/>
                    <a:pt x="21" y="16"/>
                    <a:pt x="26" y="17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6" y="18"/>
                    <a:pt x="39" y="19"/>
                    <a:pt x="40" y="20"/>
                  </a:cubicBezTo>
                  <a:cubicBezTo>
                    <a:pt x="43" y="22"/>
                    <a:pt x="44" y="24"/>
                    <a:pt x="43" y="28"/>
                  </a:cubicBezTo>
                  <a:cubicBezTo>
                    <a:pt x="41" y="32"/>
                    <a:pt x="38" y="35"/>
                    <a:pt x="33" y="37"/>
                  </a:cubicBezTo>
                  <a:cubicBezTo>
                    <a:pt x="28" y="38"/>
                    <a:pt x="23" y="39"/>
                    <a:pt x="17" y="39"/>
                  </a:cubicBezTo>
                  <a:cubicBezTo>
                    <a:pt x="11" y="39"/>
                    <a:pt x="6" y="38"/>
                    <a:pt x="3" y="36"/>
                  </a:cubicBezTo>
                  <a:cubicBezTo>
                    <a:pt x="1" y="33"/>
                    <a:pt x="0" y="30"/>
                    <a:pt x="1" y="26"/>
                  </a:cubicBezTo>
                  <a:lnTo>
                    <a:pt x="8" y="26"/>
                  </a:ln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524"/>
            <p:cNvSpPr/>
            <p:nvPr/>
          </p:nvSpPr>
          <p:spPr bwMode="auto">
            <a:xfrm>
              <a:off x="3103568" y="7164394"/>
              <a:ext cx="171450" cy="138113"/>
            </a:xfrm>
            <a:custGeom>
              <a:avLst/>
              <a:gdLst>
                <a:gd name="T0" fmla="*/ 0 w 108"/>
                <a:gd name="T1" fmla="*/ 0 h 87"/>
                <a:gd name="T2" fmla="*/ 30163 w 108"/>
                <a:gd name="T3" fmla="*/ 0 h 87"/>
                <a:gd name="T4" fmla="*/ 60325 w 108"/>
                <a:gd name="T5" fmla="*/ 66675 h 87"/>
                <a:gd name="T6" fmla="*/ 141288 w 108"/>
                <a:gd name="T7" fmla="*/ 0 h 87"/>
                <a:gd name="T8" fmla="*/ 171450 w 108"/>
                <a:gd name="T9" fmla="*/ 0 h 87"/>
                <a:gd name="T10" fmla="*/ 66675 w 108"/>
                <a:gd name="T11" fmla="*/ 82550 h 87"/>
                <a:gd name="T12" fmla="*/ 47625 w 108"/>
                <a:gd name="T13" fmla="*/ 138113 h 87"/>
                <a:gd name="T14" fmla="*/ 22225 w 108"/>
                <a:gd name="T15" fmla="*/ 138113 h 87"/>
                <a:gd name="T16" fmla="*/ 41275 w 108"/>
                <a:gd name="T17" fmla="*/ 82550 h 87"/>
                <a:gd name="T18" fmla="*/ 0 w 108"/>
                <a:gd name="T19" fmla="*/ 0 h 8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8"/>
                <a:gd name="T31" fmla="*/ 0 h 87"/>
                <a:gd name="T32" fmla="*/ 108 w 108"/>
                <a:gd name="T33" fmla="*/ 87 h 8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8" h="87">
                  <a:moveTo>
                    <a:pt x="0" y="0"/>
                  </a:moveTo>
                  <a:lnTo>
                    <a:pt x="19" y="0"/>
                  </a:lnTo>
                  <a:lnTo>
                    <a:pt x="38" y="42"/>
                  </a:lnTo>
                  <a:lnTo>
                    <a:pt x="89" y="0"/>
                  </a:lnTo>
                  <a:lnTo>
                    <a:pt x="108" y="0"/>
                  </a:lnTo>
                  <a:lnTo>
                    <a:pt x="42" y="52"/>
                  </a:lnTo>
                  <a:lnTo>
                    <a:pt x="30" y="87"/>
                  </a:lnTo>
                  <a:lnTo>
                    <a:pt x="14" y="87"/>
                  </a:lnTo>
                  <a:lnTo>
                    <a:pt x="26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525"/>
            <p:cNvSpPr/>
            <p:nvPr/>
          </p:nvSpPr>
          <p:spPr bwMode="auto">
            <a:xfrm>
              <a:off x="3233743" y="7159631"/>
              <a:ext cx="180975" cy="147638"/>
            </a:xfrm>
            <a:custGeom>
              <a:avLst/>
              <a:gdLst>
                <a:gd name="T0" fmla="*/ 30163 w 48"/>
                <a:gd name="T1" fmla="*/ 98425 h 39"/>
                <a:gd name="T2" fmla="*/ 30163 w 48"/>
                <a:gd name="T3" fmla="*/ 117353 h 39"/>
                <a:gd name="T4" fmla="*/ 71636 w 48"/>
                <a:gd name="T5" fmla="*/ 132496 h 39"/>
                <a:gd name="T6" fmla="*/ 101798 w 48"/>
                <a:gd name="T7" fmla="*/ 128710 h 39"/>
                <a:gd name="T8" fmla="*/ 131961 w 48"/>
                <a:gd name="T9" fmla="*/ 109782 h 39"/>
                <a:gd name="T10" fmla="*/ 128191 w 48"/>
                <a:gd name="T11" fmla="*/ 90854 h 39"/>
                <a:gd name="T12" fmla="*/ 101798 w 48"/>
                <a:gd name="T13" fmla="*/ 83283 h 39"/>
                <a:gd name="T14" fmla="*/ 75406 w 48"/>
                <a:gd name="T15" fmla="*/ 79497 h 39"/>
                <a:gd name="T16" fmla="*/ 41473 w 48"/>
                <a:gd name="T17" fmla="*/ 68141 h 39"/>
                <a:gd name="T18" fmla="*/ 30163 w 48"/>
                <a:gd name="T19" fmla="*/ 41641 h 39"/>
                <a:gd name="T20" fmla="*/ 60325 w 48"/>
                <a:gd name="T21" fmla="*/ 11357 h 39"/>
                <a:gd name="T22" fmla="*/ 116880 w 48"/>
                <a:gd name="T23" fmla="*/ 0 h 39"/>
                <a:gd name="T24" fmla="*/ 165894 w 48"/>
                <a:gd name="T25" fmla="*/ 11357 h 39"/>
                <a:gd name="T26" fmla="*/ 177205 w 48"/>
                <a:gd name="T27" fmla="*/ 45427 h 39"/>
                <a:gd name="T28" fmla="*/ 150813 w 48"/>
                <a:gd name="T29" fmla="*/ 45427 h 39"/>
                <a:gd name="T30" fmla="*/ 150813 w 48"/>
                <a:gd name="T31" fmla="*/ 26499 h 39"/>
                <a:gd name="T32" fmla="*/ 113109 w 48"/>
                <a:gd name="T33" fmla="*/ 15142 h 39"/>
                <a:gd name="T34" fmla="*/ 75406 w 48"/>
                <a:gd name="T35" fmla="*/ 22714 h 39"/>
                <a:gd name="T36" fmla="*/ 60325 w 48"/>
                <a:gd name="T37" fmla="*/ 41641 h 39"/>
                <a:gd name="T38" fmla="*/ 64095 w 48"/>
                <a:gd name="T39" fmla="*/ 56784 h 39"/>
                <a:gd name="T40" fmla="*/ 98028 w 48"/>
                <a:gd name="T41" fmla="*/ 64355 h 39"/>
                <a:gd name="T42" fmla="*/ 124420 w 48"/>
                <a:gd name="T43" fmla="*/ 68141 h 39"/>
                <a:gd name="T44" fmla="*/ 150813 w 48"/>
                <a:gd name="T45" fmla="*/ 75712 h 39"/>
                <a:gd name="T46" fmla="*/ 162123 w 48"/>
                <a:gd name="T47" fmla="*/ 105997 h 39"/>
                <a:gd name="T48" fmla="*/ 124420 w 48"/>
                <a:gd name="T49" fmla="*/ 140067 h 39"/>
                <a:gd name="T50" fmla="*/ 64095 w 48"/>
                <a:gd name="T51" fmla="*/ 147638 h 39"/>
                <a:gd name="T52" fmla="*/ 11311 w 48"/>
                <a:gd name="T53" fmla="*/ 136281 h 39"/>
                <a:gd name="T54" fmla="*/ 3770 w 48"/>
                <a:gd name="T55" fmla="*/ 98425 h 39"/>
                <a:gd name="T56" fmla="*/ 30163 w 48"/>
                <a:gd name="T57" fmla="*/ 98425 h 39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48"/>
                <a:gd name="T88" fmla="*/ 0 h 39"/>
                <a:gd name="T89" fmla="*/ 48 w 48"/>
                <a:gd name="T90" fmla="*/ 39 h 39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48" h="39">
                  <a:moveTo>
                    <a:pt x="8" y="26"/>
                  </a:moveTo>
                  <a:cubicBezTo>
                    <a:pt x="7" y="28"/>
                    <a:pt x="8" y="30"/>
                    <a:pt x="8" y="31"/>
                  </a:cubicBezTo>
                  <a:cubicBezTo>
                    <a:pt x="10" y="34"/>
                    <a:pt x="13" y="35"/>
                    <a:pt x="19" y="35"/>
                  </a:cubicBezTo>
                  <a:cubicBezTo>
                    <a:pt x="22" y="35"/>
                    <a:pt x="25" y="35"/>
                    <a:pt x="27" y="34"/>
                  </a:cubicBezTo>
                  <a:cubicBezTo>
                    <a:pt x="32" y="33"/>
                    <a:pt x="34" y="31"/>
                    <a:pt x="35" y="29"/>
                  </a:cubicBezTo>
                  <a:cubicBezTo>
                    <a:pt x="36" y="27"/>
                    <a:pt x="36" y="25"/>
                    <a:pt x="34" y="24"/>
                  </a:cubicBezTo>
                  <a:cubicBezTo>
                    <a:pt x="33" y="23"/>
                    <a:pt x="30" y="23"/>
                    <a:pt x="27" y="22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16" y="20"/>
                    <a:pt x="13" y="19"/>
                    <a:pt x="11" y="18"/>
                  </a:cubicBezTo>
                  <a:cubicBezTo>
                    <a:pt x="8" y="17"/>
                    <a:pt x="7" y="15"/>
                    <a:pt x="8" y="11"/>
                  </a:cubicBezTo>
                  <a:cubicBezTo>
                    <a:pt x="10" y="8"/>
                    <a:pt x="12" y="5"/>
                    <a:pt x="16" y="3"/>
                  </a:cubicBezTo>
                  <a:cubicBezTo>
                    <a:pt x="20" y="1"/>
                    <a:pt x="25" y="0"/>
                    <a:pt x="31" y="0"/>
                  </a:cubicBezTo>
                  <a:cubicBezTo>
                    <a:pt x="37" y="0"/>
                    <a:pt x="41" y="1"/>
                    <a:pt x="44" y="3"/>
                  </a:cubicBezTo>
                  <a:cubicBezTo>
                    <a:pt x="47" y="5"/>
                    <a:pt x="48" y="8"/>
                    <a:pt x="47" y="12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40" y="10"/>
                    <a:pt x="40" y="8"/>
                    <a:pt x="40" y="7"/>
                  </a:cubicBezTo>
                  <a:cubicBezTo>
                    <a:pt x="38" y="5"/>
                    <a:pt x="35" y="4"/>
                    <a:pt x="30" y="4"/>
                  </a:cubicBezTo>
                  <a:cubicBezTo>
                    <a:pt x="25" y="4"/>
                    <a:pt x="22" y="5"/>
                    <a:pt x="20" y="6"/>
                  </a:cubicBezTo>
                  <a:cubicBezTo>
                    <a:pt x="18" y="7"/>
                    <a:pt x="16" y="9"/>
                    <a:pt x="16" y="11"/>
                  </a:cubicBezTo>
                  <a:cubicBezTo>
                    <a:pt x="15" y="12"/>
                    <a:pt x="15" y="14"/>
                    <a:pt x="17" y="15"/>
                  </a:cubicBezTo>
                  <a:cubicBezTo>
                    <a:pt x="18" y="15"/>
                    <a:pt x="21" y="16"/>
                    <a:pt x="26" y="17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6" y="18"/>
                    <a:pt x="39" y="19"/>
                    <a:pt x="40" y="20"/>
                  </a:cubicBezTo>
                  <a:cubicBezTo>
                    <a:pt x="43" y="22"/>
                    <a:pt x="44" y="24"/>
                    <a:pt x="43" y="28"/>
                  </a:cubicBezTo>
                  <a:cubicBezTo>
                    <a:pt x="41" y="32"/>
                    <a:pt x="38" y="35"/>
                    <a:pt x="33" y="37"/>
                  </a:cubicBezTo>
                  <a:cubicBezTo>
                    <a:pt x="28" y="38"/>
                    <a:pt x="23" y="39"/>
                    <a:pt x="17" y="39"/>
                  </a:cubicBezTo>
                  <a:cubicBezTo>
                    <a:pt x="11" y="39"/>
                    <a:pt x="6" y="38"/>
                    <a:pt x="3" y="36"/>
                  </a:cubicBezTo>
                  <a:cubicBezTo>
                    <a:pt x="1" y="33"/>
                    <a:pt x="0" y="30"/>
                    <a:pt x="1" y="26"/>
                  </a:cubicBezTo>
                  <a:lnTo>
                    <a:pt x="8" y="26"/>
                  </a:ln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526"/>
            <p:cNvSpPr/>
            <p:nvPr/>
          </p:nvSpPr>
          <p:spPr bwMode="auto">
            <a:xfrm>
              <a:off x="3417893" y="7164394"/>
              <a:ext cx="165100" cy="138113"/>
            </a:xfrm>
            <a:custGeom>
              <a:avLst/>
              <a:gdLst>
                <a:gd name="T0" fmla="*/ 165100 w 104"/>
                <a:gd name="T1" fmla="*/ 0 h 87"/>
                <a:gd name="T2" fmla="*/ 161925 w 104"/>
                <a:gd name="T3" fmla="*/ 14288 h 87"/>
                <a:gd name="T4" fmla="*/ 93662 w 104"/>
                <a:gd name="T5" fmla="*/ 14288 h 87"/>
                <a:gd name="T6" fmla="*/ 49212 w 104"/>
                <a:gd name="T7" fmla="*/ 138113 h 87"/>
                <a:gd name="T8" fmla="*/ 22225 w 104"/>
                <a:gd name="T9" fmla="*/ 138113 h 87"/>
                <a:gd name="T10" fmla="*/ 68263 w 104"/>
                <a:gd name="T11" fmla="*/ 14288 h 87"/>
                <a:gd name="T12" fmla="*/ 0 w 104"/>
                <a:gd name="T13" fmla="*/ 14288 h 87"/>
                <a:gd name="T14" fmla="*/ 7938 w 104"/>
                <a:gd name="T15" fmla="*/ 0 h 87"/>
                <a:gd name="T16" fmla="*/ 165100 w 104"/>
                <a:gd name="T17" fmla="*/ 0 h 8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04"/>
                <a:gd name="T28" fmla="*/ 0 h 87"/>
                <a:gd name="T29" fmla="*/ 104 w 104"/>
                <a:gd name="T30" fmla="*/ 87 h 8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04" h="87">
                  <a:moveTo>
                    <a:pt x="104" y="0"/>
                  </a:moveTo>
                  <a:lnTo>
                    <a:pt x="102" y="9"/>
                  </a:lnTo>
                  <a:lnTo>
                    <a:pt x="59" y="9"/>
                  </a:lnTo>
                  <a:lnTo>
                    <a:pt x="31" y="87"/>
                  </a:lnTo>
                  <a:lnTo>
                    <a:pt x="14" y="87"/>
                  </a:lnTo>
                  <a:lnTo>
                    <a:pt x="43" y="9"/>
                  </a:lnTo>
                  <a:lnTo>
                    <a:pt x="0" y="9"/>
                  </a:lnTo>
                  <a:lnTo>
                    <a:pt x="5" y="0"/>
                  </a:lnTo>
                  <a:lnTo>
                    <a:pt x="104" y="0"/>
                  </a:ln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527"/>
            <p:cNvSpPr/>
            <p:nvPr/>
          </p:nvSpPr>
          <p:spPr bwMode="auto">
            <a:xfrm>
              <a:off x="3552831" y="7164394"/>
              <a:ext cx="195263" cy="138113"/>
            </a:xfrm>
            <a:custGeom>
              <a:avLst/>
              <a:gdLst>
                <a:gd name="T0" fmla="*/ 49213 w 123"/>
                <a:gd name="T1" fmla="*/ 0 h 87"/>
                <a:gd name="T2" fmla="*/ 195263 w 123"/>
                <a:gd name="T3" fmla="*/ 0 h 87"/>
                <a:gd name="T4" fmla="*/ 187325 w 123"/>
                <a:gd name="T5" fmla="*/ 19050 h 87"/>
                <a:gd name="T6" fmla="*/ 71438 w 123"/>
                <a:gd name="T7" fmla="*/ 19050 h 87"/>
                <a:gd name="T8" fmla="*/ 57150 w 123"/>
                <a:gd name="T9" fmla="*/ 60325 h 87"/>
                <a:gd name="T10" fmla="*/ 165100 w 123"/>
                <a:gd name="T11" fmla="*/ 60325 h 87"/>
                <a:gd name="T12" fmla="*/ 157163 w 123"/>
                <a:gd name="T13" fmla="*/ 74613 h 87"/>
                <a:gd name="T14" fmla="*/ 49213 w 123"/>
                <a:gd name="T15" fmla="*/ 74613 h 87"/>
                <a:gd name="T16" fmla="*/ 33338 w 123"/>
                <a:gd name="T17" fmla="*/ 123825 h 87"/>
                <a:gd name="T18" fmla="*/ 150813 w 123"/>
                <a:gd name="T19" fmla="*/ 123825 h 87"/>
                <a:gd name="T20" fmla="*/ 146050 w 123"/>
                <a:gd name="T21" fmla="*/ 138113 h 87"/>
                <a:gd name="T22" fmla="*/ 0 w 123"/>
                <a:gd name="T23" fmla="*/ 138113 h 87"/>
                <a:gd name="T24" fmla="*/ 49213 w 123"/>
                <a:gd name="T25" fmla="*/ 0 h 8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23"/>
                <a:gd name="T40" fmla="*/ 0 h 87"/>
                <a:gd name="T41" fmla="*/ 123 w 123"/>
                <a:gd name="T42" fmla="*/ 87 h 8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23" h="87">
                  <a:moveTo>
                    <a:pt x="31" y="0"/>
                  </a:moveTo>
                  <a:lnTo>
                    <a:pt x="123" y="0"/>
                  </a:lnTo>
                  <a:lnTo>
                    <a:pt x="118" y="12"/>
                  </a:lnTo>
                  <a:lnTo>
                    <a:pt x="45" y="12"/>
                  </a:lnTo>
                  <a:lnTo>
                    <a:pt x="36" y="38"/>
                  </a:lnTo>
                  <a:lnTo>
                    <a:pt x="104" y="38"/>
                  </a:lnTo>
                  <a:lnTo>
                    <a:pt x="99" y="47"/>
                  </a:lnTo>
                  <a:lnTo>
                    <a:pt x="31" y="47"/>
                  </a:lnTo>
                  <a:lnTo>
                    <a:pt x="21" y="78"/>
                  </a:lnTo>
                  <a:lnTo>
                    <a:pt x="95" y="78"/>
                  </a:lnTo>
                  <a:lnTo>
                    <a:pt x="92" y="87"/>
                  </a:lnTo>
                  <a:lnTo>
                    <a:pt x="0" y="87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528"/>
            <p:cNvSpPr/>
            <p:nvPr/>
          </p:nvSpPr>
          <p:spPr bwMode="auto">
            <a:xfrm>
              <a:off x="3721106" y="7164394"/>
              <a:ext cx="236538" cy="138113"/>
            </a:xfrm>
            <a:custGeom>
              <a:avLst/>
              <a:gdLst>
                <a:gd name="T0" fmla="*/ 48809 w 63"/>
                <a:gd name="T1" fmla="*/ 0 h 37"/>
                <a:gd name="T2" fmla="*/ 86355 w 63"/>
                <a:gd name="T3" fmla="*/ 0 h 37"/>
                <a:gd name="T4" fmla="*/ 101373 w 63"/>
                <a:gd name="T5" fmla="*/ 115716 h 37"/>
                <a:gd name="T6" fmla="*/ 198992 w 63"/>
                <a:gd name="T7" fmla="*/ 0 h 37"/>
                <a:gd name="T8" fmla="*/ 236538 w 63"/>
                <a:gd name="T9" fmla="*/ 0 h 37"/>
                <a:gd name="T10" fmla="*/ 187729 w 63"/>
                <a:gd name="T11" fmla="*/ 138113 h 37"/>
                <a:gd name="T12" fmla="*/ 161447 w 63"/>
                <a:gd name="T13" fmla="*/ 138113 h 37"/>
                <a:gd name="T14" fmla="*/ 191483 w 63"/>
                <a:gd name="T15" fmla="*/ 55992 h 37"/>
                <a:gd name="T16" fmla="*/ 195238 w 63"/>
                <a:gd name="T17" fmla="*/ 41061 h 37"/>
                <a:gd name="T18" fmla="*/ 202747 w 63"/>
                <a:gd name="T19" fmla="*/ 22397 h 37"/>
                <a:gd name="T20" fmla="*/ 105128 w 63"/>
                <a:gd name="T21" fmla="*/ 138113 h 37"/>
                <a:gd name="T22" fmla="*/ 78846 w 63"/>
                <a:gd name="T23" fmla="*/ 138113 h 37"/>
                <a:gd name="T24" fmla="*/ 63828 w 63"/>
                <a:gd name="T25" fmla="*/ 22397 h 37"/>
                <a:gd name="T26" fmla="*/ 63828 w 63"/>
                <a:gd name="T27" fmla="*/ 26129 h 37"/>
                <a:gd name="T28" fmla="*/ 60073 w 63"/>
                <a:gd name="T29" fmla="*/ 41061 h 37"/>
                <a:gd name="T30" fmla="*/ 52564 w 63"/>
                <a:gd name="T31" fmla="*/ 55992 h 37"/>
                <a:gd name="T32" fmla="*/ 22527 w 63"/>
                <a:gd name="T33" fmla="*/ 138113 h 37"/>
                <a:gd name="T34" fmla="*/ 0 w 63"/>
                <a:gd name="T35" fmla="*/ 138113 h 37"/>
                <a:gd name="T36" fmla="*/ 48809 w 63"/>
                <a:gd name="T37" fmla="*/ 0 h 3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63"/>
                <a:gd name="T58" fmla="*/ 0 h 37"/>
                <a:gd name="T59" fmla="*/ 63 w 63"/>
                <a:gd name="T60" fmla="*/ 37 h 3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63" h="37">
                  <a:moveTo>
                    <a:pt x="13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50" y="37"/>
                    <a:pt x="50" y="37"/>
                    <a:pt x="50" y="37"/>
                  </a:cubicBezTo>
                  <a:cubicBezTo>
                    <a:pt x="43" y="37"/>
                    <a:pt x="43" y="37"/>
                    <a:pt x="43" y="37"/>
                  </a:cubicBezTo>
                  <a:cubicBezTo>
                    <a:pt x="51" y="15"/>
                    <a:pt x="51" y="15"/>
                    <a:pt x="51" y="15"/>
                  </a:cubicBezTo>
                  <a:cubicBezTo>
                    <a:pt x="51" y="14"/>
                    <a:pt x="52" y="13"/>
                    <a:pt x="52" y="11"/>
                  </a:cubicBezTo>
                  <a:cubicBezTo>
                    <a:pt x="53" y="10"/>
                    <a:pt x="54" y="8"/>
                    <a:pt x="54" y="6"/>
                  </a:cubicBezTo>
                  <a:cubicBezTo>
                    <a:pt x="28" y="37"/>
                    <a:pt x="28" y="37"/>
                    <a:pt x="28" y="37"/>
                  </a:cubicBezTo>
                  <a:cubicBezTo>
                    <a:pt x="21" y="37"/>
                    <a:pt x="21" y="37"/>
                    <a:pt x="21" y="37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8"/>
                    <a:pt x="16" y="9"/>
                    <a:pt x="16" y="11"/>
                  </a:cubicBezTo>
                  <a:cubicBezTo>
                    <a:pt x="15" y="13"/>
                    <a:pt x="15" y="14"/>
                    <a:pt x="14" y="15"/>
                  </a:cubicBezTo>
                  <a:cubicBezTo>
                    <a:pt x="6" y="37"/>
                    <a:pt x="6" y="37"/>
                    <a:pt x="6" y="37"/>
                  </a:cubicBezTo>
                  <a:cubicBezTo>
                    <a:pt x="0" y="37"/>
                    <a:pt x="0" y="37"/>
                    <a:pt x="0" y="37"/>
                  </a:cubicBezTo>
                  <a:lnTo>
                    <a:pt x="13" y="0"/>
                  </a:ln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529"/>
            <p:cNvSpPr/>
            <p:nvPr/>
          </p:nvSpPr>
          <p:spPr bwMode="auto">
            <a:xfrm>
              <a:off x="3938594" y="7159631"/>
              <a:ext cx="180975" cy="147638"/>
            </a:xfrm>
            <a:custGeom>
              <a:avLst/>
              <a:gdLst>
                <a:gd name="T0" fmla="*/ 30163 w 48"/>
                <a:gd name="T1" fmla="*/ 98425 h 39"/>
                <a:gd name="T2" fmla="*/ 30163 w 48"/>
                <a:gd name="T3" fmla="*/ 117353 h 39"/>
                <a:gd name="T4" fmla="*/ 75406 w 48"/>
                <a:gd name="T5" fmla="*/ 132496 h 39"/>
                <a:gd name="T6" fmla="*/ 101798 w 48"/>
                <a:gd name="T7" fmla="*/ 128710 h 39"/>
                <a:gd name="T8" fmla="*/ 131961 w 48"/>
                <a:gd name="T9" fmla="*/ 109782 h 39"/>
                <a:gd name="T10" fmla="*/ 128191 w 48"/>
                <a:gd name="T11" fmla="*/ 90854 h 39"/>
                <a:gd name="T12" fmla="*/ 101798 w 48"/>
                <a:gd name="T13" fmla="*/ 83283 h 39"/>
                <a:gd name="T14" fmla="*/ 75406 w 48"/>
                <a:gd name="T15" fmla="*/ 79497 h 39"/>
                <a:gd name="T16" fmla="*/ 41473 w 48"/>
                <a:gd name="T17" fmla="*/ 68141 h 39"/>
                <a:gd name="T18" fmla="*/ 33933 w 48"/>
                <a:gd name="T19" fmla="*/ 41641 h 39"/>
                <a:gd name="T20" fmla="*/ 60325 w 48"/>
                <a:gd name="T21" fmla="*/ 11357 h 39"/>
                <a:gd name="T22" fmla="*/ 116880 w 48"/>
                <a:gd name="T23" fmla="*/ 0 h 39"/>
                <a:gd name="T24" fmla="*/ 165894 w 48"/>
                <a:gd name="T25" fmla="*/ 11357 h 39"/>
                <a:gd name="T26" fmla="*/ 177205 w 48"/>
                <a:gd name="T27" fmla="*/ 45427 h 39"/>
                <a:gd name="T28" fmla="*/ 150813 w 48"/>
                <a:gd name="T29" fmla="*/ 45427 h 39"/>
                <a:gd name="T30" fmla="*/ 150813 w 48"/>
                <a:gd name="T31" fmla="*/ 26499 h 39"/>
                <a:gd name="T32" fmla="*/ 113109 w 48"/>
                <a:gd name="T33" fmla="*/ 15142 h 39"/>
                <a:gd name="T34" fmla="*/ 75406 w 48"/>
                <a:gd name="T35" fmla="*/ 22714 h 39"/>
                <a:gd name="T36" fmla="*/ 60325 w 48"/>
                <a:gd name="T37" fmla="*/ 41641 h 39"/>
                <a:gd name="T38" fmla="*/ 64095 w 48"/>
                <a:gd name="T39" fmla="*/ 56784 h 39"/>
                <a:gd name="T40" fmla="*/ 98028 w 48"/>
                <a:gd name="T41" fmla="*/ 64355 h 39"/>
                <a:gd name="T42" fmla="*/ 124420 w 48"/>
                <a:gd name="T43" fmla="*/ 68141 h 39"/>
                <a:gd name="T44" fmla="*/ 150813 w 48"/>
                <a:gd name="T45" fmla="*/ 75712 h 39"/>
                <a:gd name="T46" fmla="*/ 162123 w 48"/>
                <a:gd name="T47" fmla="*/ 105997 h 39"/>
                <a:gd name="T48" fmla="*/ 124420 w 48"/>
                <a:gd name="T49" fmla="*/ 140067 h 39"/>
                <a:gd name="T50" fmla="*/ 64095 w 48"/>
                <a:gd name="T51" fmla="*/ 147638 h 39"/>
                <a:gd name="T52" fmla="*/ 11311 w 48"/>
                <a:gd name="T53" fmla="*/ 136281 h 39"/>
                <a:gd name="T54" fmla="*/ 7541 w 48"/>
                <a:gd name="T55" fmla="*/ 98425 h 39"/>
                <a:gd name="T56" fmla="*/ 30163 w 48"/>
                <a:gd name="T57" fmla="*/ 98425 h 39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48"/>
                <a:gd name="T88" fmla="*/ 0 h 39"/>
                <a:gd name="T89" fmla="*/ 48 w 48"/>
                <a:gd name="T90" fmla="*/ 39 h 39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48" h="39">
                  <a:moveTo>
                    <a:pt x="8" y="26"/>
                  </a:moveTo>
                  <a:cubicBezTo>
                    <a:pt x="8" y="28"/>
                    <a:pt x="8" y="30"/>
                    <a:pt x="8" y="31"/>
                  </a:cubicBezTo>
                  <a:cubicBezTo>
                    <a:pt x="10" y="34"/>
                    <a:pt x="14" y="35"/>
                    <a:pt x="20" y="35"/>
                  </a:cubicBezTo>
                  <a:cubicBezTo>
                    <a:pt x="22" y="35"/>
                    <a:pt x="25" y="35"/>
                    <a:pt x="27" y="34"/>
                  </a:cubicBezTo>
                  <a:cubicBezTo>
                    <a:pt x="32" y="33"/>
                    <a:pt x="34" y="31"/>
                    <a:pt x="35" y="29"/>
                  </a:cubicBezTo>
                  <a:cubicBezTo>
                    <a:pt x="36" y="27"/>
                    <a:pt x="36" y="25"/>
                    <a:pt x="34" y="24"/>
                  </a:cubicBezTo>
                  <a:cubicBezTo>
                    <a:pt x="33" y="23"/>
                    <a:pt x="30" y="23"/>
                    <a:pt x="27" y="22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16" y="20"/>
                    <a:pt x="13" y="19"/>
                    <a:pt x="11" y="18"/>
                  </a:cubicBezTo>
                  <a:cubicBezTo>
                    <a:pt x="8" y="17"/>
                    <a:pt x="7" y="15"/>
                    <a:pt x="9" y="11"/>
                  </a:cubicBezTo>
                  <a:cubicBezTo>
                    <a:pt x="10" y="8"/>
                    <a:pt x="12" y="5"/>
                    <a:pt x="16" y="3"/>
                  </a:cubicBezTo>
                  <a:cubicBezTo>
                    <a:pt x="20" y="1"/>
                    <a:pt x="25" y="0"/>
                    <a:pt x="31" y="0"/>
                  </a:cubicBezTo>
                  <a:cubicBezTo>
                    <a:pt x="37" y="0"/>
                    <a:pt x="41" y="1"/>
                    <a:pt x="44" y="3"/>
                  </a:cubicBezTo>
                  <a:cubicBezTo>
                    <a:pt x="48" y="5"/>
                    <a:pt x="48" y="8"/>
                    <a:pt x="47" y="12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41" y="10"/>
                    <a:pt x="40" y="8"/>
                    <a:pt x="40" y="7"/>
                  </a:cubicBezTo>
                  <a:cubicBezTo>
                    <a:pt x="38" y="5"/>
                    <a:pt x="35" y="4"/>
                    <a:pt x="30" y="4"/>
                  </a:cubicBezTo>
                  <a:cubicBezTo>
                    <a:pt x="25" y="4"/>
                    <a:pt x="22" y="5"/>
                    <a:pt x="20" y="6"/>
                  </a:cubicBezTo>
                  <a:cubicBezTo>
                    <a:pt x="18" y="7"/>
                    <a:pt x="16" y="9"/>
                    <a:pt x="16" y="11"/>
                  </a:cubicBezTo>
                  <a:cubicBezTo>
                    <a:pt x="15" y="12"/>
                    <a:pt x="16" y="14"/>
                    <a:pt x="17" y="15"/>
                  </a:cubicBezTo>
                  <a:cubicBezTo>
                    <a:pt x="19" y="15"/>
                    <a:pt x="22" y="16"/>
                    <a:pt x="26" y="17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6" y="18"/>
                    <a:pt x="39" y="19"/>
                    <a:pt x="40" y="20"/>
                  </a:cubicBezTo>
                  <a:cubicBezTo>
                    <a:pt x="43" y="22"/>
                    <a:pt x="44" y="24"/>
                    <a:pt x="43" y="28"/>
                  </a:cubicBezTo>
                  <a:cubicBezTo>
                    <a:pt x="41" y="32"/>
                    <a:pt x="38" y="35"/>
                    <a:pt x="33" y="37"/>
                  </a:cubicBezTo>
                  <a:cubicBezTo>
                    <a:pt x="28" y="38"/>
                    <a:pt x="23" y="39"/>
                    <a:pt x="17" y="39"/>
                  </a:cubicBezTo>
                  <a:cubicBezTo>
                    <a:pt x="11" y="39"/>
                    <a:pt x="6" y="38"/>
                    <a:pt x="3" y="36"/>
                  </a:cubicBezTo>
                  <a:cubicBezTo>
                    <a:pt x="1" y="33"/>
                    <a:pt x="0" y="30"/>
                    <a:pt x="2" y="26"/>
                  </a:cubicBezTo>
                  <a:lnTo>
                    <a:pt x="8" y="26"/>
                  </a:ln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530"/>
            <p:cNvSpPr/>
            <p:nvPr/>
          </p:nvSpPr>
          <p:spPr bwMode="auto">
            <a:xfrm>
              <a:off x="4160845" y="7159631"/>
              <a:ext cx="195263" cy="147638"/>
            </a:xfrm>
            <a:custGeom>
              <a:avLst/>
              <a:gdLst>
                <a:gd name="T0" fmla="*/ 191508 w 52"/>
                <a:gd name="T1" fmla="*/ 45427 h 39"/>
                <a:gd name="T2" fmla="*/ 165223 w 52"/>
                <a:gd name="T3" fmla="*/ 45427 h 39"/>
                <a:gd name="T4" fmla="*/ 157712 w 52"/>
                <a:gd name="T5" fmla="*/ 22714 h 39"/>
                <a:gd name="T6" fmla="*/ 123917 w 52"/>
                <a:gd name="T7" fmla="*/ 15142 h 39"/>
                <a:gd name="T8" fmla="*/ 71346 w 52"/>
                <a:gd name="T9" fmla="*/ 30285 h 39"/>
                <a:gd name="T10" fmla="*/ 37551 w 52"/>
                <a:gd name="T11" fmla="*/ 75712 h 39"/>
                <a:gd name="T12" fmla="*/ 37551 w 52"/>
                <a:gd name="T13" fmla="*/ 117353 h 39"/>
                <a:gd name="T14" fmla="*/ 78856 w 52"/>
                <a:gd name="T15" fmla="*/ 132496 h 39"/>
                <a:gd name="T16" fmla="*/ 131427 w 52"/>
                <a:gd name="T17" fmla="*/ 113568 h 39"/>
                <a:gd name="T18" fmla="*/ 150202 w 52"/>
                <a:gd name="T19" fmla="*/ 90854 h 39"/>
                <a:gd name="T20" fmla="*/ 176488 w 52"/>
                <a:gd name="T21" fmla="*/ 90854 h 39"/>
                <a:gd name="T22" fmla="*/ 142692 w 52"/>
                <a:gd name="T23" fmla="*/ 128710 h 39"/>
                <a:gd name="T24" fmla="*/ 71346 w 52"/>
                <a:gd name="T25" fmla="*/ 147638 h 39"/>
                <a:gd name="T26" fmla="*/ 18775 w 52"/>
                <a:gd name="T27" fmla="*/ 132496 h 39"/>
                <a:gd name="T28" fmla="*/ 11265 w 52"/>
                <a:gd name="T29" fmla="*/ 71926 h 39"/>
                <a:gd name="T30" fmla="*/ 52571 w 52"/>
                <a:gd name="T31" fmla="*/ 22714 h 39"/>
                <a:gd name="T32" fmla="*/ 127672 w 52"/>
                <a:gd name="T33" fmla="*/ 0 h 39"/>
                <a:gd name="T34" fmla="*/ 180243 w 52"/>
                <a:gd name="T35" fmla="*/ 15142 h 39"/>
                <a:gd name="T36" fmla="*/ 191508 w 52"/>
                <a:gd name="T37" fmla="*/ 45427 h 39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52"/>
                <a:gd name="T58" fmla="*/ 0 h 39"/>
                <a:gd name="T59" fmla="*/ 52 w 52"/>
                <a:gd name="T60" fmla="*/ 39 h 39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52" h="39">
                  <a:moveTo>
                    <a:pt x="51" y="12"/>
                  </a:moveTo>
                  <a:cubicBezTo>
                    <a:pt x="44" y="12"/>
                    <a:pt x="44" y="12"/>
                    <a:pt x="44" y="12"/>
                  </a:cubicBezTo>
                  <a:cubicBezTo>
                    <a:pt x="44" y="10"/>
                    <a:pt x="43" y="8"/>
                    <a:pt x="42" y="6"/>
                  </a:cubicBezTo>
                  <a:cubicBezTo>
                    <a:pt x="40" y="5"/>
                    <a:pt x="37" y="4"/>
                    <a:pt x="33" y="4"/>
                  </a:cubicBezTo>
                  <a:cubicBezTo>
                    <a:pt x="27" y="4"/>
                    <a:pt x="23" y="6"/>
                    <a:pt x="19" y="8"/>
                  </a:cubicBezTo>
                  <a:cubicBezTo>
                    <a:pt x="15" y="11"/>
                    <a:pt x="12" y="15"/>
                    <a:pt x="10" y="20"/>
                  </a:cubicBezTo>
                  <a:cubicBezTo>
                    <a:pt x="8" y="24"/>
                    <a:pt x="8" y="28"/>
                    <a:pt x="10" y="31"/>
                  </a:cubicBezTo>
                  <a:cubicBezTo>
                    <a:pt x="12" y="33"/>
                    <a:pt x="16" y="35"/>
                    <a:pt x="21" y="35"/>
                  </a:cubicBezTo>
                  <a:cubicBezTo>
                    <a:pt x="27" y="35"/>
                    <a:pt x="31" y="33"/>
                    <a:pt x="35" y="30"/>
                  </a:cubicBezTo>
                  <a:cubicBezTo>
                    <a:pt x="37" y="29"/>
                    <a:pt x="39" y="27"/>
                    <a:pt x="40" y="24"/>
                  </a:cubicBezTo>
                  <a:cubicBezTo>
                    <a:pt x="47" y="24"/>
                    <a:pt x="47" y="24"/>
                    <a:pt x="47" y="24"/>
                  </a:cubicBezTo>
                  <a:cubicBezTo>
                    <a:pt x="45" y="28"/>
                    <a:pt x="42" y="32"/>
                    <a:pt x="38" y="34"/>
                  </a:cubicBezTo>
                  <a:cubicBezTo>
                    <a:pt x="32" y="38"/>
                    <a:pt x="26" y="39"/>
                    <a:pt x="19" y="39"/>
                  </a:cubicBezTo>
                  <a:cubicBezTo>
                    <a:pt x="13" y="39"/>
                    <a:pt x="8" y="38"/>
                    <a:pt x="5" y="35"/>
                  </a:cubicBezTo>
                  <a:cubicBezTo>
                    <a:pt x="1" y="32"/>
                    <a:pt x="0" y="26"/>
                    <a:pt x="3" y="19"/>
                  </a:cubicBezTo>
                  <a:cubicBezTo>
                    <a:pt x="5" y="14"/>
                    <a:pt x="8" y="9"/>
                    <a:pt x="14" y="6"/>
                  </a:cubicBezTo>
                  <a:cubicBezTo>
                    <a:pt x="20" y="2"/>
                    <a:pt x="26" y="0"/>
                    <a:pt x="34" y="0"/>
                  </a:cubicBezTo>
                  <a:cubicBezTo>
                    <a:pt x="41" y="0"/>
                    <a:pt x="45" y="1"/>
                    <a:pt x="48" y="4"/>
                  </a:cubicBezTo>
                  <a:cubicBezTo>
                    <a:pt x="51" y="6"/>
                    <a:pt x="52" y="9"/>
                    <a:pt x="51" y="12"/>
                  </a:cubicBez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531"/>
            <p:cNvSpPr>
              <a:spLocks noEditPoints="1"/>
            </p:cNvSpPr>
            <p:nvPr/>
          </p:nvSpPr>
          <p:spPr bwMode="auto">
            <a:xfrm>
              <a:off x="4348170" y="7197731"/>
              <a:ext cx="146050" cy="109538"/>
            </a:xfrm>
            <a:custGeom>
              <a:avLst/>
              <a:gdLst>
                <a:gd name="T0" fmla="*/ 142305 w 39"/>
                <a:gd name="T1" fmla="*/ 52880 h 29"/>
                <a:gd name="T2" fmla="*/ 108601 w 39"/>
                <a:gd name="T3" fmla="*/ 94429 h 29"/>
                <a:gd name="T4" fmla="*/ 52428 w 39"/>
                <a:gd name="T5" fmla="*/ 109538 h 29"/>
                <a:gd name="T6" fmla="*/ 11235 w 39"/>
                <a:gd name="T7" fmla="*/ 94429 h 29"/>
                <a:gd name="T8" fmla="*/ 7490 w 39"/>
                <a:gd name="T9" fmla="*/ 56658 h 29"/>
                <a:gd name="T10" fmla="*/ 41194 w 39"/>
                <a:gd name="T11" fmla="*/ 15109 h 29"/>
                <a:gd name="T12" fmla="*/ 93622 w 39"/>
                <a:gd name="T13" fmla="*/ 0 h 29"/>
                <a:gd name="T14" fmla="*/ 134815 w 39"/>
                <a:gd name="T15" fmla="*/ 15109 h 29"/>
                <a:gd name="T16" fmla="*/ 142305 w 39"/>
                <a:gd name="T17" fmla="*/ 52880 h 29"/>
                <a:gd name="T18" fmla="*/ 116091 w 39"/>
                <a:gd name="T19" fmla="*/ 52880 h 29"/>
                <a:gd name="T20" fmla="*/ 119836 w 39"/>
                <a:gd name="T21" fmla="*/ 30217 h 29"/>
                <a:gd name="T22" fmla="*/ 89877 w 39"/>
                <a:gd name="T23" fmla="*/ 15109 h 29"/>
                <a:gd name="T24" fmla="*/ 52428 w 39"/>
                <a:gd name="T25" fmla="*/ 26440 h 29"/>
                <a:gd name="T26" fmla="*/ 29959 w 39"/>
                <a:gd name="T27" fmla="*/ 56658 h 29"/>
                <a:gd name="T28" fmla="*/ 29959 w 39"/>
                <a:gd name="T29" fmla="*/ 83098 h 29"/>
                <a:gd name="T30" fmla="*/ 59918 w 39"/>
                <a:gd name="T31" fmla="*/ 94429 h 29"/>
                <a:gd name="T32" fmla="*/ 97367 w 39"/>
                <a:gd name="T33" fmla="*/ 83098 h 29"/>
                <a:gd name="T34" fmla="*/ 116091 w 39"/>
                <a:gd name="T35" fmla="*/ 52880 h 29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9"/>
                <a:gd name="T55" fmla="*/ 0 h 29"/>
                <a:gd name="T56" fmla="*/ 39 w 39"/>
                <a:gd name="T57" fmla="*/ 29 h 29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9" h="29">
                  <a:moveTo>
                    <a:pt x="38" y="14"/>
                  </a:moveTo>
                  <a:cubicBezTo>
                    <a:pt x="36" y="18"/>
                    <a:pt x="33" y="22"/>
                    <a:pt x="29" y="25"/>
                  </a:cubicBezTo>
                  <a:cubicBezTo>
                    <a:pt x="25" y="28"/>
                    <a:pt x="20" y="29"/>
                    <a:pt x="14" y="29"/>
                  </a:cubicBezTo>
                  <a:cubicBezTo>
                    <a:pt x="9" y="29"/>
                    <a:pt x="5" y="28"/>
                    <a:pt x="3" y="25"/>
                  </a:cubicBezTo>
                  <a:cubicBezTo>
                    <a:pt x="1" y="23"/>
                    <a:pt x="0" y="19"/>
                    <a:pt x="2" y="15"/>
                  </a:cubicBezTo>
                  <a:cubicBezTo>
                    <a:pt x="3" y="11"/>
                    <a:pt x="6" y="7"/>
                    <a:pt x="11" y="4"/>
                  </a:cubicBezTo>
                  <a:cubicBezTo>
                    <a:pt x="15" y="2"/>
                    <a:pt x="20" y="0"/>
                    <a:pt x="25" y="0"/>
                  </a:cubicBezTo>
                  <a:cubicBezTo>
                    <a:pt x="30" y="0"/>
                    <a:pt x="34" y="1"/>
                    <a:pt x="36" y="4"/>
                  </a:cubicBezTo>
                  <a:cubicBezTo>
                    <a:pt x="39" y="6"/>
                    <a:pt x="39" y="9"/>
                    <a:pt x="38" y="14"/>
                  </a:cubicBezTo>
                  <a:close/>
                  <a:moveTo>
                    <a:pt x="31" y="14"/>
                  </a:moveTo>
                  <a:cubicBezTo>
                    <a:pt x="32" y="12"/>
                    <a:pt x="32" y="10"/>
                    <a:pt x="32" y="8"/>
                  </a:cubicBezTo>
                  <a:cubicBezTo>
                    <a:pt x="31" y="5"/>
                    <a:pt x="28" y="4"/>
                    <a:pt x="24" y="4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1" y="10"/>
                    <a:pt x="9" y="12"/>
                    <a:pt x="8" y="15"/>
                  </a:cubicBezTo>
                  <a:cubicBezTo>
                    <a:pt x="7" y="18"/>
                    <a:pt x="7" y="20"/>
                    <a:pt x="8" y="22"/>
                  </a:cubicBezTo>
                  <a:cubicBezTo>
                    <a:pt x="10" y="24"/>
                    <a:pt x="12" y="25"/>
                    <a:pt x="16" y="25"/>
                  </a:cubicBezTo>
                  <a:cubicBezTo>
                    <a:pt x="20" y="25"/>
                    <a:pt x="23" y="24"/>
                    <a:pt x="26" y="22"/>
                  </a:cubicBezTo>
                  <a:cubicBezTo>
                    <a:pt x="28" y="20"/>
                    <a:pt x="30" y="17"/>
                    <a:pt x="31" y="14"/>
                  </a:cubicBez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532"/>
            <p:cNvSpPr/>
            <p:nvPr/>
          </p:nvSpPr>
          <p:spPr bwMode="auto">
            <a:xfrm>
              <a:off x="4494220" y="7197731"/>
              <a:ext cx="104775" cy="104775"/>
            </a:xfrm>
            <a:custGeom>
              <a:avLst/>
              <a:gdLst>
                <a:gd name="T0" fmla="*/ 33678 w 28"/>
                <a:gd name="T1" fmla="*/ 3742 h 28"/>
                <a:gd name="T2" fmla="*/ 59871 w 28"/>
                <a:gd name="T3" fmla="*/ 3742 h 28"/>
                <a:gd name="T4" fmla="*/ 52388 w 28"/>
                <a:gd name="T5" fmla="*/ 22452 h 28"/>
                <a:gd name="T6" fmla="*/ 71097 w 28"/>
                <a:gd name="T7" fmla="*/ 7484 h 28"/>
                <a:gd name="T8" fmla="*/ 97291 w 28"/>
                <a:gd name="T9" fmla="*/ 0 h 28"/>
                <a:gd name="T10" fmla="*/ 101033 w 28"/>
                <a:gd name="T11" fmla="*/ 0 h 28"/>
                <a:gd name="T12" fmla="*/ 104775 w 28"/>
                <a:gd name="T13" fmla="*/ 3742 h 28"/>
                <a:gd name="T14" fmla="*/ 97291 w 28"/>
                <a:gd name="T15" fmla="*/ 18710 h 28"/>
                <a:gd name="T16" fmla="*/ 93549 w 28"/>
                <a:gd name="T17" fmla="*/ 18710 h 28"/>
                <a:gd name="T18" fmla="*/ 89807 w 28"/>
                <a:gd name="T19" fmla="*/ 18710 h 28"/>
                <a:gd name="T20" fmla="*/ 59871 w 28"/>
                <a:gd name="T21" fmla="*/ 26194 h 28"/>
                <a:gd name="T22" fmla="*/ 44904 w 28"/>
                <a:gd name="T23" fmla="*/ 48646 h 28"/>
                <a:gd name="T24" fmla="*/ 22452 w 28"/>
                <a:gd name="T25" fmla="*/ 104775 h 28"/>
                <a:gd name="T26" fmla="*/ 0 w 28"/>
                <a:gd name="T27" fmla="*/ 104775 h 28"/>
                <a:gd name="T28" fmla="*/ 33678 w 28"/>
                <a:gd name="T29" fmla="*/ 3742 h 2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8"/>
                <a:gd name="T46" fmla="*/ 0 h 28"/>
                <a:gd name="T47" fmla="*/ 28 w 28"/>
                <a:gd name="T48" fmla="*/ 28 h 2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8" h="28">
                  <a:moveTo>
                    <a:pt x="9" y="1"/>
                  </a:moveTo>
                  <a:cubicBezTo>
                    <a:pt x="16" y="1"/>
                    <a:pt x="16" y="1"/>
                    <a:pt x="16" y="1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5" y="5"/>
                    <a:pt x="16" y="4"/>
                    <a:pt x="19" y="2"/>
                  </a:cubicBezTo>
                  <a:cubicBezTo>
                    <a:pt x="21" y="1"/>
                    <a:pt x="24" y="0"/>
                    <a:pt x="26" y="0"/>
                  </a:cubicBezTo>
                  <a:cubicBezTo>
                    <a:pt x="26" y="0"/>
                    <a:pt x="26" y="0"/>
                    <a:pt x="27" y="0"/>
                  </a:cubicBezTo>
                  <a:cubicBezTo>
                    <a:pt x="27" y="0"/>
                    <a:pt x="27" y="0"/>
                    <a:pt x="28" y="1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6" y="5"/>
                    <a:pt x="26" y="5"/>
                    <a:pt x="25" y="5"/>
                  </a:cubicBezTo>
                  <a:cubicBezTo>
                    <a:pt x="25" y="5"/>
                    <a:pt x="25" y="5"/>
                    <a:pt x="24" y="5"/>
                  </a:cubicBezTo>
                  <a:cubicBezTo>
                    <a:pt x="21" y="5"/>
                    <a:pt x="18" y="6"/>
                    <a:pt x="16" y="7"/>
                  </a:cubicBezTo>
                  <a:cubicBezTo>
                    <a:pt x="14" y="9"/>
                    <a:pt x="12" y="11"/>
                    <a:pt x="12" y="13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9" y="1"/>
                  </a:ln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 533"/>
            <p:cNvSpPr>
              <a:spLocks noEditPoints="1"/>
            </p:cNvSpPr>
            <p:nvPr/>
          </p:nvSpPr>
          <p:spPr bwMode="auto">
            <a:xfrm>
              <a:off x="4565658" y="7197731"/>
              <a:ext cx="165100" cy="146050"/>
            </a:xfrm>
            <a:custGeom>
              <a:avLst/>
              <a:gdLst>
                <a:gd name="T0" fmla="*/ 52532 w 44"/>
                <a:gd name="T1" fmla="*/ 3745 h 39"/>
                <a:gd name="T2" fmla="*/ 75045 w 44"/>
                <a:gd name="T3" fmla="*/ 3745 h 39"/>
                <a:gd name="T4" fmla="*/ 71293 w 44"/>
                <a:gd name="T5" fmla="*/ 18724 h 39"/>
                <a:gd name="T6" fmla="*/ 90055 w 44"/>
                <a:gd name="T7" fmla="*/ 7490 h 39"/>
                <a:gd name="T8" fmla="*/ 120073 w 44"/>
                <a:gd name="T9" fmla="*/ 0 h 39"/>
                <a:gd name="T10" fmla="*/ 157595 w 44"/>
                <a:gd name="T11" fmla="*/ 14979 h 39"/>
                <a:gd name="T12" fmla="*/ 161348 w 44"/>
                <a:gd name="T13" fmla="*/ 52428 h 39"/>
                <a:gd name="T14" fmla="*/ 116320 w 44"/>
                <a:gd name="T15" fmla="*/ 101112 h 39"/>
                <a:gd name="T16" fmla="*/ 78798 w 44"/>
                <a:gd name="T17" fmla="*/ 108601 h 39"/>
                <a:gd name="T18" fmla="*/ 52532 w 44"/>
                <a:gd name="T19" fmla="*/ 104856 h 39"/>
                <a:gd name="T20" fmla="*/ 41275 w 44"/>
                <a:gd name="T21" fmla="*/ 93622 h 39"/>
                <a:gd name="T22" fmla="*/ 22514 w 44"/>
                <a:gd name="T23" fmla="*/ 146050 h 39"/>
                <a:gd name="T24" fmla="*/ 0 w 44"/>
                <a:gd name="T25" fmla="*/ 146050 h 39"/>
                <a:gd name="T26" fmla="*/ 52532 w 44"/>
                <a:gd name="T27" fmla="*/ 3745 h 39"/>
                <a:gd name="T28" fmla="*/ 135082 w 44"/>
                <a:gd name="T29" fmla="*/ 52428 h 39"/>
                <a:gd name="T30" fmla="*/ 138834 w 44"/>
                <a:gd name="T31" fmla="*/ 33704 h 39"/>
                <a:gd name="T32" fmla="*/ 108816 w 44"/>
                <a:gd name="T33" fmla="*/ 14979 h 39"/>
                <a:gd name="T34" fmla="*/ 67541 w 44"/>
                <a:gd name="T35" fmla="*/ 33704 h 39"/>
                <a:gd name="T36" fmla="*/ 56284 w 44"/>
                <a:gd name="T37" fmla="*/ 59918 h 39"/>
                <a:gd name="T38" fmla="*/ 52532 w 44"/>
                <a:gd name="T39" fmla="*/ 78642 h 39"/>
                <a:gd name="T40" fmla="*/ 82550 w 44"/>
                <a:gd name="T41" fmla="*/ 93622 h 39"/>
                <a:gd name="T42" fmla="*/ 112568 w 44"/>
                <a:gd name="T43" fmla="*/ 82387 h 39"/>
                <a:gd name="T44" fmla="*/ 135082 w 44"/>
                <a:gd name="T45" fmla="*/ 52428 h 39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44"/>
                <a:gd name="T70" fmla="*/ 0 h 39"/>
                <a:gd name="T71" fmla="*/ 44 w 44"/>
                <a:gd name="T72" fmla="*/ 39 h 39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44" h="39">
                  <a:moveTo>
                    <a:pt x="14" y="1"/>
                  </a:moveTo>
                  <a:cubicBezTo>
                    <a:pt x="20" y="1"/>
                    <a:pt x="20" y="1"/>
                    <a:pt x="20" y="1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20" y="4"/>
                    <a:pt x="22" y="3"/>
                    <a:pt x="24" y="2"/>
                  </a:cubicBezTo>
                  <a:cubicBezTo>
                    <a:pt x="26" y="1"/>
                    <a:pt x="29" y="0"/>
                    <a:pt x="32" y="0"/>
                  </a:cubicBezTo>
                  <a:cubicBezTo>
                    <a:pt x="36" y="0"/>
                    <a:pt x="40" y="2"/>
                    <a:pt x="42" y="4"/>
                  </a:cubicBezTo>
                  <a:cubicBezTo>
                    <a:pt x="44" y="6"/>
                    <a:pt x="44" y="10"/>
                    <a:pt x="43" y="14"/>
                  </a:cubicBezTo>
                  <a:cubicBezTo>
                    <a:pt x="40" y="20"/>
                    <a:pt x="37" y="24"/>
                    <a:pt x="31" y="27"/>
                  </a:cubicBezTo>
                  <a:cubicBezTo>
                    <a:pt x="28" y="28"/>
                    <a:pt x="25" y="29"/>
                    <a:pt x="21" y="29"/>
                  </a:cubicBezTo>
                  <a:cubicBezTo>
                    <a:pt x="18" y="29"/>
                    <a:pt x="16" y="29"/>
                    <a:pt x="14" y="28"/>
                  </a:cubicBezTo>
                  <a:cubicBezTo>
                    <a:pt x="13" y="27"/>
                    <a:pt x="12" y="26"/>
                    <a:pt x="11" y="25"/>
                  </a:cubicBezTo>
                  <a:cubicBezTo>
                    <a:pt x="6" y="39"/>
                    <a:pt x="6" y="39"/>
                    <a:pt x="6" y="39"/>
                  </a:cubicBezTo>
                  <a:cubicBezTo>
                    <a:pt x="0" y="39"/>
                    <a:pt x="0" y="39"/>
                    <a:pt x="0" y="39"/>
                  </a:cubicBezTo>
                  <a:lnTo>
                    <a:pt x="14" y="1"/>
                  </a:lnTo>
                  <a:close/>
                  <a:moveTo>
                    <a:pt x="36" y="14"/>
                  </a:moveTo>
                  <a:cubicBezTo>
                    <a:pt x="37" y="12"/>
                    <a:pt x="37" y="10"/>
                    <a:pt x="37" y="9"/>
                  </a:cubicBezTo>
                  <a:cubicBezTo>
                    <a:pt x="36" y="6"/>
                    <a:pt x="33" y="4"/>
                    <a:pt x="29" y="4"/>
                  </a:cubicBezTo>
                  <a:cubicBezTo>
                    <a:pt x="25" y="4"/>
                    <a:pt x="21" y="6"/>
                    <a:pt x="18" y="9"/>
                  </a:cubicBezTo>
                  <a:cubicBezTo>
                    <a:pt x="17" y="11"/>
                    <a:pt x="16" y="13"/>
                    <a:pt x="15" y="16"/>
                  </a:cubicBezTo>
                  <a:cubicBezTo>
                    <a:pt x="14" y="18"/>
                    <a:pt x="14" y="19"/>
                    <a:pt x="14" y="21"/>
                  </a:cubicBezTo>
                  <a:cubicBezTo>
                    <a:pt x="15" y="24"/>
                    <a:pt x="17" y="25"/>
                    <a:pt x="22" y="25"/>
                  </a:cubicBezTo>
                  <a:cubicBezTo>
                    <a:pt x="25" y="25"/>
                    <a:pt x="27" y="24"/>
                    <a:pt x="30" y="22"/>
                  </a:cubicBezTo>
                  <a:cubicBezTo>
                    <a:pt x="33" y="21"/>
                    <a:pt x="35" y="18"/>
                    <a:pt x="36" y="14"/>
                  </a:cubicBez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534"/>
            <p:cNvSpPr>
              <a:spLocks noEditPoints="1"/>
            </p:cNvSpPr>
            <p:nvPr/>
          </p:nvSpPr>
          <p:spPr bwMode="auto">
            <a:xfrm>
              <a:off x="4733933" y="7197731"/>
              <a:ext cx="146050" cy="109538"/>
            </a:xfrm>
            <a:custGeom>
              <a:avLst/>
              <a:gdLst>
                <a:gd name="T0" fmla="*/ 142305 w 39"/>
                <a:gd name="T1" fmla="*/ 52880 h 29"/>
                <a:gd name="T2" fmla="*/ 108601 w 39"/>
                <a:gd name="T3" fmla="*/ 94429 h 29"/>
                <a:gd name="T4" fmla="*/ 52428 w 39"/>
                <a:gd name="T5" fmla="*/ 109538 h 29"/>
                <a:gd name="T6" fmla="*/ 11235 w 39"/>
                <a:gd name="T7" fmla="*/ 94429 h 29"/>
                <a:gd name="T8" fmla="*/ 7490 w 39"/>
                <a:gd name="T9" fmla="*/ 56658 h 29"/>
                <a:gd name="T10" fmla="*/ 37449 w 39"/>
                <a:gd name="T11" fmla="*/ 15109 h 29"/>
                <a:gd name="T12" fmla="*/ 93622 w 39"/>
                <a:gd name="T13" fmla="*/ 0 h 29"/>
                <a:gd name="T14" fmla="*/ 134815 w 39"/>
                <a:gd name="T15" fmla="*/ 15109 h 29"/>
                <a:gd name="T16" fmla="*/ 142305 w 39"/>
                <a:gd name="T17" fmla="*/ 52880 h 29"/>
                <a:gd name="T18" fmla="*/ 116091 w 39"/>
                <a:gd name="T19" fmla="*/ 52880 h 29"/>
                <a:gd name="T20" fmla="*/ 116091 w 39"/>
                <a:gd name="T21" fmla="*/ 30217 h 29"/>
                <a:gd name="T22" fmla="*/ 86132 w 39"/>
                <a:gd name="T23" fmla="*/ 15109 h 29"/>
                <a:gd name="T24" fmla="*/ 52428 w 39"/>
                <a:gd name="T25" fmla="*/ 26440 h 29"/>
                <a:gd name="T26" fmla="*/ 29959 w 39"/>
                <a:gd name="T27" fmla="*/ 56658 h 29"/>
                <a:gd name="T28" fmla="*/ 29959 w 39"/>
                <a:gd name="T29" fmla="*/ 83098 h 29"/>
                <a:gd name="T30" fmla="*/ 59918 w 39"/>
                <a:gd name="T31" fmla="*/ 94429 h 29"/>
                <a:gd name="T32" fmla="*/ 97367 w 39"/>
                <a:gd name="T33" fmla="*/ 83098 h 29"/>
                <a:gd name="T34" fmla="*/ 116091 w 39"/>
                <a:gd name="T35" fmla="*/ 52880 h 29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9"/>
                <a:gd name="T55" fmla="*/ 0 h 29"/>
                <a:gd name="T56" fmla="*/ 39 w 39"/>
                <a:gd name="T57" fmla="*/ 29 h 29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9" h="29">
                  <a:moveTo>
                    <a:pt x="38" y="14"/>
                  </a:moveTo>
                  <a:cubicBezTo>
                    <a:pt x="36" y="18"/>
                    <a:pt x="33" y="22"/>
                    <a:pt x="29" y="25"/>
                  </a:cubicBezTo>
                  <a:cubicBezTo>
                    <a:pt x="25" y="28"/>
                    <a:pt x="20" y="29"/>
                    <a:pt x="14" y="29"/>
                  </a:cubicBezTo>
                  <a:cubicBezTo>
                    <a:pt x="8" y="29"/>
                    <a:pt x="5" y="28"/>
                    <a:pt x="3" y="25"/>
                  </a:cubicBezTo>
                  <a:cubicBezTo>
                    <a:pt x="0" y="23"/>
                    <a:pt x="0" y="19"/>
                    <a:pt x="2" y="15"/>
                  </a:cubicBezTo>
                  <a:cubicBezTo>
                    <a:pt x="3" y="11"/>
                    <a:pt x="6" y="7"/>
                    <a:pt x="10" y="4"/>
                  </a:cubicBezTo>
                  <a:cubicBezTo>
                    <a:pt x="15" y="2"/>
                    <a:pt x="20" y="0"/>
                    <a:pt x="25" y="0"/>
                  </a:cubicBezTo>
                  <a:cubicBezTo>
                    <a:pt x="30" y="0"/>
                    <a:pt x="34" y="1"/>
                    <a:pt x="36" y="4"/>
                  </a:cubicBezTo>
                  <a:cubicBezTo>
                    <a:pt x="39" y="6"/>
                    <a:pt x="39" y="9"/>
                    <a:pt x="38" y="14"/>
                  </a:cubicBezTo>
                  <a:close/>
                  <a:moveTo>
                    <a:pt x="31" y="14"/>
                  </a:moveTo>
                  <a:cubicBezTo>
                    <a:pt x="32" y="12"/>
                    <a:pt x="32" y="10"/>
                    <a:pt x="31" y="8"/>
                  </a:cubicBezTo>
                  <a:cubicBezTo>
                    <a:pt x="31" y="5"/>
                    <a:pt x="28" y="4"/>
                    <a:pt x="23" y="4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1" y="10"/>
                    <a:pt x="9" y="12"/>
                    <a:pt x="8" y="15"/>
                  </a:cubicBezTo>
                  <a:cubicBezTo>
                    <a:pt x="7" y="18"/>
                    <a:pt x="7" y="20"/>
                    <a:pt x="8" y="22"/>
                  </a:cubicBezTo>
                  <a:cubicBezTo>
                    <a:pt x="9" y="24"/>
                    <a:pt x="12" y="25"/>
                    <a:pt x="16" y="25"/>
                  </a:cubicBezTo>
                  <a:cubicBezTo>
                    <a:pt x="20" y="25"/>
                    <a:pt x="23" y="24"/>
                    <a:pt x="26" y="22"/>
                  </a:cubicBezTo>
                  <a:cubicBezTo>
                    <a:pt x="28" y="20"/>
                    <a:pt x="30" y="17"/>
                    <a:pt x="31" y="14"/>
                  </a:cubicBez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31" name="Freeform 535"/>
            <p:cNvSpPr/>
            <p:nvPr/>
          </p:nvSpPr>
          <p:spPr bwMode="auto">
            <a:xfrm>
              <a:off x="4873633" y="7197731"/>
              <a:ext cx="107950" cy="104775"/>
            </a:xfrm>
            <a:custGeom>
              <a:avLst/>
              <a:gdLst>
                <a:gd name="T0" fmla="*/ 37224 w 29"/>
                <a:gd name="T1" fmla="*/ 3742 h 28"/>
                <a:gd name="T2" fmla="*/ 59559 w 29"/>
                <a:gd name="T3" fmla="*/ 3742 h 28"/>
                <a:gd name="T4" fmla="*/ 52114 w 29"/>
                <a:gd name="T5" fmla="*/ 22452 h 28"/>
                <a:gd name="T6" fmla="*/ 70726 w 29"/>
                <a:gd name="T7" fmla="*/ 7484 h 28"/>
                <a:gd name="T8" fmla="*/ 100505 w 29"/>
                <a:gd name="T9" fmla="*/ 0 h 28"/>
                <a:gd name="T10" fmla="*/ 100505 w 29"/>
                <a:gd name="T11" fmla="*/ 0 h 28"/>
                <a:gd name="T12" fmla="*/ 107950 w 29"/>
                <a:gd name="T13" fmla="*/ 3742 h 28"/>
                <a:gd name="T14" fmla="*/ 100505 w 29"/>
                <a:gd name="T15" fmla="*/ 18710 h 28"/>
                <a:gd name="T16" fmla="*/ 96783 w 29"/>
                <a:gd name="T17" fmla="*/ 18710 h 28"/>
                <a:gd name="T18" fmla="*/ 93060 w 29"/>
                <a:gd name="T19" fmla="*/ 18710 h 28"/>
                <a:gd name="T20" fmla="*/ 63281 w 29"/>
                <a:gd name="T21" fmla="*/ 26194 h 28"/>
                <a:gd name="T22" fmla="*/ 44669 w 29"/>
                <a:gd name="T23" fmla="*/ 48646 h 28"/>
                <a:gd name="T24" fmla="*/ 22334 w 29"/>
                <a:gd name="T25" fmla="*/ 104775 h 28"/>
                <a:gd name="T26" fmla="*/ 0 w 29"/>
                <a:gd name="T27" fmla="*/ 104775 h 28"/>
                <a:gd name="T28" fmla="*/ 37224 w 29"/>
                <a:gd name="T29" fmla="*/ 3742 h 2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9"/>
                <a:gd name="T46" fmla="*/ 0 h 28"/>
                <a:gd name="T47" fmla="*/ 29 w 29"/>
                <a:gd name="T48" fmla="*/ 28 h 2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9" h="28">
                  <a:moveTo>
                    <a:pt x="10" y="1"/>
                  </a:moveTo>
                  <a:cubicBezTo>
                    <a:pt x="16" y="1"/>
                    <a:pt x="16" y="1"/>
                    <a:pt x="16" y="1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5" y="5"/>
                    <a:pt x="17" y="4"/>
                    <a:pt x="19" y="2"/>
                  </a:cubicBezTo>
                  <a:cubicBezTo>
                    <a:pt x="22" y="1"/>
                    <a:pt x="24" y="0"/>
                    <a:pt x="27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0"/>
                    <a:pt x="28" y="0"/>
                    <a:pt x="29" y="1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6" y="5"/>
                    <a:pt x="25" y="5"/>
                    <a:pt x="25" y="5"/>
                  </a:cubicBezTo>
                  <a:cubicBezTo>
                    <a:pt x="22" y="5"/>
                    <a:pt x="19" y="6"/>
                    <a:pt x="17" y="7"/>
                  </a:cubicBezTo>
                  <a:cubicBezTo>
                    <a:pt x="14" y="9"/>
                    <a:pt x="13" y="11"/>
                    <a:pt x="12" y="13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10" y="1"/>
                  </a:ln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32" name="Freeform 536"/>
            <p:cNvSpPr>
              <a:spLocks noEditPoints="1"/>
            </p:cNvSpPr>
            <p:nvPr/>
          </p:nvSpPr>
          <p:spPr bwMode="auto">
            <a:xfrm>
              <a:off x="4956184" y="7197731"/>
              <a:ext cx="146050" cy="109538"/>
            </a:xfrm>
            <a:custGeom>
              <a:avLst/>
              <a:gdLst>
                <a:gd name="T0" fmla="*/ 101112 w 39"/>
                <a:gd name="T1" fmla="*/ 45326 h 29"/>
                <a:gd name="T2" fmla="*/ 112346 w 39"/>
                <a:gd name="T3" fmla="*/ 37772 h 29"/>
                <a:gd name="T4" fmla="*/ 116091 w 39"/>
                <a:gd name="T5" fmla="*/ 33995 h 29"/>
                <a:gd name="T6" fmla="*/ 112346 w 39"/>
                <a:gd name="T7" fmla="*/ 18886 h 29"/>
                <a:gd name="T8" fmla="*/ 89877 w 39"/>
                <a:gd name="T9" fmla="*/ 15109 h 29"/>
                <a:gd name="T10" fmla="*/ 59918 w 39"/>
                <a:gd name="T11" fmla="*/ 22663 h 29"/>
                <a:gd name="T12" fmla="*/ 48683 w 39"/>
                <a:gd name="T13" fmla="*/ 33995 h 29"/>
                <a:gd name="T14" fmla="*/ 26214 w 39"/>
                <a:gd name="T15" fmla="*/ 33995 h 29"/>
                <a:gd name="T16" fmla="*/ 52428 w 39"/>
                <a:gd name="T17" fmla="*/ 7554 h 29"/>
                <a:gd name="T18" fmla="*/ 93622 w 39"/>
                <a:gd name="T19" fmla="*/ 0 h 29"/>
                <a:gd name="T20" fmla="*/ 134815 w 39"/>
                <a:gd name="T21" fmla="*/ 7554 h 29"/>
                <a:gd name="T22" fmla="*/ 142305 w 39"/>
                <a:gd name="T23" fmla="*/ 30217 h 29"/>
                <a:gd name="T24" fmla="*/ 119836 w 39"/>
                <a:gd name="T25" fmla="*/ 90652 h 29"/>
                <a:gd name="T26" fmla="*/ 119836 w 39"/>
                <a:gd name="T27" fmla="*/ 94429 h 29"/>
                <a:gd name="T28" fmla="*/ 127326 w 39"/>
                <a:gd name="T29" fmla="*/ 94429 h 29"/>
                <a:gd name="T30" fmla="*/ 131071 w 39"/>
                <a:gd name="T31" fmla="*/ 94429 h 29"/>
                <a:gd name="T32" fmla="*/ 134815 w 39"/>
                <a:gd name="T33" fmla="*/ 94429 h 29"/>
                <a:gd name="T34" fmla="*/ 131071 w 39"/>
                <a:gd name="T35" fmla="*/ 105761 h 29"/>
                <a:gd name="T36" fmla="*/ 119836 w 39"/>
                <a:gd name="T37" fmla="*/ 109538 h 29"/>
                <a:gd name="T38" fmla="*/ 112346 w 39"/>
                <a:gd name="T39" fmla="*/ 109538 h 29"/>
                <a:gd name="T40" fmla="*/ 97367 w 39"/>
                <a:gd name="T41" fmla="*/ 101984 h 29"/>
                <a:gd name="T42" fmla="*/ 97367 w 39"/>
                <a:gd name="T43" fmla="*/ 94429 h 29"/>
                <a:gd name="T44" fmla="*/ 71153 w 39"/>
                <a:gd name="T45" fmla="*/ 105761 h 29"/>
                <a:gd name="T46" fmla="*/ 37449 w 39"/>
                <a:gd name="T47" fmla="*/ 109538 h 29"/>
                <a:gd name="T48" fmla="*/ 7490 w 39"/>
                <a:gd name="T49" fmla="*/ 101984 h 29"/>
                <a:gd name="T50" fmla="*/ 3745 w 39"/>
                <a:gd name="T51" fmla="*/ 79321 h 29"/>
                <a:gd name="T52" fmla="*/ 26214 w 39"/>
                <a:gd name="T53" fmla="*/ 56658 h 29"/>
                <a:gd name="T54" fmla="*/ 59918 w 39"/>
                <a:gd name="T55" fmla="*/ 49103 h 29"/>
                <a:gd name="T56" fmla="*/ 101112 w 39"/>
                <a:gd name="T57" fmla="*/ 45326 h 29"/>
                <a:gd name="T58" fmla="*/ 48683 w 39"/>
                <a:gd name="T59" fmla="*/ 94429 h 29"/>
                <a:gd name="T60" fmla="*/ 74897 w 39"/>
                <a:gd name="T61" fmla="*/ 90652 h 29"/>
                <a:gd name="T62" fmla="*/ 104856 w 39"/>
                <a:gd name="T63" fmla="*/ 67989 h 29"/>
                <a:gd name="T64" fmla="*/ 108601 w 39"/>
                <a:gd name="T65" fmla="*/ 52880 h 29"/>
                <a:gd name="T66" fmla="*/ 97367 w 39"/>
                <a:gd name="T67" fmla="*/ 56658 h 29"/>
                <a:gd name="T68" fmla="*/ 82387 w 39"/>
                <a:gd name="T69" fmla="*/ 60435 h 29"/>
                <a:gd name="T70" fmla="*/ 67408 w 39"/>
                <a:gd name="T71" fmla="*/ 60435 h 29"/>
                <a:gd name="T72" fmla="*/ 44938 w 39"/>
                <a:gd name="T73" fmla="*/ 64212 h 29"/>
                <a:gd name="T74" fmla="*/ 29959 w 39"/>
                <a:gd name="T75" fmla="*/ 79321 h 29"/>
                <a:gd name="T76" fmla="*/ 33704 w 39"/>
                <a:gd name="T77" fmla="*/ 90652 h 29"/>
                <a:gd name="T78" fmla="*/ 48683 w 39"/>
                <a:gd name="T79" fmla="*/ 94429 h 29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39"/>
                <a:gd name="T121" fmla="*/ 0 h 29"/>
                <a:gd name="T122" fmla="*/ 39 w 39"/>
                <a:gd name="T123" fmla="*/ 29 h 29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39" h="29">
                  <a:moveTo>
                    <a:pt x="27" y="12"/>
                  </a:moveTo>
                  <a:cubicBezTo>
                    <a:pt x="28" y="12"/>
                    <a:pt x="29" y="11"/>
                    <a:pt x="30" y="10"/>
                  </a:cubicBezTo>
                  <a:cubicBezTo>
                    <a:pt x="31" y="10"/>
                    <a:pt x="31" y="9"/>
                    <a:pt x="31" y="9"/>
                  </a:cubicBezTo>
                  <a:cubicBezTo>
                    <a:pt x="32" y="7"/>
                    <a:pt x="31" y="6"/>
                    <a:pt x="30" y="5"/>
                  </a:cubicBezTo>
                  <a:cubicBezTo>
                    <a:pt x="29" y="5"/>
                    <a:pt x="27" y="4"/>
                    <a:pt x="24" y="4"/>
                  </a:cubicBezTo>
                  <a:cubicBezTo>
                    <a:pt x="20" y="4"/>
                    <a:pt x="18" y="5"/>
                    <a:pt x="16" y="6"/>
                  </a:cubicBezTo>
                  <a:cubicBezTo>
                    <a:pt x="15" y="7"/>
                    <a:pt x="14" y="8"/>
                    <a:pt x="13" y="9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9" y="6"/>
                    <a:pt x="11" y="4"/>
                    <a:pt x="14" y="2"/>
                  </a:cubicBezTo>
                  <a:cubicBezTo>
                    <a:pt x="18" y="1"/>
                    <a:pt x="22" y="0"/>
                    <a:pt x="25" y="0"/>
                  </a:cubicBezTo>
                  <a:cubicBezTo>
                    <a:pt x="30" y="0"/>
                    <a:pt x="33" y="1"/>
                    <a:pt x="36" y="2"/>
                  </a:cubicBezTo>
                  <a:cubicBezTo>
                    <a:pt x="38" y="3"/>
                    <a:pt x="39" y="5"/>
                    <a:pt x="38" y="8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2" y="24"/>
                    <a:pt x="32" y="24"/>
                    <a:pt x="32" y="25"/>
                  </a:cubicBezTo>
                  <a:cubicBezTo>
                    <a:pt x="32" y="25"/>
                    <a:pt x="33" y="25"/>
                    <a:pt x="34" y="25"/>
                  </a:cubicBezTo>
                  <a:cubicBezTo>
                    <a:pt x="34" y="25"/>
                    <a:pt x="34" y="25"/>
                    <a:pt x="35" y="25"/>
                  </a:cubicBezTo>
                  <a:cubicBezTo>
                    <a:pt x="35" y="25"/>
                    <a:pt x="35" y="25"/>
                    <a:pt x="36" y="25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4" y="28"/>
                    <a:pt x="33" y="29"/>
                    <a:pt x="32" y="29"/>
                  </a:cubicBezTo>
                  <a:cubicBezTo>
                    <a:pt x="32" y="29"/>
                    <a:pt x="31" y="29"/>
                    <a:pt x="30" y="29"/>
                  </a:cubicBezTo>
                  <a:cubicBezTo>
                    <a:pt x="28" y="29"/>
                    <a:pt x="26" y="28"/>
                    <a:pt x="26" y="27"/>
                  </a:cubicBezTo>
                  <a:cubicBezTo>
                    <a:pt x="26" y="26"/>
                    <a:pt x="25" y="26"/>
                    <a:pt x="26" y="25"/>
                  </a:cubicBezTo>
                  <a:cubicBezTo>
                    <a:pt x="24" y="26"/>
                    <a:pt x="22" y="27"/>
                    <a:pt x="19" y="28"/>
                  </a:cubicBezTo>
                  <a:cubicBezTo>
                    <a:pt x="16" y="29"/>
                    <a:pt x="13" y="29"/>
                    <a:pt x="10" y="29"/>
                  </a:cubicBezTo>
                  <a:cubicBezTo>
                    <a:pt x="7" y="29"/>
                    <a:pt x="4" y="28"/>
                    <a:pt x="2" y="27"/>
                  </a:cubicBezTo>
                  <a:cubicBezTo>
                    <a:pt x="1" y="25"/>
                    <a:pt x="0" y="23"/>
                    <a:pt x="1" y="21"/>
                  </a:cubicBezTo>
                  <a:cubicBezTo>
                    <a:pt x="2" y="19"/>
                    <a:pt x="4" y="17"/>
                    <a:pt x="7" y="15"/>
                  </a:cubicBezTo>
                  <a:cubicBezTo>
                    <a:pt x="9" y="14"/>
                    <a:pt x="12" y="13"/>
                    <a:pt x="16" y="13"/>
                  </a:cubicBezTo>
                  <a:lnTo>
                    <a:pt x="27" y="12"/>
                  </a:lnTo>
                  <a:close/>
                  <a:moveTo>
                    <a:pt x="13" y="25"/>
                  </a:moveTo>
                  <a:cubicBezTo>
                    <a:pt x="15" y="25"/>
                    <a:pt x="18" y="25"/>
                    <a:pt x="20" y="24"/>
                  </a:cubicBezTo>
                  <a:cubicBezTo>
                    <a:pt x="24" y="23"/>
                    <a:pt x="27" y="21"/>
                    <a:pt x="28" y="18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28" y="15"/>
                    <a:pt x="27" y="15"/>
                    <a:pt x="26" y="15"/>
                  </a:cubicBezTo>
                  <a:cubicBezTo>
                    <a:pt x="24" y="15"/>
                    <a:pt x="23" y="16"/>
                    <a:pt x="22" y="16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15" y="16"/>
                    <a:pt x="14" y="17"/>
                    <a:pt x="12" y="17"/>
                  </a:cubicBezTo>
                  <a:cubicBezTo>
                    <a:pt x="10" y="18"/>
                    <a:pt x="9" y="19"/>
                    <a:pt x="8" y="21"/>
                  </a:cubicBezTo>
                  <a:cubicBezTo>
                    <a:pt x="7" y="22"/>
                    <a:pt x="8" y="23"/>
                    <a:pt x="9" y="24"/>
                  </a:cubicBezTo>
                  <a:cubicBezTo>
                    <a:pt x="10" y="25"/>
                    <a:pt x="11" y="25"/>
                    <a:pt x="13" y="25"/>
                  </a:cubicBez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33" name="Freeform 537"/>
            <p:cNvSpPr/>
            <p:nvPr/>
          </p:nvSpPr>
          <p:spPr bwMode="auto">
            <a:xfrm>
              <a:off x="5113346" y="7172331"/>
              <a:ext cx="77788" cy="134938"/>
            </a:xfrm>
            <a:custGeom>
              <a:avLst/>
              <a:gdLst>
                <a:gd name="T0" fmla="*/ 40746 w 21"/>
                <a:gd name="T1" fmla="*/ 0 h 36"/>
                <a:gd name="T2" fmla="*/ 62971 w 21"/>
                <a:gd name="T3" fmla="*/ 0 h 36"/>
                <a:gd name="T4" fmla="*/ 55563 w 21"/>
                <a:gd name="T5" fmla="*/ 29986 h 36"/>
                <a:gd name="T6" fmla="*/ 77788 w 21"/>
                <a:gd name="T7" fmla="*/ 29986 h 36"/>
                <a:gd name="T8" fmla="*/ 70380 w 21"/>
                <a:gd name="T9" fmla="*/ 44979 h 36"/>
                <a:gd name="T10" fmla="*/ 48154 w 21"/>
                <a:gd name="T11" fmla="*/ 44979 h 36"/>
                <a:gd name="T12" fmla="*/ 25929 w 21"/>
                <a:gd name="T13" fmla="*/ 108700 h 36"/>
                <a:gd name="T14" fmla="*/ 29634 w 21"/>
                <a:gd name="T15" fmla="*/ 116197 h 36"/>
                <a:gd name="T16" fmla="*/ 37042 w 21"/>
                <a:gd name="T17" fmla="*/ 119945 h 36"/>
                <a:gd name="T18" fmla="*/ 40746 w 21"/>
                <a:gd name="T19" fmla="*/ 119945 h 36"/>
                <a:gd name="T20" fmla="*/ 44450 w 21"/>
                <a:gd name="T21" fmla="*/ 119945 h 36"/>
                <a:gd name="T22" fmla="*/ 40746 w 21"/>
                <a:gd name="T23" fmla="*/ 131190 h 36"/>
                <a:gd name="T24" fmla="*/ 33338 w 21"/>
                <a:gd name="T25" fmla="*/ 131190 h 36"/>
                <a:gd name="T26" fmla="*/ 22225 w 21"/>
                <a:gd name="T27" fmla="*/ 134938 h 36"/>
                <a:gd name="T28" fmla="*/ 0 w 21"/>
                <a:gd name="T29" fmla="*/ 127441 h 36"/>
                <a:gd name="T30" fmla="*/ 0 w 21"/>
                <a:gd name="T31" fmla="*/ 112448 h 36"/>
                <a:gd name="T32" fmla="*/ 25929 w 21"/>
                <a:gd name="T33" fmla="*/ 44979 h 36"/>
                <a:gd name="T34" fmla="*/ 7408 w 21"/>
                <a:gd name="T35" fmla="*/ 44979 h 36"/>
                <a:gd name="T36" fmla="*/ 11113 w 21"/>
                <a:gd name="T37" fmla="*/ 29986 h 36"/>
                <a:gd name="T38" fmla="*/ 29634 w 21"/>
                <a:gd name="T39" fmla="*/ 29986 h 36"/>
                <a:gd name="T40" fmla="*/ 40746 w 21"/>
                <a:gd name="T41" fmla="*/ 0 h 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21"/>
                <a:gd name="T64" fmla="*/ 0 h 36"/>
                <a:gd name="T65" fmla="*/ 21 w 21"/>
                <a:gd name="T66" fmla="*/ 36 h 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21" h="36">
                  <a:moveTo>
                    <a:pt x="11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7" y="30"/>
                    <a:pt x="7" y="31"/>
                    <a:pt x="8" y="31"/>
                  </a:cubicBezTo>
                  <a:cubicBezTo>
                    <a:pt x="8" y="32"/>
                    <a:pt x="9" y="32"/>
                    <a:pt x="10" y="32"/>
                  </a:cubicBezTo>
                  <a:cubicBezTo>
                    <a:pt x="10" y="32"/>
                    <a:pt x="11" y="32"/>
                    <a:pt x="11" y="32"/>
                  </a:cubicBezTo>
                  <a:cubicBezTo>
                    <a:pt x="11" y="32"/>
                    <a:pt x="12" y="32"/>
                    <a:pt x="12" y="32"/>
                  </a:cubicBezTo>
                  <a:cubicBezTo>
                    <a:pt x="11" y="35"/>
                    <a:pt x="11" y="35"/>
                    <a:pt x="11" y="35"/>
                  </a:cubicBezTo>
                  <a:cubicBezTo>
                    <a:pt x="10" y="35"/>
                    <a:pt x="9" y="35"/>
                    <a:pt x="9" y="35"/>
                  </a:cubicBezTo>
                  <a:cubicBezTo>
                    <a:pt x="8" y="36"/>
                    <a:pt x="7" y="36"/>
                    <a:pt x="6" y="36"/>
                  </a:cubicBezTo>
                  <a:cubicBezTo>
                    <a:pt x="3" y="36"/>
                    <a:pt x="1" y="35"/>
                    <a:pt x="0" y="34"/>
                  </a:cubicBezTo>
                  <a:cubicBezTo>
                    <a:pt x="0" y="33"/>
                    <a:pt x="0" y="31"/>
                    <a:pt x="0" y="30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11" y="0"/>
                  </a:ln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Freeform 538"/>
            <p:cNvSpPr>
              <a:spLocks noEditPoints="1"/>
            </p:cNvSpPr>
            <p:nvPr/>
          </p:nvSpPr>
          <p:spPr bwMode="auto">
            <a:xfrm>
              <a:off x="5176846" y="7164394"/>
              <a:ext cx="74613" cy="138113"/>
            </a:xfrm>
            <a:custGeom>
              <a:avLst/>
              <a:gdLst>
                <a:gd name="T0" fmla="*/ 38100 w 47"/>
                <a:gd name="T1" fmla="*/ 36513 h 87"/>
                <a:gd name="T2" fmla="*/ 60325 w 47"/>
                <a:gd name="T3" fmla="*/ 36513 h 87"/>
                <a:gd name="T4" fmla="*/ 26988 w 47"/>
                <a:gd name="T5" fmla="*/ 138113 h 87"/>
                <a:gd name="T6" fmla="*/ 0 w 47"/>
                <a:gd name="T7" fmla="*/ 138113 h 87"/>
                <a:gd name="T8" fmla="*/ 38100 w 47"/>
                <a:gd name="T9" fmla="*/ 36513 h 87"/>
                <a:gd name="T10" fmla="*/ 49213 w 47"/>
                <a:gd name="T11" fmla="*/ 0 h 87"/>
                <a:gd name="T12" fmla="*/ 74613 w 47"/>
                <a:gd name="T13" fmla="*/ 0 h 87"/>
                <a:gd name="T14" fmla="*/ 68263 w 47"/>
                <a:gd name="T15" fmla="*/ 19050 h 87"/>
                <a:gd name="T16" fmla="*/ 44450 w 47"/>
                <a:gd name="T17" fmla="*/ 19050 h 87"/>
                <a:gd name="T18" fmla="*/ 49213 w 47"/>
                <a:gd name="T19" fmla="*/ 0 h 8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7"/>
                <a:gd name="T31" fmla="*/ 0 h 87"/>
                <a:gd name="T32" fmla="*/ 47 w 47"/>
                <a:gd name="T33" fmla="*/ 87 h 8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7" h="87">
                  <a:moveTo>
                    <a:pt x="24" y="23"/>
                  </a:moveTo>
                  <a:lnTo>
                    <a:pt x="38" y="23"/>
                  </a:lnTo>
                  <a:lnTo>
                    <a:pt x="17" y="87"/>
                  </a:lnTo>
                  <a:lnTo>
                    <a:pt x="0" y="87"/>
                  </a:lnTo>
                  <a:lnTo>
                    <a:pt x="24" y="23"/>
                  </a:lnTo>
                  <a:close/>
                  <a:moveTo>
                    <a:pt x="31" y="0"/>
                  </a:moveTo>
                  <a:lnTo>
                    <a:pt x="47" y="0"/>
                  </a:lnTo>
                  <a:lnTo>
                    <a:pt x="43" y="12"/>
                  </a:lnTo>
                  <a:lnTo>
                    <a:pt x="28" y="12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35" name="Freeform 539"/>
            <p:cNvSpPr>
              <a:spLocks noEditPoints="1"/>
            </p:cNvSpPr>
            <p:nvPr/>
          </p:nvSpPr>
          <p:spPr bwMode="auto">
            <a:xfrm>
              <a:off x="5232409" y="7197731"/>
              <a:ext cx="147638" cy="109538"/>
            </a:xfrm>
            <a:custGeom>
              <a:avLst/>
              <a:gdLst>
                <a:gd name="T0" fmla="*/ 140067 w 39"/>
                <a:gd name="T1" fmla="*/ 52880 h 29"/>
                <a:gd name="T2" fmla="*/ 109782 w 39"/>
                <a:gd name="T3" fmla="*/ 94429 h 29"/>
                <a:gd name="T4" fmla="*/ 52998 w 39"/>
                <a:gd name="T5" fmla="*/ 109538 h 29"/>
                <a:gd name="T6" fmla="*/ 7571 w 39"/>
                <a:gd name="T7" fmla="*/ 94429 h 29"/>
                <a:gd name="T8" fmla="*/ 3786 w 39"/>
                <a:gd name="T9" fmla="*/ 56658 h 29"/>
                <a:gd name="T10" fmla="*/ 37856 w 39"/>
                <a:gd name="T11" fmla="*/ 15109 h 29"/>
                <a:gd name="T12" fmla="*/ 94640 w 39"/>
                <a:gd name="T13" fmla="*/ 0 h 29"/>
                <a:gd name="T14" fmla="*/ 136281 w 39"/>
                <a:gd name="T15" fmla="*/ 15109 h 29"/>
                <a:gd name="T16" fmla="*/ 140067 w 39"/>
                <a:gd name="T17" fmla="*/ 52880 h 29"/>
                <a:gd name="T18" fmla="*/ 117353 w 39"/>
                <a:gd name="T19" fmla="*/ 52880 h 29"/>
                <a:gd name="T20" fmla="*/ 117353 w 39"/>
                <a:gd name="T21" fmla="*/ 30217 h 29"/>
                <a:gd name="T22" fmla="*/ 87069 w 39"/>
                <a:gd name="T23" fmla="*/ 15109 h 29"/>
                <a:gd name="T24" fmla="*/ 52998 w 39"/>
                <a:gd name="T25" fmla="*/ 26440 h 29"/>
                <a:gd name="T26" fmla="*/ 30285 w 39"/>
                <a:gd name="T27" fmla="*/ 56658 h 29"/>
                <a:gd name="T28" fmla="*/ 30285 w 39"/>
                <a:gd name="T29" fmla="*/ 83098 h 29"/>
                <a:gd name="T30" fmla="*/ 60569 w 39"/>
                <a:gd name="T31" fmla="*/ 94429 h 29"/>
                <a:gd name="T32" fmla="*/ 98425 w 39"/>
                <a:gd name="T33" fmla="*/ 83098 h 29"/>
                <a:gd name="T34" fmla="*/ 117353 w 39"/>
                <a:gd name="T35" fmla="*/ 52880 h 29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9"/>
                <a:gd name="T55" fmla="*/ 0 h 29"/>
                <a:gd name="T56" fmla="*/ 39 w 39"/>
                <a:gd name="T57" fmla="*/ 29 h 29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9" h="29">
                  <a:moveTo>
                    <a:pt x="37" y="14"/>
                  </a:moveTo>
                  <a:cubicBezTo>
                    <a:pt x="36" y="18"/>
                    <a:pt x="33" y="22"/>
                    <a:pt x="29" y="25"/>
                  </a:cubicBezTo>
                  <a:cubicBezTo>
                    <a:pt x="25" y="28"/>
                    <a:pt x="20" y="29"/>
                    <a:pt x="14" y="29"/>
                  </a:cubicBezTo>
                  <a:cubicBezTo>
                    <a:pt x="8" y="29"/>
                    <a:pt x="5" y="28"/>
                    <a:pt x="2" y="25"/>
                  </a:cubicBezTo>
                  <a:cubicBezTo>
                    <a:pt x="0" y="23"/>
                    <a:pt x="0" y="19"/>
                    <a:pt x="1" y="15"/>
                  </a:cubicBezTo>
                  <a:cubicBezTo>
                    <a:pt x="3" y="11"/>
                    <a:pt x="6" y="7"/>
                    <a:pt x="10" y="4"/>
                  </a:cubicBezTo>
                  <a:cubicBezTo>
                    <a:pt x="15" y="2"/>
                    <a:pt x="19" y="0"/>
                    <a:pt x="25" y="0"/>
                  </a:cubicBezTo>
                  <a:cubicBezTo>
                    <a:pt x="30" y="0"/>
                    <a:pt x="34" y="1"/>
                    <a:pt x="36" y="4"/>
                  </a:cubicBezTo>
                  <a:cubicBezTo>
                    <a:pt x="39" y="6"/>
                    <a:pt x="39" y="9"/>
                    <a:pt x="37" y="14"/>
                  </a:cubicBezTo>
                  <a:close/>
                  <a:moveTo>
                    <a:pt x="31" y="14"/>
                  </a:moveTo>
                  <a:cubicBezTo>
                    <a:pt x="32" y="12"/>
                    <a:pt x="32" y="10"/>
                    <a:pt x="31" y="8"/>
                  </a:cubicBezTo>
                  <a:cubicBezTo>
                    <a:pt x="30" y="5"/>
                    <a:pt x="28" y="4"/>
                    <a:pt x="23" y="4"/>
                  </a:cubicBezTo>
                  <a:cubicBezTo>
                    <a:pt x="19" y="4"/>
                    <a:pt x="16" y="5"/>
                    <a:pt x="14" y="7"/>
                  </a:cubicBezTo>
                  <a:cubicBezTo>
                    <a:pt x="11" y="10"/>
                    <a:pt x="9" y="12"/>
                    <a:pt x="8" y="15"/>
                  </a:cubicBezTo>
                  <a:cubicBezTo>
                    <a:pt x="7" y="18"/>
                    <a:pt x="7" y="20"/>
                    <a:pt x="8" y="22"/>
                  </a:cubicBezTo>
                  <a:cubicBezTo>
                    <a:pt x="9" y="24"/>
                    <a:pt x="12" y="25"/>
                    <a:pt x="16" y="25"/>
                  </a:cubicBezTo>
                  <a:cubicBezTo>
                    <a:pt x="20" y="25"/>
                    <a:pt x="23" y="24"/>
                    <a:pt x="26" y="22"/>
                  </a:cubicBezTo>
                  <a:cubicBezTo>
                    <a:pt x="28" y="20"/>
                    <a:pt x="30" y="17"/>
                    <a:pt x="31" y="14"/>
                  </a:cubicBez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36" name="Freeform 540"/>
            <p:cNvSpPr/>
            <p:nvPr/>
          </p:nvSpPr>
          <p:spPr bwMode="auto">
            <a:xfrm>
              <a:off x="5375284" y="7197731"/>
              <a:ext cx="146050" cy="104775"/>
            </a:xfrm>
            <a:custGeom>
              <a:avLst/>
              <a:gdLst>
                <a:gd name="T0" fmla="*/ 37449 w 39"/>
                <a:gd name="T1" fmla="*/ 3742 h 28"/>
                <a:gd name="T2" fmla="*/ 59918 w 39"/>
                <a:gd name="T3" fmla="*/ 3742 h 28"/>
                <a:gd name="T4" fmla="*/ 56173 w 39"/>
                <a:gd name="T5" fmla="*/ 18710 h 28"/>
                <a:gd name="T6" fmla="*/ 82387 w 39"/>
                <a:gd name="T7" fmla="*/ 3742 h 28"/>
                <a:gd name="T8" fmla="*/ 108601 w 39"/>
                <a:gd name="T9" fmla="*/ 0 h 28"/>
                <a:gd name="T10" fmla="*/ 142305 w 39"/>
                <a:gd name="T11" fmla="*/ 14968 h 28"/>
                <a:gd name="T12" fmla="*/ 142305 w 39"/>
                <a:gd name="T13" fmla="*/ 41162 h 28"/>
                <a:gd name="T14" fmla="*/ 116091 w 39"/>
                <a:gd name="T15" fmla="*/ 104775 h 28"/>
                <a:gd name="T16" fmla="*/ 93622 w 39"/>
                <a:gd name="T17" fmla="*/ 104775 h 28"/>
                <a:gd name="T18" fmla="*/ 116091 w 39"/>
                <a:gd name="T19" fmla="*/ 41162 h 28"/>
                <a:gd name="T20" fmla="*/ 116091 w 39"/>
                <a:gd name="T21" fmla="*/ 26194 h 28"/>
                <a:gd name="T22" fmla="*/ 97367 w 39"/>
                <a:gd name="T23" fmla="*/ 18710 h 28"/>
                <a:gd name="T24" fmla="*/ 82387 w 39"/>
                <a:gd name="T25" fmla="*/ 18710 h 28"/>
                <a:gd name="T26" fmla="*/ 63663 w 39"/>
                <a:gd name="T27" fmla="*/ 26194 h 28"/>
                <a:gd name="T28" fmla="*/ 52428 w 39"/>
                <a:gd name="T29" fmla="*/ 37420 h 28"/>
                <a:gd name="T30" fmla="*/ 44938 w 39"/>
                <a:gd name="T31" fmla="*/ 52388 h 28"/>
                <a:gd name="T32" fmla="*/ 26214 w 39"/>
                <a:gd name="T33" fmla="*/ 104775 h 28"/>
                <a:gd name="T34" fmla="*/ 0 w 39"/>
                <a:gd name="T35" fmla="*/ 104775 h 28"/>
                <a:gd name="T36" fmla="*/ 37449 w 39"/>
                <a:gd name="T37" fmla="*/ 3742 h 2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39"/>
                <a:gd name="T58" fmla="*/ 0 h 28"/>
                <a:gd name="T59" fmla="*/ 39 w 39"/>
                <a:gd name="T60" fmla="*/ 28 h 28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39" h="28">
                  <a:moveTo>
                    <a:pt x="10" y="1"/>
                  </a:moveTo>
                  <a:cubicBezTo>
                    <a:pt x="16" y="1"/>
                    <a:pt x="16" y="1"/>
                    <a:pt x="16" y="1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7" y="3"/>
                    <a:pt x="19" y="2"/>
                    <a:pt x="22" y="1"/>
                  </a:cubicBezTo>
                  <a:cubicBezTo>
                    <a:pt x="24" y="1"/>
                    <a:pt x="26" y="0"/>
                    <a:pt x="29" y="0"/>
                  </a:cubicBezTo>
                  <a:cubicBezTo>
                    <a:pt x="34" y="0"/>
                    <a:pt x="37" y="2"/>
                    <a:pt x="38" y="4"/>
                  </a:cubicBezTo>
                  <a:cubicBezTo>
                    <a:pt x="39" y="6"/>
                    <a:pt x="39" y="8"/>
                    <a:pt x="38" y="11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25" y="28"/>
                    <a:pt x="25" y="28"/>
                    <a:pt x="25" y="28"/>
                  </a:cubicBezTo>
                  <a:cubicBezTo>
                    <a:pt x="31" y="11"/>
                    <a:pt x="31" y="11"/>
                    <a:pt x="31" y="11"/>
                  </a:cubicBezTo>
                  <a:cubicBezTo>
                    <a:pt x="32" y="9"/>
                    <a:pt x="32" y="8"/>
                    <a:pt x="31" y="7"/>
                  </a:cubicBezTo>
                  <a:cubicBezTo>
                    <a:pt x="31" y="5"/>
                    <a:pt x="29" y="5"/>
                    <a:pt x="26" y="5"/>
                  </a:cubicBezTo>
                  <a:cubicBezTo>
                    <a:pt x="25" y="5"/>
                    <a:pt x="23" y="5"/>
                    <a:pt x="22" y="5"/>
                  </a:cubicBezTo>
                  <a:cubicBezTo>
                    <a:pt x="20" y="5"/>
                    <a:pt x="18" y="6"/>
                    <a:pt x="17" y="7"/>
                  </a:cubicBezTo>
                  <a:cubicBezTo>
                    <a:pt x="15" y="8"/>
                    <a:pt x="14" y="9"/>
                    <a:pt x="14" y="10"/>
                  </a:cubicBezTo>
                  <a:cubicBezTo>
                    <a:pt x="13" y="11"/>
                    <a:pt x="12" y="12"/>
                    <a:pt x="12" y="14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10" y="1"/>
                  </a:ln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F4FF9630-A327-8E47-8CD6-EF83B57CFB1D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4416425" y="6526215"/>
            <a:ext cx="729192" cy="365125"/>
          </a:xfrm>
          <a:prstGeom prst="rect">
            <a:avLst/>
          </a:prstGeom>
        </p:spPr>
        <p:txBody>
          <a:bodyPr/>
          <a:lstStyle/>
          <a:p>
            <a:fld id="{F3C18820-6371-BE49-A56B-718E9849F8AB}" type="slidenum">
              <a:rPr lang="ja-JP" altLang="en-US" smtClean="0"/>
            </a:fld>
            <a:endParaRPr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>
            <a:off x="911" y="6583559"/>
            <a:ext cx="9906000" cy="28803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ja-JP" altLang="en-US" dirty="0">
              <a:solidFill>
                <a:prstClr val="white"/>
              </a:solidFill>
            </a:endParaRPr>
          </a:p>
        </p:txBody>
      </p:sp>
      <p:sp>
        <p:nvSpPr>
          <p:cNvPr id="8" name="正方形/長方形 7"/>
          <p:cNvSpPr/>
          <p:nvPr userDrawn="1"/>
        </p:nvSpPr>
        <p:spPr>
          <a:xfrm>
            <a:off x="6631518" y="6623764"/>
            <a:ext cx="327448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457200"/>
            <a:r>
              <a:rPr lang="en-US" altLang="ja-JP" sz="800" dirty="0">
                <a:solidFill>
                  <a:srgbClr val="FFFFFF"/>
                </a:solidFill>
                <a:latin typeface="HGP創英角ｺﾞｼｯｸUB"/>
                <a:ea typeface="HGP創英角ｺﾞｼｯｸUB"/>
                <a:cs typeface="HGP創英角ｺﾞｼｯｸUB"/>
              </a:rPr>
              <a:t>Copyright ©2013 JMA Systems Corp., All Rights Reserved.</a:t>
            </a:r>
            <a:endParaRPr lang="ja-JP" altLang="en-US" sz="800" dirty="0">
              <a:solidFill>
                <a:srgbClr val="FFFFFF"/>
              </a:solidFill>
              <a:latin typeface="HGP創英角ｺﾞｼｯｸUB"/>
              <a:ea typeface="HGP創英角ｺﾞｼｯｸUB"/>
              <a:cs typeface="HGP創英角ｺﾞｼｯｸUB"/>
            </a:endParaRPr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548680"/>
            <a:ext cx="9906000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" name="グループ化 953"/>
          <p:cNvGrpSpPr/>
          <p:nvPr userDrawn="1"/>
        </p:nvGrpSpPr>
        <p:grpSpPr bwMode="auto">
          <a:xfrm>
            <a:off x="8619408" y="80629"/>
            <a:ext cx="1209134" cy="362161"/>
            <a:chOff x="1719265" y="6102355"/>
            <a:chExt cx="3825882" cy="1241427"/>
          </a:xfrm>
        </p:grpSpPr>
        <p:sp>
          <p:nvSpPr>
            <p:cNvPr id="12" name="Freeform 516"/>
            <p:cNvSpPr>
              <a:spLocks noEditPoints="1"/>
            </p:cNvSpPr>
            <p:nvPr/>
          </p:nvSpPr>
          <p:spPr bwMode="auto">
            <a:xfrm>
              <a:off x="1719265" y="6113468"/>
              <a:ext cx="1225552" cy="1230314"/>
            </a:xfrm>
            <a:custGeom>
              <a:avLst/>
              <a:gdLst>
                <a:gd name="T0" fmla="*/ 978193 w 327"/>
                <a:gd name="T1" fmla="*/ 0 h 328"/>
                <a:gd name="T2" fmla="*/ 1225552 w 327"/>
                <a:gd name="T3" fmla="*/ 0 h 328"/>
                <a:gd name="T4" fmla="*/ 1030663 w 327"/>
                <a:gd name="T5" fmla="*/ 517632 h 328"/>
                <a:gd name="T6" fmla="*/ 685859 w 327"/>
                <a:gd name="T7" fmla="*/ 885226 h 328"/>
                <a:gd name="T8" fmla="*/ 0 w 327"/>
                <a:gd name="T9" fmla="*/ 1230314 h 328"/>
                <a:gd name="T10" fmla="*/ 104940 w 327"/>
                <a:gd name="T11" fmla="*/ 922735 h 328"/>
                <a:gd name="T12" fmla="*/ 637137 w 327"/>
                <a:gd name="T13" fmla="*/ 843965 h 328"/>
                <a:gd name="T14" fmla="*/ 787052 w 327"/>
                <a:gd name="T15" fmla="*/ 510130 h 328"/>
                <a:gd name="T16" fmla="*/ 978193 w 327"/>
                <a:gd name="T17" fmla="*/ 0 h 328"/>
                <a:gd name="T18" fmla="*/ 149915 w 327"/>
                <a:gd name="T19" fmla="*/ 982751 h 328"/>
                <a:gd name="T20" fmla="*/ 86201 w 327"/>
                <a:gd name="T21" fmla="*/ 1162797 h 328"/>
                <a:gd name="T22" fmla="*/ 595911 w 327"/>
                <a:gd name="T23" fmla="*/ 915233 h 328"/>
                <a:gd name="T24" fmla="*/ 149915 w 327"/>
                <a:gd name="T25" fmla="*/ 982751 h 32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27"/>
                <a:gd name="T40" fmla="*/ 0 h 328"/>
                <a:gd name="T41" fmla="*/ 327 w 327"/>
                <a:gd name="T42" fmla="*/ 328 h 32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27" h="328">
                  <a:moveTo>
                    <a:pt x="261" y="0"/>
                  </a:moveTo>
                  <a:cubicBezTo>
                    <a:pt x="327" y="0"/>
                    <a:pt x="327" y="0"/>
                    <a:pt x="327" y="0"/>
                  </a:cubicBezTo>
                  <a:cubicBezTo>
                    <a:pt x="275" y="138"/>
                    <a:pt x="275" y="138"/>
                    <a:pt x="275" y="138"/>
                  </a:cubicBezTo>
                  <a:cubicBezTo>
                    <a:pt x="246" y="204"/>
                    <a:pt x="210" y="219"/>
                    <a:pt x="183" y="236"/>
                  </a:cubicBezTo>
                  <a:cubicBezTo>
                    <a:pt x="147" y="302"/>
                    <a:pt x="81" y="326"/>
                    <a:pt x="0" y="328"/>
                  </a:cubicBezTo>
                  <a:cubicBezTo>
                    <a:pt x="28" y="246"/>
                    <a:pt x="28" y="246"/>
                    <a:pt x="28" y="246"/>
                  </a:cubicBezTo>
                  <a:cubicBezTo>
                    <a:pt x="80" y="246"/>
                    <a:pt x="147" y="237"/>
                    <a:pt x="170" y="225"/>
                  </a:cubicBezTo>
                  <a:cubicBezTo>
                    <a:pt x="187" y="197"/>
                    <a:pt x="204" y="154"/>
                    <a:pt x="210" y="136"/>
                  </a:cubicBezTo>
                  <a:lnTo>
                    <a:pt x="261" y="0"/>
                  </a:lnTo>
                  <a:close/>
                  <a:moveTo>
                    <a:pt x="40" y="262"/>
                  </a:moveTo>
                  <a:cubicBezTo>
                    <a:pt x="23" y="310"/>
                    <a:pt x="23" y="310"/>
                    <a:pt x="23" y="310"/>
                  </a:cubicBezTo>
                  <a:cubicBezTo>
                    <a:pt x="82" y="311"/>
                    <a:pt x="136" y="279"/>
                    <a:pt x="159" y="244"/>
                  </a:cubicBezTo>
                  <a:cubicBezTo>
                    <a:pt x="128" y="254"/>
                    <a:pt x="79" y="262"/>
                    <a:pt x="40" y="262"/>
                  </a:cubicBez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517"/>
            <p:cNvSpPr/>
            <p:nvPr/>
          </p:nvSpPr>
          <p:spPr bwMode="auto">
            <a:xfrm>
              <a:off x="2743204" y="6113468"/>
              <a:ext cx="1252540" cy="869951"/>
            </a:xfrm>
            <a:custGeom>
              <a:avLst/>
              <a:gdLst>
                <a:gd name="T0" fmla="*/ 322263 w 789"/>
                <a:gd name="T1" fmla="*/ 0 h 548"/>
                <a:gd name="T2" fmla="*/ 649289 w 789"/>
                <a:gd name="T3" fmla="*/ 0 h 548"/>
                <a:gd name="T4" fmla="*/ 573089 w 789"/>
                <a:gd name="T5" fmla="*/ 522288 h 548"/>
                <a:gd name="T6" fmla="*/ 908052 w 789"/>
                <a:gd name="T7" fmla="*/ 0 h 548"/>
                <a:gd name="T8" fmla="*/ 1252540 w 789"/>
                <a:gd name="T9" fmla="*/ 0 h 548"/>
                <a:gd name="T10" fmla="*/ 933452 w 789"/>
                <a:gd name="T11" fmla="*/ 869951 h 548"/>
                <a:gd name="T12" fmla="*/ 696914 w 789"/>
                <a:gd name="T13" fmla="*/ 869951 h 548"/>
                <a:gd name="T14" fmla="*/ 896939 w 789"/>
                <a:gd name="T15" fmla="*/ 357188 h 548"/>
                <a:gd name="T16" fmla="*/ 566739 w 789"/>
                <a:gd name="T17" fmla="*/ 869951 h 548"/>
                <a:gd name="T18" fmla="*/ 341313 w 789"/>
                <a:gd name="T19" fmla="*/ 869951 h 548"/>
                <a:gd name="T20" fmla="*/ 407988 w 789"/>
                <a:gd name="T21" fmla="*/ 371475 h 548"/>
                <a:gd name="T22" fmla="*/ 225425 w 789"/>
                <a:gd name="T23" fmla="*/ 869951 h 548"/>
                <a:gd name="T24" fmla="*/ 0 w 789"/>
                <a:gd name="T25" fmla="*/ 869951 h 548"/>
                <a:gd name="T26" fmla="*/ 322263 w 789"/>
                <a:gd name="T27" fmla="*/ 0 h 54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789"/>
                <a:gd name="T43" fmla="*/ 0 h 548"/>
                <a:gd name="T44" fmla="*/ 789 w 789"/>
                <a:gd name="T45" fmla="*/ 548 h 54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789" h="548">
                  <a:moveTo>
                    <a:pt x="203" y="0"/>
                  </a:moveTo>
                  <a:lnTo>
                    <a:pt x="409" y="0"/>
                  </a:lnTo>
                  <a:lnTo>
                    <a:pt x="361" y="329"/>
                  </a:lnTo>
                  <a:lnTo>
                    <a:pt x="572" y="0"/>
                  </a:lnTo>
                  <a:lnTo>
                    <a:pt x="789" y="0"/>
                  </a:lnTo>
                  <a:lnTo>
                    <a:pt x="588" y="548"/>
                  </a:lnTo>
                  <a:lnTo>
                    <a:pt x="439" y="548"/>
                  </a:lnTo>
                  <a:lnTo>
                    <a:pt x="565" y="225"/>
                  </a:lnTo>
                  <a:lnTo>
                    <a:pt x="357" y="548"/>
                  </a:lnTo>
                  <a:lnTo>
                    <a:pt x="215" y="548"/>
                  </a:lnTo>
                  <a:lnTo>
                    <a:pt x="257" y="234"/>
                  </a:lnTo>
                  <a:lnTo>
                    <a:pt x="142" y="548"/>
                  </a:lnTo>
                  <a:lnTo>
                    <a:pt x="0" y="548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518"/>
            <p:cNvSpPr>
              <a:spLocks noEditPoints="1"/>
            </p:cNvSpPr>
            <p:nvPr/>
          </p:nvSpPr>
          <p:spPr bwMode="auto">
            <a:xfrm>
              <a:off x="3676656" y="6113468"/>
              <a:ext cx="866777" cy="869951"/>
            </a:xfrm>
            <a:custGeom>
              <a:avLst/>
              <a:gdLst>
                <a:gd name="T0" fmla="*/ 633414 w 546"/>
                <a:gd name="T1" fmla="*/ 0 h 548"/>
                <a:gd name="T2" fmla="*/ 866777 w 546"/>
                <a:gd name="T3" fmla="*/ 0 h 548"/>
                <a:gd name="T4" fmla="*/ 866777 w 546"/>
                <a:gd name="T5" fmla="*/ 869951 h 548"/>
                <a:gd name="T6" fmla="*/ 638176 w 546"/>
                <a:gd name="T7" fmla="*/ 869951 h 548"/>
                <a:gd name="T8" fmla="*/ 638176 w 546"/>
                <a:gd name="T9" fmla="*/ 720726 h 548"/>
                <a:gd name="T10" fmla="*/ 368301 w 546"/>
                <a:gd name="T11" fmla="*/ 720726 h 548"/>
                <a:gd name="T12" fmla="*/ 266701 w 546"/>
                <a:gd name="T13" fmla="*/ 869951 h 548"/>
                <a:gd name="T14" fmla="*/ 0 w 546"/>
                <a:gd name="T15" fmla="*/ 869951 h 548"/>
                <a:gd name="T16" fmla="*/ 633414 w 546"/>
                <a:gd name="T17" fmla="*/ 0 h 548"/>
                <a:gd name="T18" fmla="*/ 487364 w 546"/>
                <a:gd name="T19" fmla="*/ 552451 h 548"/>
                <a:gd name="T20" fmla="*/ 641351 w 546"/>
                <a:gd name="T21" fmla="*/ 552451 h 548"/>
                <a:gd name="T22" fmla="*/ 641351 w 546"/>
                <a:gd name="T23" fmla="*/ 334963 h 548"/>
                <a:gd name="T24" fmla="*/ 487364 w 546"/>
                <a:gd name="T25" fmla="*/ 552451 h 54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546"/>
                <a:gd name="T40" fmla="*/ 0 h 548"/>
                <a:gd name="T41" fmla="*/ 546 w 546"/>
                <a:gd name="T42" fmla="*/ 548 h 54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546" h="548">
                  <a:moveTo>
                    <a:pt x="399" y="0"/>
                  </a:moveTo>
                  <a:lnTo>
                    <a:pt x="546" y="0"/>
                  </a:lnTo>
                  <a:lnTo>
                    <a:pt x="546" y="548"/>
                  </a:lnTo>
                  <a:lnTo>
                    <a:pt x="402" y="548"/>
                  </a:lnTo>
                  <a:lnTo>
                    <a:pt x="402" y="454"/>
                  </a:lnTo>
                  <a:lnTo>
                    <a:pt x="232" y="454"/>
                  </a:lnTo>
                  <a:lnTo>
                    <a:pt x="168" y="548"/>
                  </a:lnTo>
                  <a:lnTo>
                    <a:pt x="0" y="548"/>
                  </a:lnTo>
                  <a:lnTo>
                    <a:pt x="399" y="0"/>
                  </a:lnTo>
                  <a:close/>
                  <a:moveTo>
                    <a:pt x="307" y="348"/>
                  </a:moveTo>
                  <a:lnTo>
                    <a:pt x="404" y="348"/>
                  </a:lnTo>
                  <a:lnTo>
                    <a:pt x="404" y="211"/>
                  </a:lnTo>
                  <a:lnTo>
                    <a:pt x="307" y="348"/>
                  </a:ln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519"/>
            <p:cNvSpPr/>
            <p:nvPr/>
          </p:nvSpPr>
          <p:spPr bwMode="auto">
            <a:xfrm>
              <a:off x="4587883" y="6102355"/>
              <a:ext cx="957264" cy="900113"/>
            </a:xfrm>
            <a:custGeom>
              <a:avLst/>
              <a:gdLst>
                <a:gd name="T0" fmla="*/ 870923 w 255"/>
                <a:gd name="T1" fmla="*/ 506314 h 240"/>
                <a:gd name="T2" fmla="*/ 889692 w 255"/>
                <a:gd name="T3" fmla="*/ 600075 h 240"/>
                <a:gd name="T4" fmla="*/ 889692 w 255"/>
                <a:gd name="T5" fmla="*/ 607576 h 240"/>
                <a:gd name="T6" fmla="*/ 844645 w 255"/>
                <a:gd name="T7" fmla="*/ 746344 h 240"/>
                <a:gd name="T8" fmla="*/ 739533 w 255"/>
                <a:gd name="T9" fmla="*/ 836355 h 240"/>
                <a:gd name="T10" fmla="*/ 596882 w 255"/>
                <a:gd name="T11" fmla="*/ 885111 h 240"/>
                <a:gd name="T12" fmla="*/ 442969 w 255"/>
                <a:gd name="T13" fmla="*/ 900113 h 240"/>
                <a:gd name="T14" fmla="*/ 439215 w 255"/>
                <a:gd name="T15" fmla="*/ 900113 h 240"/>
                <a:gd name="T16" fmla="*/ 131389 w 255"/>
                <a:gd name="T17" fmla="*/ 828854 h 240"/>
                <a:gd name="T18" fmla="*/ 3754 w 255"/>
                <a:gd name="T19" fmla="*/ 577573 h 240"/>
                <a:gd name="T20" fmla="*/ 251516 w 255"/>
                <a:gd name="T21" fmla="*/ 562571 h 240"/>
                <a:gd name="T22" fmla="*/ 274040 w 255"/>
                <a:gd name="T23" fmla="*/ 648832 h 240"/>
                <a:gd name="T24" fmla="*/ 311580 w 255"/>
                <a:gd name="T25" fmla="*/ 686336 h 240"/>
                <a:gd name="T26" fmla="*/ 371644 w 255"/>
                <a:gd name="T27" fmla="*/ 708839 h 240"/>
                <a:gd name="T28" fmla="*/ 454231 w 255"/>
                <a:gd name="T29" fmla="*/ 716340 h 240"/>
                <a:gd name="T30" fmla="*/ 457985 w 255"/>
                <a:gd name="T31" fmla="*/ 716340 h 240"/>
                <a:gd name="T32" fmla="*/ 521803 w 255"/>
                <a:gd name="T33" fmla="*/ 712590 h 240"/>
                <a:gd name="T34" fmla="*/ 578112 w 255"/>
                <a:gd name="T35" fmla="*/ 693837 h 240"/>
                <a:gd name="T36" fmla="*/ 615652 w 255"/>
                <a:gd name="T37" fmla="*/ 663833 h 240"/>
                <a:gd name="T38" fmla="*/ 630668 w 255"/>
                <a:gd name="T39" fmla="*/ 622578 h 240"/>
                <a:gd name="T40" fmla="*/ 630668 w 255"/>
                <a:gd name="T41" fmla="*/ 622578 h 240"/>
                <a:gd name="T42" fmla="*/ 611898 w 255"/>
                <a:gd name="T43" fmla="*/ 585074 h 240"/>
                <a:gd name="T44" fmla="*/ 563097 w 255"/>
                <a:gd name="T45" fmla="*/ 558820 h 240"/>
                <a:gd name="T46" fmla="*/ 484263 w 255"/>
                <a:gd name="T47" fmla="*/ 540068 h 240"/>
                <a:gd name="T48" fmla="*/ 394168 w 255"/>
                <a:gd name="T49" fmla="*/ 517565 h 240"/>
                <a:gd name="T50" fmla="*/ 296564 w 255"/>
                <a:gd name="T51" fmla="*/ 491312 h 240"/>
                <a:gd name="T52" fmla="*/ 210223 w 255"/>
                <a:gd name="T53" fmla="*/ 446306 h 240"/>
                <a:gd name="T54" fmla="*/ 146405 w 255"/>
                <a:gd name="T55" fmla="*/ 378798 h 240"/>
                <a:gd name="T56" fmla="*/ 123881 w 255"/>
                <a:gd name="T57" fmla="*/ 281285 h 240"/>
                <a:gd name="T58" fmla="*/ 123881 w 255"/>
                <a:gd name="T59" fmla="*/ 277535 h 240"/>
                <a:gd name="T60" fmla="*/ 165175 w 255"/>
                <a:gd name="T61" fmla="*/ 146268 h 240"/>
                <a:gd name="T62" fmla="*/ 266532 w 255"/>
                <a:gd name="T63" fmla="*/ 60008 h 240"/>
                <a:gd name="T64" fmla="*/ 405429 w 255"/>
                <a:gd name="T65" fmla="*/ 15002 h 240"/>
                <a:gd name="T66" fmla="*/ 544327 w 255"/>
                <a:gd name="T67" fmla="*/ 0 h 240"/>
                <a:gd name="T68" fmla="*/ 548081 w 255"/>
                <a:gd name="T69" fmla="*/ 0 h 240"/>
                <a:gd name="T70" fmla="*/ 698240 w 255"/>
                <a:gd name="T71" fmla="*/ 15002 h 240"/>
                <a:gd name="T72" fmla="*/ 829629 w 255"/>
                <a:gd name="T73" fmla="*/ 67508 h 240"/>
                <a:gd name="T74" fmla="*/ 915970 w 255"/>
                <a:gd name="T75" fmla="*/ 157520 h 240"/>
                <a:gd name="T76" fmla="*/ 953510 w 255"/>
                <a:gd name="T77" fmla="*/ 270034 h 240"/>
                <a:gd name="T78" fmla="*/ 713256 w 255"/>
                <a:gd name="T79" fmla="*/ 296287 h 240"/>
                <a:gd name="T80" fmla="*/ 690732 w 255"/>
                <a:gd name="T81" fmla="*/ 240030 h 240"/>
                <a:gd name="T82" fmla="*/ 656946 w 255"/>
                <a:gd name="T83" fmla="*/ 206276 h 240"/>
                <a:gd name="T84" fmla="*/ 600636 w 255"/>
                <a:gd name="T85" fmla="*/ 191274 h 240"/>
                <a:gd name="T86" fmla="*/ 540573 w 255"/>
                <a:gd name="T87" fmla="*/ 183773 h 240"/>
                <a:gd name="T88" fmla="*/ 540573 w 255"/>
                <a:gd name="T89" fmla="*/ 183773 h 240"/>
                <a:gd name="T90" fmla="*/ 480509 w 255"/>
                <a:gd name="T91" fmla="*/ 187524 h 240"/>
                <a:gd name="T92" fmla="*/ 427953 w 255"/>
                <a:gd name="T93" fmla="*/ 206276 h 240"/>
                <a:gd name="T94" fmla="*/ 394168 w 255"/>
                <a:gd name="T95" fmla="*/ 228779 h 240"/>
                <a:gd name="T96" fmla="*/ 379152 w 255"/>
                <a:gd name="T97" fmla="*/ 266283 h 240"/>
                <a:gd name="T98" fmla="*/ 379152 w 255"/>
                <a:gd name="T99" fmla="*/ 266283 h 240"/>
                <a:gd name="T100" fmla="*/ 397922 w 255"/>
                <a:gd name="T101" fmla="*/ 300038 h 240"/>
                <a:gd name="T102" fmla="*/ 457985 w 255"/>
                <a:gd name="T103" fmla="*/ 326291 h 240"/>
                <a:gd name="T104" fmla="*/ 536819 w 255"/>
                <a:gd name="T105" fmla="*/ 345043 h 240"/>
                <a:gd name="T106" fmla="*/ 604390 w 255"/>
                <a:gd name="T107" fmla="*/ 356295 h 240"/>
                <a:gd name="T108" fmla="*/ 717010 w 255"/>
                <a:gd name="T109" fmla="*/ 386299 h 240"/>
                <a:gd name="T110" fmla="*/ 807105 w 255"/>
                <a:gd name="T111" fmla="*/ 431304 h 240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255"/>
                <a:gd name="T169" fmla="*/ 0 h 240"/>
                <a:gd name="T170" fmla="*/ 255 w 255"/>
                <a:gd name="T171" fmla="*/ 240 h 240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255" h="240">
                  <a:moveTo>
                    <a:pt x="215" y="115"/>
                  </a:moveTo>
                  <a:cubicBezTo>
                    <a:pt x="222" y="121"/>
                    <a:pt x="228" y="127"/>
                    <a:pt x="232" y="135"/>
                  </a:cubicBezTo>
                  <a:cubicBezTo>
                    <a:pt x="232" y="135"/>
                    <a:pt x="232" y="135"/>
                    <a:pt x="232" y="135"/>
                  </a:cubicBezTo>
                  <a:cubicBezTo>
                    <a:pt x="235" y="142"/>
                    <a:pt x="237" y="151"/>
                    <a:pt x="237" y="160"/>
                  </a:cubicBezTo>
                  <a:cubicBezTo>
                    <a:pt x="237" y="160"/>
                    <a:pt x="237" y="160"/>
                    <a:pt x="237" y="160"/>
                  </a:cubicBezTo>
                  <a:cubicBezTo>
                    <a:pt x="237" y="161"/>
                    <a:pt x="237" y="162"/>
                    <a:pt x="237" y="162"/>
                  </a:cubicBezTo>
                  <a:cubicBezTo>
                    <a:pt x="237" y="162"/>
                    <a:pt x="237" y="162"/>
                    <a:pt x="237" y="162"/>
                  </a:cubicBezTo>
                  <a:cubicBezTo>
                    <a:pt x="237" y="176"/>
                    <a:pt x="233" y="189"/>
                    <a:pt x="225" y="199"/>
                  </a:cubicBezTo>
                  <a:cubicBezTo>
                    <a:pt x="225" y="199"/>
                    <a:pt x="225" y="199"/>
                    <a:pt x="225" y="199"/>
                  </a:cubicBezTo>
                  <a:cubicBezTo>
                    <a:pt x="217" y="209"/>
                    <a:pt x="208" y="217"/>
                    <a:pt x="197" y="223"/>
                  </a:cubicBezTo>
                  <a:cubicBezTo>
                    <a:pt x="197" y="223"/>
                    <a:pt x="197" y="223"/>
                    <a:pt x="197" y="223"/>
                  </a:cubicBezTo>
                  <a:cubicBezTo>
                    <a:pt x="185" y="229"/>
                    <a:pt x="173" y="233"/>
                    <a:pt x="159" y="236"/>
                  </a:cubicBezTo>
                  <a:cubicBezTo>
                    <a:pt x="159" y="236"/>
                    <a:pt x="159" y="236"/>
                    <a:pt x="159" y="236"/>
                  </a:cubicBezTo>
                  <a:cubicBezTo>
                    <a:pt x="145" y="239"/>
                    <a:pt x="132" y="240"/>
                    <a:pt x="118" y="240"/>
                  </a:cubicBezTo>
                  <a:cubicBezTo>
                    <a:pt x="118" y="240"/>
                    <a:pt x="118" y="240"/>
                    <a:pt x="118" y="240"/>
                  </a:cubicBezTo>
                  <a:cubicBezTo>
                    <a:pt x="118" y="240"/>
                    <a:pt x="117" y="240"/>
                    <a:pt x="117" y="240"/>
                  </a:cubicBezTo>
                  <a:cubicBezTo>
                    <a:pt x="79" y="240"/>
                    <a:pt x="55" y="233"/>
                    <a:pt x="35" y="221"/>
                  </a:cubicBezTo>
                  <a:cubicBezTo>
                    <a:pt x="35" y="221"/>
                    <a:pt x="35" y="221"/>
                    <a:pt x="35" y="221"/>
                  </a:cubicBezTo>
                  <a:cubicBezTo>
                    <a:pt x="18" y="211"/>
                    <a:pt x="4" y="188"/>
                    <a:pt x="1" y="154"/>
                  </a:cubicBezTo>
                  <a:cubicBezTo>
                    <a:pt x="1" y="154"/>
                    <a:pt x="1" y="154"/>
                    <a:pt x="1" y="154"/>
                  </a:cubicBezTo>
                  <a:cubicBezTo>
                    <a:pt x="0" y="150"/>
                    <a:pt x="0" y="150"/>
                    <a:pt x="0" y="150"/>
                  </a:cubicBezTo>
                  <a:cubicBezTo>
                    <a:pt x="67" y="150"/>
                    <a:pt x="67" y="150"/>
                    <a:pt x="67" y="150"/>
                  </a:cubicBezTo>
                  <a:cubicBezTo>
                    <a:pt x="67" y="153"/>
                    <a:pt x="67" y="153"/>
                    <a:pt x="67" y="153"/>
                  </a:cubicBezTo>
                  <a:cubicBezTo>
                    <a:pt x="68" y="160"/>
                    <a:pt x="70" y="167"/>
                    <a:pt x="73" y="173"/>
                  </a:cubicBezTo>
                  <a:cubicBezTo>
                    <a:pt x="73" y="173"/>
                    <a:pt x="73" y="173"/>
                    <a:pt x="73" y="173"/>
                  </a:cubicBezTo>
                  <a:cubicBezTo>
                    <a:pt x="75" y="177"/>
                    <a:pt x="79" y="181"/>
                    <a:pt x="83" y="183"/>
                  </a:cubicBezTo>
                  <a:cubicBezTo>
                    <a:pt x="83" y="183"/>
                    <a:pt x="83" y="183"/>
                    <a:pt x="83" y="183"/>
                  </a:cubicBezTo>
                  <a:cubicBezTo>
                    <a:pt x="88" y="186"/>
                    <a:pt x="92" y="188"/>
                    <a:pt x="99" y="189"/>
                  </a:cubicBezTo>
                  <a:cubicBezTo>
                    <a:pt x="99" y="189"/>
                    <a:pt x="99" y="189"/>
                    <a:pt x="99" y="189"/>
                  </a:cubicBezTo>
                  <a:cubicBezTo>
                    <a:pt x="105" y="191"/>
                    <a:pt x="113" y="191"/>
                    <a:pt x="121" y="191"/>
                  </a:cubicBezTo>
                  <a:cubicBezTo>
                    <a:pt x="121" y="191"/>
                    <a:pt x="121" y="191"/>
                    <a:pt x="121" y="191"/>
                  </a:cubicBezTo>
                  <a:cubicBezTo>
                    <a:pt x="121" y="191"/>
                    <a:pt x="121" y="191"/>
                    <a:pt x="122" y="191"/>
                  </a:cubicBezTo>
                  <a:cubicBezTo>
                    <a:pt x="122" y="191"/>
                    <a:pt x="122" y="191"/>
                    <a:pt x="122" y="191"/>
                  </a:cubicBezTo>
                  <a:cubicBezTo>
                    <a:pt x="127" y="191"/>
                    <a:pt x="133" y="191"/>
                    <a:pt x="139" y="190"/>
                  </a:cubicBezTo>
                  <a:cubicBezTo>
                    <a:pt x="139" y="190"/>
                    <a:pt x="139" y="190"/>
                    <a:pt x="139" y="190"/>
                  </a:cubicBezTo>
                  <a:cubicBezTo>
                    <a:pt x="145" y="188"/>
                    <a:pt x="149" y="187"/>
                    <a:pt x="154" y="185"/>
                  </a:cubicBezTo>
                  <a:cubicBezTo>
                    <a:pt x="154" y="185"/>
                    <a:pt x="154" y="185"/>
                    <a:pt x="154" y="185"/>
                  </a:cubicBezTo>
                  <a:cubicBezTo>
                    <a:pt x="158" y="183"/>
                    <a:pt x="162" y="180"/>
                    <a:pt x="164" y="177"/>
                  </a:cubicBezTo>
                  <a:cubicBezTo>
                    <a:pt x="164" y="177"/>
                    <a:pt x="164" y="177"/>
                    <a:pt x="164" y="177"/>
                  </a:cubicBezTo>
                  <a:cubicBezTo>
                    <a:pt x="166" y="175"/>
                    <a:pt x="168" y="170"/>
                    <a:pt x="168" y="166"/>
                  </a:cubicBezTo>
                  <a:cubicBezTo>
                    <a:pt x="168" y="166"/>
                    <a:pt x="168" y="166"/>
                    <a:pt x="168" y="166"/>
                  </a:cubicBezTo>
                  <a:cubicBezTo>
                    <a:pt x="168" y="166"/>
                    <a:pt x="168" y="166"/>
                    <a:pt x="168" y="166"/>
                  </a:cubicBezTo>
                  <a:cubicBezTo>
                    <a:pt x="168" y="163"/>
                    <a:pt x="166" y="158"/>
                    <a:pt x="163" y="156"/>
                  </a:cubicBezTo>
                  <a:cubicBezTo>
                    <a:pt x="163" y="156"/>
                    <a:pt x="163" y="156"/>
                    <a:pt x="163" y="156"/>
                  </a:cubicBezTo>
                  <a:cubicBezTo>
                    <a:pt x="160" y="153"/>
                    <a:pt x="157" y="151"/>
                    <a:pt x="150" y="149"/>
                  </a:cubicBezTo>
                  <a:cubicBezTo>
                    <a:pt x="150" y="149"/>
                    <a:pt x="150" y="149"/>
                    <a:pt x="150" y="149"/>
                  </a:cubicBezTo>
                  <a:cubicBezTo>
                    <a:pt x="145" y="147"/>
                    <a:pt x="138" y="146"/>
                    <a:pt x="129" y="144"/>
                  </a:cubicBezTo>
                  <a:cubicBezTo>
                    <a:pt x="129" y="144"/>
                    <a:pt x="129" y="144"/>
                    <a:pt x="129" y="144"/>
                  </a:cubicBezTo>
                  <a:cubicBezTo>
                    <a:pt x="121" y="142"/>
                    <a:pt x="113" y="140"/>
                    <a:pt x="105" y="138"/>
                  </a:cubicBezTo>
                  <a:cubicBezTo>
                    <a:pt x="105" y="138"/>
                    <a:pt x="105" y="138"/>
                    <a:pt x="105" y="138"/>
                  </a:cubicBezTo>
                  <a:cubicBezTo>
                    <a:pt x="96" y="136"/>
                    <a:pt x="87" y="134"/>
                    <a:pt x="79" y="131"/>
                  </a:cubicBezTo>
                  <a:cubicBezTo>
                    <a:pt x="79" y="131"/>
                    <a:pt x="79" y="131"/>
                    <a:pt x="79" y="131"/>
                  </a:cubicBezTo>
                  <a:cubicBezTo>
                    <a:pt x="70" y="128"/>
                    <a:pt x="63" y="124"/>
                    <a:pt x="56" y="119"/>
                  </a:cubicBezTo>
                  <a:cubicBezTo>
                    <a:pt x="56" y="119"/>
                    <a:pt x="56" y="119"/>
                    <a:pt x="56" y="119"/>
                  </a:cubicBezTo>
                  <a:cubicBezTo>
                    <a:pt x="49" y="114"/>
                    <a:pt x="43" y="108"/>
                    <a:pt x="39" y="101"/>
                  </a:cubicBezTo>
                  <a:cubicBezTo>
                    <a:pt x="39" y="101"/>
                    <a:pt x="39" y="101"/>
                    <a:pt x="39" y="101"/>
                  </a:cubicBezTo>
                  <a:cubicBezTo>
                    <a:pt x="35" y="94"/>
                    <a:pt x="33" y="8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4"/>
                    <a:pt x="33" y="74"/>
                  </a:cubicBezTo>
                  <a:cubicBezTo>
                    <a:pt x="33" y="74"/>
                    <a:pt x="33" y="74"/>
                    <a:pt x="33" y="74"/>
                  </a:cubicBezTo>
                  <a:cubicBezTo>
                    <a:pt x="33" y="61"/>
                    <a:pt x="37" y="49"/>
                    <a:pt x="44" y="39"/>
                  </a:cubicBezTo>
                  <a:cubicBezTo>
                    <a:pt x="44" y="39"/>
                    <a:pt x="44" y="39"/>
                    <a:pt x="44" y="39"/>
                  </a:cubicBezTo>
                  <a:cubicBezTo>
                    <a:pt x="51" y="30"/>
                    <a:pt x="60" y="22"/>
                    <a:pt x="71" y="16"/>
                  </a:cubicBezTo>
                  <a:cubicBezTo>
                    <a:pt x="71" y="16"/>
                    <a:pt x="71" y="16"/>
                    <a:pt x="71" y="16"/>
                  </a:cubicBezTo>
                  <a:cubicBezTo>
                    <a:pt x="82" y="11"/>
                    <a:pt x="94" y="7"/>
                    <a:pt x="108" y="4"/>
                  </a:cubicBezTo>
                  <a:cubicBezTo>
                    <a:pt x="108" y="4"/>
                    <a:pt x="108" y="4"/>
                    <a:pt x="108" y="4"/>
                  </a:cubicBezTo>
                  <a:cubicBezTo>
                    <a:pt x="121" y="1"/>
                    <a:pt x="132" y="0"/>
                    <a:pt x="145" y="0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46" y="0"/>
                    <a:pt x="146" y="0"/>
                    <a:pt x="146" y="0"/>
                  </a:cubicBezTo>
                  <a:cubicBezTo>
                    <a:pt x="146" y="0"/>
                    <a:pt x="146" y="0"/>
                    <a:pt x="146" y="0"/>
                  </a:cubicBezTo>
                  <a:cubicBezTo>
                    <a:pt x="160" y="0"/>
                    <a:pt x="173" y="1"/>
                    <a:pt x="186" y="4"/>
                  </a:cubicBezTo>
                  <a:cubicBezTo>
                    <a:pt x="186" y="4"/>
                    <a:pt x="186" y="4"/>
                    <a:pt x="186" y="4"/>
                  </a:cubicBezTo>
                  <a:cubicBezTo>
                    <a:pt x="199" y="6"/>
                    <a:pt x="212" y="12"/>
                    <a:pt x="221" y="18"/>
                  </a:cubicBezTo>
                  <a:cubicBezTo>
                    <a:pt x="221" y="18"/>
                    <a:pt x="221" y="18"/>
                    <a:pt x="221" y="18"/>
                  </a:cubicBezTo>
                  <a:cubicBezTo>
                    <a:pt x="232" y="25"/>
                    <a:pt x="239" y="33"/>
                    <a:pt x="244" y="42"/>
                  </a:cubicBezTo>
                  <a:cubicBezTo>
                    <a:pt x="244" y="42"/>
                    <a:pt x="244" y="42"/>
                    <a:pt x="244" y="42"/>
                  </a:cubicBezTo>
                  <a:cubicBezTo>
                    <a:pt x="250" y="51"/>
                    <a:pt x="253" y="59"/>
                    <a:pt x="254" y="72"/>
                  </a:cubicBezTo>
                  <a:cubicBezTo>
                    <a:pt x="254" y="72"/>
                    <a:pt x="254" y="72"/>
                    <a:pt x="254" y="72"/>
                  </a:cubicBezTo>
                  <a:cubicBezTo>
                    <a:pt x="255" y="79"/>
                    <a:pt x="255" y="79"/>
                    <a:pt x="255" y="79"/>
                  </a:cubicBezTo>
                  <a:cubicBezTo>
                    <a:pt x="190" y="79"/>
                    <a:pt x="190" y="79"/>
                    <a:pt x="190" y="79"/>
                  </a:cubicBezTo>
                  <a:cubicBezTo>
                    <a:pt x="189" y="74"/>
                    <a:pt x="189" y="74"/>
                    <a:pt x="189" y="74"/>
                  </a:cubicBezTo>
                  <a:cubicBezTo>
                    <a:pt x="188" y="72"/>
                    <a:pt x="186" y="67"/>
                    <a:pt x="184" y="64"/>
                  </a:cubicBezTo>
                  <a:cubicBezTo>
                    <a:pt x="184" y="64"/>
                    <a:pt x="184" y="64"/>
                    <a:pt x="184" y="64"/>
                  </a:cubicBezTo>
                  <a:cubicBezTo>
                    <a:pt x="181" y="60"/>
                    <a:pt x="177" y="57"/>
                    <a:pt x="175" y="55"/>
                  </a:cubicBezTo>
                  <a:cubicBezTo>
                    <a:pt x="175" y="55"/>
                    <a:pt x="175" y="55"/>
                    <a:pt x="175" y="55"/>
                  </a:cubicBezTo>
                  <a:cubicBezTo>
                    <a:pt x="170" y="53"/>
                    <a:pt x="165" y="52"/>
                    <a:pt x="160" y="51"/>
                  </a:cubicBezTo>
                  <a:cubicBezTo>
                    <a:pt x="160" y="51"/>
                    <a:pt x="160" y="51"/>
                    <a:pt x="160" y="51"/>
                  </a:cubicBezTo>
                  <a:cubicBezTo>
                    <a:pt x="155" y="50"/>
                    <a:pt x="150" y="49"/>
                    <a:pt x="144" y="49"/>
                  </a:cubicBezTo>
                  <a:cubicBezTo>
                    <a:pt x="144" y="49"/>
                    <a:pt x="144" y="49"/>
                    <a:pt x="144" y="49"/>
                  </a:cubicBezTo>
                  <a:cubicBezTo>
                    <a:pt x="144" y="49"/>
                    <a:pt x="144" y="49"/>
                    <a:pt x="144" y="49"/>
                  </a:cubicBezTo>
                  <a:cubicBezTo>
                    <a:pt x="138" y="49"/>
                    <a:pt x="133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2" y="51"/>
                    <a:pt x="118" y="53"/>
                    <a:pt x="114" y="55"/>
                  </a:cubicBezTo>
                  <a:cubicBezTo>
                    <a:pt x="114" y="55"/>
                    <a:pt x="114" y="55"/>
                    <a:pt x="114" y="55"/>
                  </a:cubicBezTo>
                  <a:cubicBezTo>
                    <a:pt x="110" y="56"/>
                    <a:pt x="107" y="59"/>
                    <a:pt x="105" y="61"/>
                  </a:cubicBezTo>
                  <a:cubicBezTo>
                    <a:pt x="105" y="61"/>
                    <a:pt x="105" y="61"/>
                    <a:pt x="105" y="61"/>
                  </a:cubicBezTo>
                  <a:cubicBezTo>
                    <a:pt x="103" y="64"/>
                    <a:pt x="102" y="67"/>
                    <a:pt x="101" y="71"/>
                  </a:cubicBezTo>
                  <a:cubicBezTo>
                    <a:pt x="101" y="71"/>
                    <a:pt x="101" y="71"/>
                    <a:pt x="101" y="71"/>
                  </a:cubicBezTo>
                  <a:cubicBezTo>
                    <a:pt x="101" y="71"/>
                    <a:pt x="101" y="71"/>
                    <a:pt x="101" y="71"/>
                  </a:cubicBezTo>
                  <a:cubicBezTo>
                    <a:pt x="101" y="71"/>
                    <a:pt x="101" y="71"/>
                    <a:pt x="101" y="71"/>
                  </a:cubicBezTo>
                  <a:cubicBezTo>
                    <a:pt x="102" y="75"/>
                    <a:pt x="103" y="77"/>
                    <a:pt x="106" y="80"/>
                  </a:cubicBezTo>
                  <a:cubicBezTo>
                    <a:pt x="106" y="80"/>
                    <a:pt x="106" y="80"/>
                    <a:pt x="106" y="80"/>
                  </a:cubicBezTo>
                  <a:cubicBezTo>
                    <a:pt x="110" y="82"/>
                    <a:pt x="115" y="85"/>
                    <a:pt x="122" y="87"/>
                  </a:cubicBezTo>
                  <a:cubicBezTo>
                    <a:pt x="122" y="87"/>
                    <a:pt x="122" y="87"/>
                    <a:pt x="122" y="87"/>
                  </a:cubicBezTo>
                  <a:cubicBezTo>
                    <a:pt x="129" y="89"/>
                    <a:pt x="134" y="90"/>
                    <a:pt x="143" y="92"/>
                  </a:cubicBezTo>
                  <a:cubicBezTo>
                    <a:pt x="143" y="92"/>
                    <a:pt x="143" y="92"/>
                    <a:pt x="143" y="92"/>
                  </a:cubicBezTo>
                  <a:cubicBezTo>
                    <a:pt x="150" y="93"/>
                    <a:pt x="156" y="94"/>
                    <a:pt x="161" y="95"/>
                  </a:cubicBezTo>
                  <a:cubicBezTo>
                    <a:pt x="161" y="95"/>
                    <a:pt x="161" y="95"/>
                    <a:pt x="161" y="95"/>
                  </a:cubicBezTo>
                  <a:cubicBezTo>
                    <a:pt x="172" y="98"/>
                    <a:pt x="182" y="100"/>
                    <a:pt x="191" y="103"/>
                  </a:cubicBezTo>
                  <a:cubicBezTo>
                    <a:pt x="191" y="103"/>
                    <a:pt x="191" y="103"/>
                    <a:pt x="191" y="103"/>
                  </a:cubicBezTo>
                  <a:cubicBezTo>
                    <a:pt x="200" y="106"/>
                    <a:pt x="208" y="110"/>
                    <a:pt x="215" y="115"/>
                  </a:cubicBezTo>
                  <a:cubicBezTo>
                    <a:pt x="215" y="115"/>
                    <a:pt x="215" y="115"/>
                    <a:pt x="215" y="115"/>
                  </a:cubicBezTo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520"/>
            <p:cNvSpPr/>
            <p:nvPr/>
          </p:nvSpPr>
          <p:spPr bwMode="auto">
            <a:xfrm>
              <a:off x="2349504" y="7164394"/>
              <a:ext cx="157163" cy="142875"/>
            </a:xfrm>
            <a:custGeom>
              <a:avLst/>
              <a:gdLst>
                <a:gd name="T0" fmla="*/ 119743 w 42"/>
                <a:gd name="T1" fmla="*/ 97757 h 38"/>
                <a:gd name="T2" fmla="*/ 104775 w 42"/>
                <a:gd name="T3" fmla="*/ 124076 h 38"/>
                <a:gd name="T4" fmla="*/ 44904 w 42"/>
                <a:gd name="T5" fmla="*/ 142875 h 38"/>
                <a:gd name="T6" fmla="*/ 11226 w 42"/>
                <a:gd name="T7" fmla="*/ 135355 h 38"/>
                <a:gd name="T8" fmla="*/ 7484 w 42"/>
                <a:gd name="T9" fmla="*/ 105276 h 38"/>
                <a:gd name="T10" fmla="*/ 11226 w 42"/>
                <a:gd name="T11" fmla="*/ 93997 h 38"/>
                <a:gd name="T12" fmla="*/ 33678 w 42"/>
                <a:gd name="T13" fmla="*/ 93997 h 38"/>
                <a:gd name="T14" fmla="*/ 29936 w 42"/>
                <a:gd name="T15" fmla="*/ 105276 h 38"/>
                <a:gd name="T16" fmla="*/ 33678 w 42"/>
                <a:gd name="T17" fmla="*/ 120316 h 38"/>
                <a:gd name="T18" fmla="*/ 52388 w 42"/>
                <a:gd name="T19" fmla="*/ 127836 h 38"/>
                <a:gd name="T20" fmla="*/ 82323 w 42"/>
                <a:gd name="T21" fmla="*/ 116556 h 38"/>
                <a:gd name="T22" fmla="*/ 97291 w 42"/>
                <a:gd name="T23" fmla="*/ 93997 h 38"/>
                <a:gd name="T24" fmla="*/ 130969 w 42"/>
                <a:gd name="T25" fmla="*/ 0 h 38"/>
                <a:gd name="T26" fmla="*/ 157163 w 42"/>
                <a:gd name="T27" fmla="*/ 0 h 38"/>
                <a:gd name="T28" fmla="*/ 119743 w 42"/>
                <a:gd name="T29" fmla="*/ 97757 h 3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42"/>
                <a:gd name="T46" fmla="*/ 0 h 38"/>
                <a:gd name="T47" fmla="*/ 42 w 42"/>
                <a:gd name="T48" fmla="*/ 38 h 3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42" h="38">
                  <a:moveTo>
                    <a:pt x="32" y="26"/>
                  </a:moveTo>
                  <a:cubicBezTo>
                    <a:pt x="31" y="29"/>
                    <a:pt x="30" y="32"/>
                    <a:pt x="28" y="33"/>
                  </a:cubicBezTo>
                  <a:cubicBezTo>
                    <a:pt x="24" y="37"/>
                    <a:pt x="19" y="38"/>
                    <a:pt x="12" y="38"/>
                  </a:cubicBezTo>
                  <a:cubicBezTo>
                    <a:pt x="8" y="38"/>
                    <a:pt x="5" y="37"/>
                    <a:pt x="3" y="36"/>
                  </a:cubicBezTo>
                  <a:cubicBezTo>
                    <a:pt x="1" y="34"/>
                    <a:pt x="0" y="32"/>
                    <a:pt x="2" y="28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8" y="30"/>
                    <a:pt x="8" y="31"/>
                    <a:pt x="9" y="32"/>
                  </a:cubicBezTo>
                  <a:cubicBezTo>
                    <a:pt x="9" y="33"/>
                    <a:pt x="11" y="34"/>
                    <a:pt x="14" y="34"/>
                  </a:cubicBezTo>
                  <a:cubicBezTo>
                    <a:pt x="18" y="34"/>
                    <a:pt x="20" y="33"/>
                    <a:pt x="22" y="31"/>
                  </a:cubicBezTo>
                  <a:cubicBezTo>
                    <a:pt x="23" y="30"/>
                    <a:pt x="25" y="28"/>
                    <a:pt x="26" y="25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42" y="0"/>
                    <a:pt x="42" y="0"/>
                    <a:pt x="42" y="0"/>
                  </a:cubicBezTo>
                  <a:lnTo>
                    <a:pt x="32" y="26"/>
                  </a:ln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521"/>
            <p:cNvSpPr/>
            <p:nvPr/>
          </p:nvSpPr>
          <p:spPr bwMode="auto">
            <a:xfrm>
              <a:off x="2484441" y="7164394"/>
              <a:ext cx="236538" cy="138113"/>
            </a:xfrm>
            <a:custGeom>
              <a:avLst/>
              <a:gdLst>
                <a:gd name="T0" fmla="*/ 48809 w 63"/>
                <a:gd name="T1" fmla="*/ 0 h 37"/>
                <a:gd name="T2" fmla="*/ 86355 w 63"/>
                <a:gd name="T3" fmla="*/ 0 h 37"/>
                <a:gd name="T4" fmla="*/ 101373 w 63"/>
                <a:gd name="T5" fmla="*/ 115716 h 37"/>
                <a:gd name="T6" fmla="*/ 198992 w 63"/>
                <a:gd name="T7" fmla="*/ 0 h 37"/>
                <a:gd name="T8" fmla="*/ 236538 w 63"/>
                <a:gd name="T9" fmla="*/ 0 h 37"/>
                <a:gd name="T10" fmla="*/ 187729 w 63"/>
                <a:gd name="T11" fmla="*/ 138113 h 37"/>
                <a:gd name="T12" fmla="*/ 161447 w 63"/>
                <a:gd name="T13" fmla="*/ 138113 h 37"/>
                <a:gd name="T14" fmla="*/ 191483 w 63"/>
                <a:gd name="T15" fmla="*/ 55992 h 37"/>
                <a:gd name="T16" fmla="*/ 195238 w 63"/>
                <a:gd name="T17" fmla="*/ 41061 h 37"/>
                <a:gd name="T18" fmla="*/ 206501 w 63"/>
                <a:gd name="T19" fmla="*/ 22397 h 37"/>
                <a:gd name="T20" fmla="*/ 105128 w 63"/>
                <a:gd name="T21" fmla="*/ 138113 h 37"/>
                <a:gd name="T22" fmla="*/ 78846 w 63"/>
                <a:gd name="T23" fmla="*/ 138113 h 37"/>
                <a:gd name="T24" fmla="*/ 67582 w 63"/>
                <a:gd name="T25" fmla="*/ 22397 h 37"/>
                <a:gd name="T26" fmla="*/ 63828 w 63"/>
                <a:gd name="T27" fmla="*/ 26129 h 37"/>
                <a:gd name="T28" fmla="*/ 60073 w 63"/>
                <a:gd name="T29" fmla="*/ 41061 h 37"/>
                <a:gd name="T30" fmla="*/ 52564 w 63"/>
                <a:gd name="T31" fmla="*/ 55992 h 37"/>
                <a:gd name="T32" fmla="*/ 22527 w 63"/>
                <a:gd name="T33" fmla="*/ 138113 h 37"/>
                <a:gd name="T34" fmla="*/ 0 w 63"/>
                <a:gd name="T35" fmla="*/ 138113 h 37"/>
                <a:gd name="T36" fmla="*/ 48809 w 63"/>
                <a:gd name="T37" fmla="*/ 0 h 3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63"/>
                <a:gd name="T58" fmla="*/ 0 h 37"/>
                <a:gd name="T59" fmla="*/ 63 w 63"/>
                <a:gd name="T60" fmla="*/ 37 h 3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63" h="37">
                  <a:moveTo>
                    <a:pt x="13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50" y="37"/>
                    <a:pt x="50" y="37"/>
                    <a:pt x="50" y="37"/>
                  </a:cubicBezTo>
                  <a:cubicBezTo>
                    <a:pt x="43" y="37"/>
                    <a:pt x="43" y="37"/>
                    <a:pt x="43" y="37"/>
                  </a:cubicBezTo>
                  <a:cubicBezTo>
                    <a:pt x="51" y="15"/>
                    <a:pt x="51" y="15"/>
                    <a:pt x="51" y="15"/>
                  </a:cubicBezTo>
                  <a:cubicBezTo>
                    <a:pt x="51" y="14"/>
                    <a:pt x="52" y="13"/>
                    <a:pt x="52" y="11"/>
                  </a:cubicBezTo>
                  <a:cubicBezTo>
                    <a:pt x="53" y="10"/>
                    <a:pt x="54" y="8"/>
                    <a:pt x="55" y="6"/>
                  </a:cubicBezTo>
                  <a:cubicBezTo>
                    <a:pt x="28" y="37"/>
                    <a:pt x="28" y="37"/>
                    <a:pt x="28" y="37"/>
                  </a:cubicBezTo>
                  <a:cubicBezTo>
                    <a:pt x="21" y="37"/>
                    <a:pt x="21" y="37"/>
                    <a:pt x="21" y="37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8"/>
                    <a:pt x="16" y="9"/>
                    <a:pt x="16" y="11"/>
                  </a:cubicBezTo>
                  <a:cubicBezTo>
                    <a:pt x="15" y="13"/>
                    <a:pt x="15" y="14"/>
                    <a:pt x="14" y="15"/>
                  </a:cubicBezTo>
                  <a:cubicBezTo>
                    <a:pt x="6" y="37"/>
                    <a:pt x="6" y="37"/>
                    <a:pt x="6" y="37"/>
                  </a:cubicBezTo>
                  <a:cubicBezTo>
                    <a:pt x="0" y="37"/>
                    <a:pt x="0" y="37"/>
                    <a:pt x="0" y="37"/>
                  </a:cubicBezTo>
                  <a:lnTo>
                    <a:pt x="13" y="0"/>
                  </a:ln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522"/>
            <p:cNvSpPr>
              <a:spLocks noEditPoints="1"/>
            </p:cNvSpPr>
            <p:nvPr/>
          </p:nvSpPr>
          <p:spPr bwMode="auto">
            <a:xfrm>
              <a:off x="2682879" y="7164394"/>
              <a:ext cx="173038" cy="138113"/>
            </a:xfrm>
            <a:custGeom>
              <a:avLst/>
              <a:gdLst>
                <a:gd name="T0" fmla="*/ 123825 w 109"/>
                <a:gd name="T1" fmla="*/ 0 h 87"/>
                <a:gd name="T2" fmla="*/ 153988 w 109"/>
                <a:gd name="T3" fmla="*/ 0 h 87"/>
                <a:gd name="T4" fmla="*/ 173038 w 109"/>
                <a:gd name="T5" fmla="*/ 138113 h 87"/>
                <a:gd name="T6" fmla="*/ 146050 w 109"/>
                <a:gd name="T7" fmla="*/ 138113 h 87"/>
                <a:gd name="T8" fmla="*/ 139700 w 109"/>
                <a:gd name="T9" fmla="*/ 96838 h 87"/>
                <a:gd name="T10" fmla="*/ 63500 w 109"/>
                <a:gd name="T11" fmla="*/ 96838 h 87"/>
                <a:gd name="T12" fmla="*/ 26988 w 109"/>
                <a:gd name="T13" fmla="*/ 138113 h 87"/>
                <a:gd name="T14" fmla="*/ 0 w 109"/>
                <a:gd name="T15" fmla="*/ 138113 h 87"/>
                <a:gd name="T16" fmla="*/ 123825 w 109"/>
                <a:gd name="T17" fmla="*/ 0 h 87"/>
                <a:gd name="T18" fmla="*/ 139700 w 109"/>
                <a:gd name="T19" fmla="*/ 82550 h 87"/>
                <a:gd name="T20" fmla="*/ 131763 w 109"/>
                <a:gd name="T21" fmla="*/ 19050 h 87"/>
                <a:gd name="T22" fmla="*/ 74613 w 109"/>
                <a:gd name="T23" fmla="*/ 82550 h 87"/>
                <a:gd name="T24" fmla="*/ 139700 w 109"/>
                <a:gd name="T25" fmla="*/ 82550 h 8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09"/>
                <a:gd name="T40" fmla="*/ 0 h 87"/>
                <a:gd name="T41" fmla="*/ 109 w 109"/>
                <a:gd name="T42" fmla="*/ 87 h 8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09" h="87">
                  <a:moveTo>
                    <a:pt x="78" y="0"/>
                  </a:moveTo>
                  <a:lnTo>
                    <a:pt x="97" y="0"/>
                  </a:lnTo>
                  <a:lnTo>
                    <a:pt x="109" y="87"/>
                  </a:lnTo>
                  <a:lnTo>
                    <a:pt x="92" y="87"/>
                  </a:lnTo>
                  <a:lnTo>
                    <a:pt x="88" y="61"/>
                  </a:lnTo>
                  <a:lnTo>
                    <a:pt x="40" y="61"/>
                  </a:lnTo>
                  <a:lnTo>
                    <a:pt x="17" y="87"/>
                  </a:lnTo>
                  <a:lnTo>
                    <a:pt x="0" y="87"/>
                  </a:lnTo>
                  <a:lnTo>
                    <a:pt x="78" y="0"/>
                  </a:lnTo>
                  <a:close/>
                  <a:moveTo>
                    <a:pt x="88" y="52"/>
                  </a:moveTo>
                  <a:lnTo>
                    <a:pt x="83" y="12"/>
                  </a:lnTo>
                  <a:lnTo>
                    <a:pt x="47" y="52"/>
                  </a:lnTo>
                  <a:lnTo>
                    <a:pt x="88" y="52"/>
                  </a:ln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523"/>
            <p:cNvSpPr/>
            <p:nvPr/>
          </p:nvSpPr>
          <p:spPr bwMode="auto">
            <a:xfrm>
              <a:off x="2916242" y="7159631"/>
              <a:ext cx="179388" cy="147638"/>
            </a:xfrm>
            <a:custGeom>
              <a:avLst/>
              <a:gdLst>
                <a:gd name="T0" fmla="*/ 29898 w 48"/>
                <a:gd name="T1" fmla="*/ 98425 h 39"/>
                <a:gd name="T2" fmla="*/ 29898 w 48"/>
                <a:gd name="T3" fmla="*/ 117353 h 39"/>
                <a:gd name="T4" fmla="*/ 71008 w 48"/>
                <a:gd name="T5" fmla="*/ 132496 h 39"/>
                <a:gd name="T6" fmla="*/ 100906 w 48"/>
                <a:gd name="T7" fmla="*/ 128710 h 39"/>
                <a:gd name="T8" fmla="*/ 130804 w 48"/>
                <a:gd name="T9" fmla="*/ 109782 h 39"/>
                <a:gd name="T10" fmla="*/ 127067 w 48"/>
                <a:gd name="T11" fmla="*/ 90854 h 39"/>
                <a:gd name="T12" fmla="*/ 100906 w 48"/>
                <a:gd name="T13" fmla="*/ 83283 h 39"/>
                <a:gd name="T14" fmla="*/ 74745 w 48"/>
                <a:gd name="T15" fmla="*/ 79497 h 39"/>
                <a:gd name="T16" fmla="*/ 41110 w 48"/>
                <a:gd name="T17" fmla="*/ 68141 h 39"/>
                <a:gd name="T18" fmla="*/ 33635 w 48"/>
                <a:gd name="T19" fmla="*/ 41641 h 39"/>
                <a:gd name="T20" fmla="*/ 59796 w 48"/>
                <a:gd name="T21" fmla="*/ 11357 h 39"/>
                <a:gd name="T22" fmla="*/ 115855 w 48"/>
                <a:gd name="T23" fmla="*/ 0 h 39"/>
                <a:gd name="T24" fmla="*/ 164439 w 48"/>
                <a:gd name="T25" fmla="*/ 11357 h 39"/>
                <a:gd name="T26" fmla="*/ 175651 w 48"/>
                <a:gd name="T27" fmla="*/ 45427 h 39"/>
                <a:gd name="T28" fmla="*/ 149490 w 48"/>
                <a:gd name="T29" fmla="*/ 45427 h 39"/>
                <a:gd name="T30" fmla="*/ 149490 w 48"/>
                <a:gd name="T31" fmla="*/ 26499 h 39"/>
                <a:gd name="T32" fmla="*/ 112117 w 48"/>
                <a:gd name="T33" fmla="*/ 15142 h 39"/>
                <a:gd name="T34" fmla="*/ 74745 w 48"/>
                <a:gd name="T35" fmla="*/ 22714 h 39"/>
                <a:gd name="T36" fmla="*/ 59796 w 48"/>
                <a:gd name="T37" fmla="*/ 41641 h 39"/>
                <a:gd name="T38" fmla="*/ 63533 w 48"/>
                <a:gd name="T39" fmla="*/ 56784 h 39"/>
                <a:gd name="T40" fmla="*/ 97168 w 48"/>
                <a:gd name="T41" fmla="*/ 64355 h 39"/>
                <a:gd name="T42" fmla="*/ 123329 w 48"/>
                <a:gd name="T43" fmla="*/ 68141 h 39"/>
                <a:gd name="T44" fmla="*/ 149490 w 48"/>
                <a:gd name="T45" fmla="*/ 75712 h 39"/>
                <a:gd name="T46" fmla="*/ 160702 w 48"/>
                <a:gd name="T47" fmla="*/ 105997 h 39"/>
                <a:gd name="T48" fmla="*/ 123329 w 48"/>
                <a:gd name="T49" fmla="*/ 140067 h 39"/>
                <a:gd name="T50" fmla="*/ 63533 w 48"/>
                <a:gd name="T51" fmla="*/ 147638 h 39"/>
                <a:gd name="T52" fmla="*/ 11212 w 48"/>
                <a:gd name="T53" fmla="*/ 136281 h 39"/>
                <a:gd name="T54" fmla="*/ 3737 w 48"/>
                <a:gd name="T55" fmla="*/ 98425 h 39"/>
                <a:gd name="T56" fmla="*/ 29898 w 48"/>
                <a:gd name="T57" fmla="*/ 98425 h 39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48"/>
                <a:gd name="T88" fmla="*/ 0 h 39"/>
                <a:gd name="T89" fmla="*/ 48 w 48"/>
                <a:gd name="T90" fmla="*/ 39 h 39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48" h="39">
                  <a:moveTo>
                    <a:pt x="8" y="26"/>
                  </a:moveTo>
                  <a:cubicBezTo>
                    <a:pt x="8" y="28"/>
                    <a:pt x="8" y="30"/>
                    <a:pt x="8" y="31"/>
                  </a:cubicBezTo>
                  <a:cubicBezTo>
                    <a:pt x="10" y="34"/>
                    <a:pt x="14" y="35"/>
                    <a:pt x="19" y="35"/>
                  </a:cubicBezTo>
                  <a:cubicBezTo>
                    <a:pt x="22" y="35"/>
                    <a:pt x="25" y="35"/>
                    <a:pt x="27" y="34"/>
                  </a:cubicBezTo>
                  <a:cubicBezTo>
                    <a:pt x="32" y="33"/>
                    <a:pt x="34" y="31"/>
                    <a:pt x="35" y="29"/>
                  </a:cubicBezTo>
                  <a:cubicBezTo>
                    <a:pt x="36" y="27"/>
                    <a:pt x="36" y="25"/>
                    <a:pt x="34" y="24"/>
                  </a:cubicBezTo>
                  <a:cubicBezTo>
                    <a:pt x="33" y="23"/>
                    <a:pt x="30" y="23"/>
                    <a:pt x="27" y="22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16" y="20"/>
                    <a:pt x="13" y="19"/>
                    <a:pt x="11" y="18"/>
                  </a:cubicBezTo>
                  <a:cubicBezTo>
                    <a:pt x="8" y="17"/>
                    <a:pt x="7" y="15"/>
                    <a:pt x="9" y="11"/>
                  </a:cubicBezTo>
                  <a:cubicBezTo>
                    <a:pt x="10" y="8"/>
                    <a:pt x="12" y="5"/>
                    <a:pt x="16" y="3"/>
                  </a:cubicBezTo>
                  <a:cubicBezTo>
                    <a:pt x="20" y="1"/>
                    <a:pt x="25" y="0"/>
                    <a:pt x="31" y="0"/>
                  </a:cubicBezTo>
                  <a:cubicBezTo>
                    <a:pt x="37" y="0"/>
                    <a:pt x="41" y="1"/>
                    <a:pt x="44" y="3"/>
                  </a:cubicBezTo>
                  <a:cubicBezTo>
                    <a:pt x="48" y="5"/>
                    <a:pt x="48" y="8"/>
                    <a:pt x="47" y="12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41" y="10"/>
                    <a:pt x="40" y="8"/>
                    <a:pt x="40" y="7"/>
                  </a:cubicBezTo>
                  <a:cubicBezTo>
                    <a:pt x="38" y="5"/>
                    <a:pt x="35" y="4"/>
                    <a:pt x="30" y="4"/>
                  </a:cubicBezTo>
                  <a:cubicBezTo>
                    <a:pt x="25" y="4"/>
                    <a:pt x="22" y="5"/>
                    <a:pt x="20" y="6"/>
                  </a:cubicBezTo>
                  <a:cubicBezTo>
                    <a:pt x="18" y="7"/>
                    <a:pt x="16" y="9"/>
                    <a:pt x="16" y="11"/>
                  </a:cubicBezTo>
                  <a:cubicBezTo>
                    <a:pt x="15" y="12"/>
                    <a:pt x="16" y="14"/>
                    <a:pt x="17" y="15"/>
                  </a:cubicBezTo>
                  <a:cubicBezTo>
                    <a:pt x="19" y="15"/>
                    <a:pt x="21" y="16"/>
                    <a:pt x="26" y="17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6" y="18"/>
                    <a:pt x="39" y="19"/>
                    <a:pt x="40" y="20"/>
                  </a:cubicBezTo>
                  <a:cubicBezTo>
                    <a:pt x="43" y="22"/>
                    <a:pt x="44" y="24"/>
                    <a:pt x="43" y="28"/>
                  </a:cubicBezTo>
                  <a:cubicBezTo>
                    <a:pt x="41" y="32"/>
                    <a:pt x="38" y="35"/>
                    <a:pt x="33" y="37"/>
                  </a:cubicBezTo>
                  <a:cubicBezTo>
                    <a:pt x="28" y="38"/>
                    <a:pt x="23" y="39"/>
                    <a:pt x="17" y="39"/>
                  </a:cubicBezTo>
                  <a:cubicBezTo>
                    <a:pt x="11" y="39"/>
                    <a:pt x="6" y="38"/>
                    <a:pt x="3" y="36"/>
                  </a:cubicBezTo>
                  <a:cubicBezTo>
                    <a:pt x="1" y="33"/>
                    <a:pt x="0" y="30"/>
                    <a:pt x="1" y="26"/>
                  </a:cubicBezTo>
                  <a:lnTo>
                    <a:pt x="8" y="26"/>
                  </a:ln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524"/>
            <p:cNvSpPr/>
            <p:nvPr/>
          </p:nvSpPr>
          <p:spPr bwMode="auto">
            <a:xfrm>
              <a:off x="3103568" y="7164394"/>
              <a:ext cx="171450" cy="138113"/>
            </a:xfrm>
            <a:custGeom>
              <a:avLst/>
              <a:gdLst>
                <a:gd name="T0" fmla="*/ 0 w 108"/>
                <a:gd name="T1" fmla="*/ 0 h 87"/>
                <a:gd name="T2" fmla="*/ 30163 w 108"/>
                <a:gd name="T3" fmla="*/ 0 h 87"/>
                <a:gd name="T4" fmla="*/ 60325 w 108"/>
                <a:gd name="T5" fmla="*/ 66675 h 87"/>
                <a:gd name="T6" fmla="*/ 141288 w 108"/>
                <a:gd name="T7" fmla="*/ 0 h 87"/>
                <a:gd name="T8" fmla="*/ 171450 w 108"/>
                <a:gd name="T9" fmla="*/ 0 h 87"/>
                <a:gd name="T10" fmla="*/ 66675 w 108"/>
                <a:gd name="T11" fmla="*/ 82550 h 87"/>
                <a:gd name="T12" fmla="*/ 47625 w 108"/>
                <a:gd name="T13" fmla="*/ 138113 h 87"/>
                <a:gd name="T14" fmla="*/ 22225 w 108"/>
                <a:gd name="T15" fmla="*/ 138113 h 87"/>
                <a:gd name="T16" fmla="*/ 41275 w 108"/>
                <a:gd name="T17" fmla="*/ 82550 h 87"/>
                <a:gd name="T18" fmla="*/ 0 w 108"/>
                <a:gd name="T19" fmla="*/ 0 h 8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8"/>
                <a:gd name="T31" fmla="*/ 0 h 87"/>
                <a:gd name="T32" fmla="*/ 108 w 108"/>
                <a:gd name="T33" fmla="*/ 87 h 8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8" h="87">
                  <a:moveTo>
                    <a:pt x="0" y="0"/>
                  </a:moveTo>
                  <a:lnTo>
                    <a:pt x="19" y="0"/>
                  </a:lnTo>
                  <a:lnTo>
                    <a:pt x="38" y="42"/>
                  </a:lnTo>
                  <a:lnTo>
                    <a:pt x="89" y="0"/>
                  </a:lnTo>
                  <a:lnTo>
                    <a:pt x="108" y="0"/>
                  </a:lnTo>
                  <a:lnTo>
                    <a:pt x="42" y="52"/>
                  </a:lnTo>
                  <a:lnTo>
                    <a:pt x="30" y="87"/>
                  </a:lnTo>
                  <a:lnTo>
                    <a:pt x="14" y="87"/>
                  </a:lnTo>
                  <a:lnTo>
                    <a:pt x="26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525"/>
            <p:cNvSpPr/>
            <p:nvPr/>
          </p:nvSpPr>
          <p:spPr bwMode="auto">
            <a:xfrm>
              <a:off x="3233743" y="7159631"/>
              <a:ext cx="180975" cy="147638"/>
            </a:xfrm>
            <a:custGeom>
              <a:avLst/>
              <a:gdLst>
                <a:gd name="T0" fmla="*/ 30163 w 48"/>
                <a:gd name="T1" fmla="*/ 98425 h 39"/>
                <a:gd name="T2" fmla="*/ 30163 w 48"/>
                <a:gd name="T3" fmla="*/ 117353 h 39"/>
                <a:gd name="T4" fmla="*/ 71636 w 48"/>
                <a:gd name="T5" fmla="*/ 132496 h 39"/>
                <a:gd name="T6" fmla="*/ 101798 w 48"/>
                <a:gd name="T7" fmla="*/ 128710 h 39"/>
                <a:gd name="T8" fmla="*/ 131961 w 48"/>
                <a:gd name="T9" fmla="*/ 109782 h 39"/>
                <a:gd name="T10" fmla="*/ 128191 w 48"/>
                <a:gd name="T11" fmla="*/ 90854 h 39"/>
                <a:gd name="T12" fmla="*/ 101798 w 48"/>
                <a:gd name="T13" fmla="*/ 83283 h 39"/>
                <a:gd name="T14" fmla="*/ 75406 w 48"/>
                <a:gd name="T15" fmla="*/ 79497 h 39"/>
                <a:gd name="T16" fmla="*/ 41473 w 48"/>
                <a:gd name="T17" fmla="*/ 68141 h 39"/>
                <a:gd name="T18" fmla="*/ 30163 w 48"/>
                <a:gd name="T19" fmla="*/ 41641 h 39"/>
                <a:gd name="T20" fmla="*/ 60325 w 48"/>
                <a:gd name="T21" fmla="*/ 11357 h 39"/>
                <a:gd name="T22" fmla="*/ 116880 w 48"/>
                <a:gd name="T23" fmla="*/ 0 h 39"/>
                <a:gd name="T24" fmla="*/ 165894 w 48"/>
                <a:gd name="T25" fmla="*/ 11357 h 39"/>
                <a:gd name="T26" fmla="*/ 177205 w 48"/>
                <a:gd name="T27" fmla="*/ 45427 h 39"/>
                <a:gd name="T28" fmla="*/ 150813 w 48"/>
                <a:gd name="T29" fmla="*/ 45427 h 39"/>
                <a:gd name="T30" fmla="*/ 150813 w 48"/>
                <a:gd name="T31" fmla="*/ 26499 h 39"/>
                <a:gd name="T32" fmla="*/ 113109 w 48"/>
                <a:gd name="T33" fmla="*/ 15142 h 39"/>
                <a:gd name="T34" fmla="*/ 75406 w 48"/>
                <a:gd name="T35" fmla="*/ 22714 h 39"/>
                <a:gd name="T36" fmla="*/ 60325 w 48"/>
                <a:gd name="T37" fmla="*/ 41641 h 39"/>
                <a:gd name="T38" fmla="*/ 64095 w 48"/>
                <a:gd name="T39" fmla="*/ 56784 h 39"/>
                <a:gd name="T40" fmla="*/ 98028 w 48"/>
                <a:gd name="T41" fmla="*/ 64355 h 39"/>
                <a:gd name="T42" fmla="*/ 124420 w 48"/>
                <a:gd name="T43" fmla="*/ 68141 h 39"/>
                <a:gd name="T44" fmla="*/ 150813 w 48"/>
                <a:gd name="T45" fmla="*/ 75712 h 39"/>
                <a:gd name="T46" fmla="*/ 162123 w 48"/>
                <a:gd name="T47" fmla="*/ 105997 h 39"/>
                <a:gd name="T48" fmla="*/ 124420 w 48"/>
                <a:gd name="T49" fmla="*/ 140067 h 39"/>
                <a:gd name="T50" fmla="*/ 64095 w 48"/>
                <a:gd name="T51" fmla="*/ 147638 h 39"/>
                <a:gd name="T52" fmla="*/ 11311 w 48"/>
                <a:gd name="T53" fmla="*/ 136281 h 39"/>
                <a:gd name="T54" fmla="*/ 3770 w 48"/>
                <a:gd name="T55" fmla="*/ 98425 h 39"/>
                <a:gd name="T56" fmla="*/ 30163 w 48"/>
                <a:gd name="T57" fmla="*/ 98425 h 39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48"/>
                <a:gd name="T88" fmla="*/ 0 h 39"/>
                <a:gd name="T89" fmla="*/ 48 w 48"/>
                <a:gd name="T90" fmla="*/ 39 h 39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48" h="39">
                  <a:moveTo>
                    <a:pt x="8" y="26"/>
                  </a:moveTo>
                  <a:cubicBezTo>
                    <a:pt x="7" y="28"/>
                    <a:pt x="8" y="30"/>
                    <a:pt x="8" y="31"/>
                  </a:cubicBezTo>
                  <a:cubicBezTo>
                    <a:pt x="10" y="34"/>
                    <a:pt x="13" y="35"/>
                    <a:pt x="19" y="35"/>
                  </a:cubicBezTo>
                  <a:cubicBezTo>
                    <a:pt x="22" y="35"/>
                    <a:pt x="25" y="35"/>
                    <a:pt x="27" y="34"/>
                  </a:cubicBezTo>
                  <a:cubicBezTo>
                    <a:pt x="32" y="33"/>
                    <a:pt x="34" y="31"/>
                    <a:pt x="35" y="29"/>
                  </a:cubicBezTo>
                  <a:cubicBezTo>
                    <a:pt x="36" y="27"/>
                    <a:pt x="36" y="25"/>
                    <a:pt x="34" y="24"/>
                  </a:cubicBezTo>
                  <a:cubicBezTo>
                    <a:pt x="33" y="23"/>
                    <a:pt x="30" y="23"/>
                    <a:pt x="27" y="22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16" y="20"/>
                    <a:pt x="13" y="19"/>
                    <a:pt x="11" y="18"/>
                  </a:cubicBezTo>
                  <a:cubicBezTo>
                    <a:pt x="8" y="17"/>
                    <a:pt x="7" y="15"/>
                    <a:pt x="8" y="11"/>
                  </a:cubicBezTo>
                  <a:cubicBezTo>
                    <a:pt x="10" y="8"/>
                    <a:pt x="12" y="5"/>
                    <a:pt x="16" y="3"/>
                  </a:cubicBezTo>
                  <a:cubicBezTo>
                    <a:pt x="20" y="1"/>
                    <a:pt x="25" y="0"/>
                    <a:pt x="31" y="0"/>
                  </a:cubicBezTo>
                  <a:cubicBezTo>
                    <a:pt x="37" y="0"/>
                    <a:pt x="41" y="1"/>
                    <a:pt x="44" y="3"/>
                  </a:cubicBezTo>
                  <a:cubicBezTo>
                    <a:pt x="47" y="5"/>
                    <a:pt x="48" y="8"/>
                    <a:pt x="47" y="12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40" y="10"/>
                    <a:pt x="40" y="8"/>
                    <a:pt x="40" y="7"/>
                  </a:cubicBezTo>
                  <a:cubicBezTo>
                    <a:pt x="38" y="5"/>
                    <a:pt x="35" y="4"/>
                    <a:pt x="30" y="4"/>
                  </a:cubicBezTo>
                  <a:cubicBezTo>
                    <a:pt x="25" y="4"/>
                    <a:pt x="22" y="5"/>
                    <a:pt x="20" y="6"/>
                  </a:cubicBezTo>
                  <a:cubicBezTo>
                    <a:pt x="18" y="7"/>
                    <a:pt x="16" y="9"/>
                    <a:pt x="16" y="11"/>
                  </a:cubicBezTo>
                  <a:cubicBezTo>
                    <a:pt x="15" y="12"/>
                    <a:pt x="15" y="14"/>
                    <a:pt x="17" y="15"/>
                  </a:cubicBezTo>
                  <a:cubicBezTo>
                    <a:pt x="18" y="15"/>
                    <a:pt x="21" y="16"/>
                    <a:pt x="26" y="17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6" y="18"/>
                    <a:pt x="39" y="19"/>
                    <a:pt x="40" y="20"/>
                  </a:cubicBezTo>
                  <a:cubicBezTo>
                    <a:pt x="43" y="22"/>
                    <a:pt x="44" y="24"/>
                    <a:pt x="43" y="28"/>
                  </a:cubicBezTo>
                  <a:cubicBezTo>
                    <a:pt x="41" y="32"/>
                    <a:pt x="38" y="35"/>
                    <a:pt x="33" y="37"/>
                  </a:cubicBezTo>
                  <a:cubicBezTo>
                    <a:pt x="28" y="38"/>
                    <a:pt x="23" y="39"/>
                    <a:pt x="17" y="39"/>
                  </a:cubicBezTo>
                  <a:cubicBezTo>
                    <a:pt x="11" y="39"/>
                    <a:pt x="6" y="38"/>
                    <a:pt x="3" y="36"/>
                  </a:cubicBezTo>
                  <a:cubicBezTo>
                    <a:pt x="1" y="33"/>
                    <a:pt x="0" y="30"/>
                    <a:pt x="1" y="26"/>
                  </a:cubicBezTo>
                  <a:lnTo>
                    <a:pt x="8" y="26"/>
                  </a:ln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526"/>
            <p:cNvSpPr/>
            <p:nvPr/>
          </p:nvSpPr>
          <p:spPr bwMode="auto">
            <a:xfrm>
              <a:off x="3417893" y="7164394"/>
              <a:ext cx="165100" cy="138113"/>
            </a:xfrm>
            <a:custGeom>
              <a:avLst/>
              <a:gdLst>
                <a:gd name="T0" fmla="*/ 165100 w 104"/>
                <a:gd name="T1" fmla="*/ 0 h 87"/>
                <a:gd name="T2" fmla="*/ 161925 w 104"/>
                <a:gd name="T3" fmla="*/ 14288 h 87"/>
                <a:gd name="T4" fmla="*/ 93662 w 104"/>
                <a:gd name="T5" fmla="*/ 14288 h 87"/>
                <a:gd name="T6" fmla="*/ 49212 w 104"/>
                <a:gd name="T7" fmla="*/ 138113 h 87"/>
                <a:gd name="T8" fmla="*/ 22225 w 104"/>
                <a:gd name="T9" fmla="*/ 138113 h 87"/>
                <a:gd name="T10" fmla="*/ 68263 w 104"/>
                <a:gd name="T11" fmla="*/ 14288 h 87"/>
                <a:gd name="T12" fmla="*/ 0 w 104"/>
                <a:gd name="T13" fmla="*/ 14288 h 87"/>
                <a:gd name="T14" fmla="*/ 7938 w 104"/>
                <a:gd name="T15" fmla="*/ 0 h 87"/>
                <a:gd name="T16" fmla="*/ 165100 w 104"/>
                <a:gd name="T17" fmla="*/ 0 h 8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04"/>
                <a:gd name="T28" fmla="*/ 0 h 87"/>
                <a:gd name="T29" fmla="*/ 104 w 104"/>
                <a:gd name="T30" fmla="*/ 87 h 8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04" h="87">
                  <a:moveTo>
                    <a:pt x="104" y="0"/>
                  </a:moveTo>
                  <a:lnTo>
                    <a:pt x="102" y="9"/>
                  </a:lnTo>
                  <a:lnTo>
                    <a:pt x="59" y="9"/>
                  </a:lnTo>
                  <a:lnTo>
                    <a:pt x="31" y="87"/>
                  </a:lnTo>
                  <a:lnTo>
                    <a:pt x="14" y="87"/>
                  </a:lnTo>
                  <a:lnTo>
                    <a:pt x="43" y="9"/>
                  </a:lnTo>
                  <a:lnTo>
                    <a:pt x="0" y="9"/>
                  </a:lnTo>
                  <a:lnTo>
                    <a:pt x="5" y="0"/>
                  </a:lnTo>
                  <a:lnTo>
                    <a:pt x="104" y="0"/>
                  </a:ln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527"/>
            <p:cNvSpPr/>
            <p:nvPr/>
          </p:nvSpPr>
          <p:spPr bwMode="auto">
            <a:xfrm>
              <a:off x="3552831" y="7164394"/>
              <a:ext cx="195263" cy="138113"/>
            </a:xfrm>
            <a:custGeom>
              <a:avLst/>
              <a:gdLst>
                <a:gd name="T0" fmla="*/ 49213 w 123"/>
                <a:gd name="T1" fmla="*/ 0 h 87"/>
                <a:gd name="T2" fmla="*/ 195263 w 123"/>
                <a:gd name="T3" fmla="*/ 0 h 87"/>
                <a:gd name="T4" fmla="*/ 187325 w 123"/>
                <a:gd name="T5" fmla="*/ 19050 h 87"/>
                <a:gd name="T6" fmla="*/ 71438 w 123"/>
                <a:gd name="T7" fmla="*/ 19050 h 87"/>
                <a:gd name="T8" fmla="*/ 57150 w 123"/>
                <a:gd name="T9" fmla="*/ 60325 h 87"/>
                <a:gd name="T10" fmla="*/ 165100 w 123"/>
                <a:gd name="T11" fmla="*/ 60325 h 87"/>
                <a:gd name="T12" fmla="*/ 157163 w 123"/>
                <a:gd name="T13" fmla="*/ 74613 h 87"/>
                <a:gd name="T14" fmla="*/ 49213 w 123"/>
                <a:gd name="T15" fmla="*/ 74613 h 87"/>
                <a:gd name="T16" fmla="*/ 33338 w 123"/>
                <a:gd name="T17" fmla="*/ 123825 h 87"/>
                <a:gd name="T18" fmla="*/ 150813 w 123"/>
                <a:gd name="T19" fmla="*/ 123825 h 87"/>
                <a:gd name="T20" fmla="*/ 146050 w 123"/>
                <a:gd name="T21" fmla="*/ 138113 h 87"/>
                <a:gd name="T22" fmla="*/ 0 w 123"/>
                <a:gd name="T23" fmla="*/ 138113 h 87"/>
                <a:gd name="T24" fmla="*/ 49213 w 123"/>
                <a:gd name="T25" fmla="*/ 0 h 8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23"/>
                <a:gd name="T40" fmla="*/ 0 h 87"/>
                <a:gd name="T41" fmla="*/ 123 w 123"/>
                <a:gd name="T42" fmla="*/ 87 h 8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23" h="87">
                  <a:moveTo>
                    <a:pt x="31" y="0"/>
                  </a:moveTo>
                  <a:lnTo>
                    <a:pt x="123" y="0"/>
                  </a:lnTo>
                  <a:lnTo>
                    <a:pt x="118" y="12"/>
                  </a:lnTo>
                  <a:lnTo>
                    <a:pt x="45" y="12"/>
                  </a:lnTo>
                  <a:lnTo>
                    <a:pt x="36" y="38"/>
                  </a:lnTo>
                  <a:lnTo>
                    <a:pt x="104" y="38"/>
                  </a:lnTo>
                  <a:lnTo>
                    <a:pt x="99" y="47"/>
                  </a:lnTo>
                  <a:lnTo>
                    <a:pt x="31" y="47"/>
                  </a:lnTo>
                  <a:lnTo>
                    <a:pt x="21" y="78"/>
                  </a:lnTo>
                  <a:lnTo>
                    <a:pt x="95" y="78"/>
                  </a:lnTo>
                  <a:lnTo>
                    <a:pt x="92" y="87"/>
                  </a:lnTo>
                  <a:lnTo>
                    <a:pt x="0" y="87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528"/>
            <p:cNvSpPr/>
            <p:nvPr/>
          </p:nvSpPr>
          <p:spPr bwMode="auto">
            <a:xfrm>
              <a:off x="3721106" y="7164394"/>
              <a:ext cx="236538" cy="138113"/>
            </a:xfrm>
            <a:custGeom>
              <a:avLst/>
              <a:gdLst>
                <a:gd name="T0" fmla="*/ 48809 w 63"/>
                <a:gd name="T1" fmla="*/ 0 h 37"/>
                <a:gd name="T2" fmla="*/ 86355 w 63"/>
                <a:gd name="T3" fmla="*/ 0 h 37"/>
                <a:gd name="T4" fmla="*/ 101373 w 63"/>
                <a:gd name="T5" fmla="*/ 115716 h 37"/>
                <a:gd name="T6" fmla="*/ 198992 w 63"/>
                <a:gd name="T7" fmla="*/ 0 h 37"/>
                <a:gd name="T8" fmla="*/ 236538 w 63"/>
                <a:gd name="T9" fmla="*/ 0 h 37"/>
                <a:gd name="T10" fmla="*/ 187729 w 63"/>
                <a:gd name="T11" fmla="*/ 138113 h 37"/>
                <a:gd name="T12" fmla="*/ 161447 w 63"/>
                <a:gd name="T13" fmla="*/ 138113 h 37"/>
                <a:gd name="T14" fmla="*/ 191483 w 63"/>
                <a:gd name="T15" fmla="*/ 55992 h 37"/>
                <a:gd name="T16" fmla="*/ 195238 w 63"/>
                <a:gd name="T17" fmla="*/ 41061 h 37"/>
                <a:gd name="T18" fmla="*/ 202747 w 63"/>
                <a:gd name="T19" fmla="*/ 22397 h 37"/>
                <a:gd name="T20" fmla="*/ 105128 w 63"/>
                <a:gd name="T21" fmla="*/ 138113 h 37"/>
                <a:gd name="T22" fmla="*/ 78846 w 63"/>
                <a:gd name="T23" fmla="*/ 138113 h 37"/>
                <a:gd name="T24" fmla="*/ 63828 w 63"/>
                <a:gd name="T25" fmla="*/ 22397 h 37"/>
                <a:gd name="T26" fmla="*/ 63828 w 63"/>
                <a:gd name="T27" fmla="*/ 26129 h 37"/>
                <a:gd name="T28" fmla="*/ 60073 w 63"/>
                <a:gd name="T29" fmla="*/ 41061 h 37"/>
                <a:gd name="T30" fmla="*/ 52564 w 63"/>
                <a:gd name="T31" fmla="*/ 55992 h 37"/>
                <a:gd name="T32" fmla="*/ 22527 w 63"/>
                <a:gd name="T33" fmla="*/ 138113 h 37"/>
                <a:gd name="T34" fmla="*/ 0 w 63"/>
                <a:gd name="T35" fmla="*/ 138113 h 37"/>
                <a:gd name="T36" fmla="*/ 48809 w 63"/>
                <a:gd name="T37" fmla="*/ 0 h 3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63"/>
                <a:gd name="T58" fmla="*/ 0 h 37"/>
                <a:gd name="T59" fmla="*/ 63 w 63"/>
                <a:gd name="T60" fmla="*/ 37 h 3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63" h="37">
                  <a:moveTo>
                    <a:pt x="13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50" y="37"/>
                    <a:pt x="50" y="37"/>
                    <a:pt x="50" y="37"/>
                  </a:cubicBezTo>
                  <a:cubicBezTo>
                    <a:pt x="43" y="37"/>
                    <a:pt x="43" y="37"/>
                    <a:pt x="43" y="37"/>
                  </a:cubicBezTo>
                  <a:cubicBezTo>
                    <a:pt x="51" y="15"/>
                    <a:pt x="51" y="15"/>
                    <a:pt x="51" y="15"/>
                  </a:cubicBezTo>
                  <a:cubicBezTo>
                    <a:pt x="51" y="14"/>
                    <a:pt x="52" y="13"/>
                    <a:pt x="52" y="11"/>
                  </a:cubicBezTo>
                  <a:cubicBezTo>
                    <a:pt x="53" y="10"/>
                    <a:pt x="54" y="8"/>
                    <a:pt x="54" y="6"/>
                  </a:cubicBezTo>
                  <a:cubicBezTo>
                    <a:pt x="28" y="37"/>
                    <a:pt x="28" y="37"/>
                    <a:pt x="28" y="37"/>
                  </a:cubicBezTo>
                  <a:cubicBezTo>
                    <a:pt x="21" y="37"/>
                    <a:pt x="21" y="37"/>
                    <a:pt x="21" y="37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8"/>
                    <a:pt x="16" y="9"/>
                    <a:pt x="16" y="11"/>
                  </a:cubicBezTo>
                  <a:cubicBezTo>
                    <a:pt x="15" y="13"/>
                    <a:pt x="15" y="14"/>
                    <a:pt x="14" y="15"/>
                  </a:cubicBezTo>
                  <a:cubicBezTo>
                    <a:pt x="6" y="37"/>
                    <a:pt x="6" y="37"/>
                    <a:pt x="6" y="37"/>
                  </a:cubicBezTo>
                  <a:cubicBezTo>
                    <a:pt x="0" y="37"/>
                    <a:pt x="0" y="37"/>
                    <a:pt x="0" y="37"/>
                  </a:cubicBezTo>
                  <a:lnTo>
                    <a:pt x="13" y="0"/>
                  </a:ln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529"/>
            <p:cNvSpPr/>
            <p:nvPr/>
          </p:nvSpPr>
          <p:spPr bwMode="auto">
            <a:xfrm>
              <a:off x="3938594" y="7159631"/>
              <a:ext cx="180975" cy="147638"/>
            </a:xfrm>
            <a:custGeom>
              <a:avLst/>
              <a:gdLst>
                <a:gd name="T0" fmla="*/ 30163 w 48"/>
                <a:gd name="T1" fmla="*/ 98425 h 39"/>
                <a:gd name="T2" fmla="*/ 30163 w 48"/>
                <a:gd name="T3" fmla="*/ 117353 h 39"/>
                <a:gd name="T4" fmla="*/ 75406 w 48"/>
                <a:gd name="T5" fmla="*/ 132496 h 39"/>
                <a:gd name="T6" fmla="*/ 101798 w 48"/>
                <a:gd name="T7" fmla="*/ 128710 h 39"/>
                <a:gd name="T8" fmla="*/ 131961 w 48"/>
                <a:gd name="T9" fmla="*/ 109782 h 39"/>
                <a:gd name="T10" fmla="*/ 128191 w 48"/>
                <a:gd name="T11" fmla="*/ 90854 h 39"/>
                <a:gd name="T12" fmla="*/ 101798 w 48"/>
                <a:gd name="T13" fmla="*/ 83283 h 39"/>
                <a:gd name="T14" fmla="*/ 75406 w 48"/>
                <a:gd name="T15" fmla="*/ 79497 h 39"/>
                <a:gd name="T16" fmla="*/ 41473 w 48"/>
                <a:gd name="T17" fmla="*/ 68141 h 39"/>
                <a:gd name="T18" fmla="*/ 33933 w 48"/>
                <a:gd name="T19" fmla="*/ 41641 h 39"/>
                <a:gd name="T20" fmla="*/ 60325 w 48"/>
                <a:gd name="T21" fmla="*/ 11357 h 39"/>
                <a:gd name="T22" fmla="*/ 116880 w 48"/>
                <a:gd name="T23" fmla="*/ 0 h 39"/>
                <a:gd name="T24" fmla="*/ 165894 w 48"/>
                <a:gd name="T25" fmla="*/ 11357 h 39"/>
                <a:gd name="T26" fmla="*/ 177205 w 48"/>
                <a:gd name="T27" fmla="*/ 45427 h 39"/>
                <a:gd name="T28" fmla="*/ 150813 w 48"/>
                <a:gd name="T29" fmla="*/ 45427 h 39"/>
                <a:gd name="T30" fmla="*/ 150813 w 48"/>
                <a:gd name="T31" fmla="*/ 26499 h 39"/>
                <a:gd name="T32" fmla="*/ 113109 w 48"/>
                <a:gd name="T33" fmla="*/ 15142 h 39"/>
                <a:gd name="T34" fmla="*/ 75406 w 48"/>
                <a:gd name="T35" fmla="*/ 22714 h 39"/>
                <a:gd name="T36" fmla="*/ 60325 w 48"/>
                <a:gd name="T37" fmla="*/ 41641 h 39"/>
                <a:gd name="T38" fmla="*/ 64095 w 48"/>
                <a:gd name="T39" fmla="*/ 56784 h 39"/>
                <a:gd name="T40" fmla="*/ 98028 w 48"/>
                <a:gd name="T41" fmla="*/ 64355 h 39"/>
                <a:gd name="T42" fmla="*/ 124420 w 48"/>
                <a:gd name="T43" fmla="*/ 68141 h 39"/>
                <a:gd name="T44" fmla="*/ 150813 w 48"/>
                <a:gd name="T45" fmla="*/ 75712 h 39"/>
                <a:gd name="T46" fmla="*/ 162123 w 48"/>
                <a:gd name="T47" fmla="*/ 105997 h 39"/>
                <a:gd name="T48" fmla="*/ 124420 w 48"/>
                <a:gd name="T49" fmla="*/ 140067 h 39"/>
                <a:gd name="T50" fmla="*/ 64095 w 48"/>
                <a:gd name="T51" fmla="*/ 147638 h 39"/>
                <a:gd name="T52" fmla="*/ 11311 w 48"/>
                <a:gd name="T53" fmla="*/ 136281 h 39"/>
                <a:gd name="T54" fmla="*/ 7541 w 48"/>
                <a:gd name="T55" fmla="*/ 98425 h 39"/>
                <a:gd name="T56" fmla="*/ 30163 w 48"/>
                <a:gd name="T57" fmla="*/ 98425 h 39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48"/>
                <a:gd name="T88" fmla="*/ 0 h 39"/>
                <a:gd name="T89" fmla="*/ 48 w 48"/>
                <a:gd name="T90" fmla="*/ 39 h 39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48" h="39">
                  <a:moveTo>
                    <a:pt x="8" y="26"/>
                  </a:moveTo>
                  <a:cubicBezTo>
                    <a:pt x="8" y="28"/>
                    <a:pt x="8" y="30"/>
                    <a:pt x="8" y="31"/>
                  </a:cubicBezTo>
                  <a:cubicBezTo>
                    <a:pt x="10" y="34"/>
                    <a:pt x="14" y="35"/>
                    <a:pt x="20" y="35"/>
                  </a:cubicBezTo>
                  <a:cubicBezTo>
                    <a:pt x="22" y="35"/>
                    <a:pt x="25" y="35"/>
                    <a:pt x="27" y="34"/>
                  </a:cubicBezTo>
                  <a:cubicBezTo>
                    <a:pt x="32" y="33"/>
                    <a:pt x="34" y="31"/>
                    <a:pt x="35" y="29"/>
                  </a:cubicBezTo>
                  <a:cubicBezTo>
                    <a:pt x="36" y="27"/>
                    <a:pt x="36" y="25"/>
                    <a:pt x="34" y="24"/>
                  </a:cubicBezTo>
                  <a:cubicBezTo>
                    <a:pt x="33" y="23"/>
                    <a:pt x="30" y="23"/>
                    <a:pt x="27" y="22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16" y="20"/>
                    <a:pt x="13" y="19"/>
                    <a:pt x="11" y="18"/>
                  </a:cubicBezTo>
                  <a:cubicBezTo>
                    <a:pt x="8" y="17"/>
                    <a:pt x="7" y="15"/>
                    <a:pt x="9" y="11"/>
                  </a:cubicBezTo>
                  <a:cubicBezTo>
                    <a:pt x="10" y="8"/>
                    <a:pt x="12" y="5"/>
                    <a:pt x="16" y="3"/>
                  </a:cubicBezTo>
                  <a:cubicBezTo>
                    <a:pt x="20" y="1"/>
                    <a:pt x="25" y="0"/>
                    <a:pt x="31" y="0"/>
                  </a:cubicBezTo>
                  <a:cubicBezTo>
                    <a:pt x="37" y="0"/>
                    <a:pt x="41" y="1"/>
                    <a:pt x="44" y="3"/>
                  </a:cubicBezTo>
                  <a:cubicBezTo>
                    <a:pt x="48" y="5"/>
                    <a:pt x="48" y="8"/>
                    <a:pt x="47" y="12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41" y="10"/>
                    <a:pt x="40" y="8"/>
                    <a:pt x="40" y="7"/>
                  </a:cubicBezTo>
                  <a:cubicBezTo>
                    <a:pt x="38" y="5"/>
                    <a:pt x="35" y="4"/>
                    <a:pt x="30" y="4"/>
                  </a:cubicBezTo>
                  <a:cubicBezTo>
                    <a:pt x="25" y="4"/>
                    <a:pt x="22" y="5"/>
                    <a:pt x="20" y="6"/>
                  </a:cubicBezTo>
                  <a:cubicBezTo>
                    <a:pt x="18" y="7"/>
                    <a:pt x="16" y="9"/>
                    <a:pt x="16" y="11"/>
                  </a:cubicBezTo>
                  <a:cubicBezTo>
                    <a:pt x="15" y="12"/>
                    <a:pt x="16" y="14"/>
                    <a:pt x="17" y="15"/>
                  </a:cubicBezTo>
                  <a:cubicBezTo>
                    <a:pt x="19" y="15"/>
                    <a:pt x="22" y="16"/>
                    <a:pt x="26" y="17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6" y="18"/>
                    <a:pt x="39" y="19"/>
                    <a:pt x="40" y="20"/>
                  </a:cubicBezTo>
                  <a:cubicBezTo>
                    <a:pt x="43" y="22"/>
                    <a:pt x="44" y="24"/>
                    <a:pt x="43" y="28"/>
                  </a:cubicBezTo>
                  <a:cubicBezTo>
                    <a:pt x="41" y="32"/>
                    <a:pt x="38" y="35"/>
                    <a:pt x="33" y="37"/>
                  </a:cubicBezTo>
                  <a:cubicBezTo>
                    <a:pt x="28" y="38"/>
                    <a:pt x="23" y="39"/>
                    <a:pt x="17" y="39"/>
                  </a:cubicBezTo>
                  <a:cubicBezTo>
                    <a:pt x="11" y="39"/>
                    <a:pt x="6" y="38"/>
                    <a:pt x="3" y="36"/>
                  </a:cubicBezTo>
                  <a:cubicBezTo>
                    <a:pt x="1" y="33"/>
                    <a:pt x="0" y="30"/>
                    <a:pt x="2" y="26"/>
                  </a:cubicBezTo>
                  <a:lnTo>
                    <a:pt x="8" y="26"/>
                  </a:ln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530"/>
            <p:cNvSpPr/>
            <p:nvPr/>
          </p:nvSpPr>
          <p:spPr bwMode="auto">
            <a:xfrm>
              <a:off x="4160845" y="7159631"/>
              <a:ext cx="195263" cy="147638"/>
            </a:xfrm>
            <a:custGeom>
              <a:avLst/>
              <a:gdLst>
                <a:gd name="T0" fmla="*/ 191508 w 52"/>
                <a:gd name="T1" fmla="*/ 45427 h 39"/>
                <a:gd name="T2" fmla="*/ 165223 w 52"/>
                <a:gd name="T3" fmla="*/ 45427 h 39"/>
                <a:gd name="T4" fmla="*/ 157712 w 52"/>
                <a:gd name="T5" fmla="*/ 22714 h 39"/>
                <a:gd name="T6" fmla="*/ 123917 w 52"/>
                <a:gd name="T7" fmla="*/ 15142 h 39"/>
                <a:gd name="T8" fmla="*/ 71346 w 52"/>
                <a:gd name="T9" fmla="*/ 30285 h 39"/>
                <a:gd name="T10" fmla="*/ 37551 w 52"/>
                <a:gd name="T11" fmla="*/ 75712 h 39"/>
                <a:gd name="T12" fmla="*/ 37551 w 52"/>
                <a:gd name="T13" fmla="*/ 117353 h 39"/>
                <a:gd name="T14" fmla="*/ 78856 w 52"/>
                <a:gd name="T15" fmla="*/ 132496 h 39"/>
                <a:gd name="T16" fmla="*/ 131427 w 52"/>
                <a:gd name="T17" fmla="*/ 113568 h 39"/>
                <a:gd name="T18" fmla="*/ 150202 w 52"/>
                <a:gd name="T19" fmla="*/ 90854 h 39"/>
                <a:gd name="T20" fmla="*/ 176488 w 52"/>
                <a:gd name="T21" fmla="*/ 90854 h 39"/>
                <a:gd name="T22" fmla="*/ 142692 w 52"/>
                <a:gd name="T23" fmla="*/ 128710 h 39"/>
                <a:gd name="T24" fmla="*/ 71346 w 52"/>
                <a:gd name="T25" fmla="*/ 147638 h 39"/>
                <a:gd name="T26" fmla="*/ 18775 w 52"/>
                <a:gd name="T27" fmla="*/ 132496 h 39"/>
                <a:gd name="T28" fmla="*/ 11265 w 52"/>
                <a:gd name="T29" fmla="*/ 71926 h 39"/>
                <a:gd name="T30" fmla="*/ 52571 w 52"/>
                <a:gd name="T31" fmla="*/ 22714 h 39"/>
                <a:gd name="T32" fmla="*/ 127672 w 52"/>
                <a:gd name="T33" fmla="*/ 0 h 39"/>
                <a:gd name="T34" fmla="*/ 180243 w 52"/>
                <a:gd name="T35" fmla="*/ 15142 h 39"/>
                <a:gd name="T36" fmla="*/ 191508 w 52"/>
                <a:gd name="T37" fmla="*/ 45427 h 39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52"/>
                <a:gd name="T58" fmla="*/ 0 h 39"/>
                <a:gd name="T59" fmla="*/ 52 w 52"/>
                <a:gd name="T60" fmla="*/ 39 h 39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52" h="39">
                  <a:moveTo>
                    <a:pt x="51" y="12"/>
                  </a:moveTo>
                  <a:cubicBezTo>
                    <a:pt x="44" y="12"/>
                    <a:pt x="44" y="12"/>
                    <a:pt x="44" y="12"/>
                  </a:cubicBezTo>
                  <a:cubicBezTo>
                    <a:pt x="44" y="10"/>
                    <a:pt x="43" y="8"/>
                    <a:pt x="42" y="6"/>
                  </a:cubicBezTo>
                  <a:cubicBezTo>
                    <a:pt x="40" y="5"/>
                    <a:pt x="37" y="4"/>
                    <a:pt x="33" y="4"/>
                  </a:cubicBezTo>
                  <a:cubicBezTo>
                    <a:pt x="27" y="4"/>
                    <a:pt x="23" y="6"/>
                    <a:pt x="19" y="8"/>
                  </a:cubicBezTo>
                  <a:cubicBezTo>
                    <a:pt x="15" y="11"/>
                    <a:pt x="12" y="15"/>
                    <a:pt x="10" y="20"/>
                  </a:cubicBezTo>
                  <a:cubicBezTo>
                    <a:pt x="8" y="24"/>
                    <a:pt x="8" y="28"/>
                    <a:pt x="10" y="31"/>
                  </a:cubicBezTo>
                  <a:cubicBezTo>
                    <a:pt x="12" y="33"/>
                    <a:pt x="16" y="35"/>
                    <a:pt x="21" y="35"/>
                  </a:cubicBezTo>
                  <a:cubicBezTo>
                    <a:pt x="27" y="35"/>
                    <a:pt x="31" y="33"/>
                    <a:pt x="35" y="30"/>
                  </a:cubicBezTo>
                  <a:cubicBezTo>
                    <a:pt x="37" y="29"/>
                    <a:pt x="39" y="27"/>
                    <a:pt x="40" y="24"/>
                  </a:cubicBezTo>
                  <a:cubicBezTo>
                    <a:pt x="47" y="24"/>
                    <a:pt x="47" y="24"/>
                    <a:pt x="47" y="24"/>
                  </a:cubicBezTo>
                  <a:cubicBezTo>
                    <a:pt x="45" y="28"/>
                    <a:pt x="42" y="32"/>
                    <a:pt x="38" y="34"/>
                  </a:cubicBezTo>
                  <a:cubicBezTo>
                    <a:pt x="32" y="38"/>
                    <a:pt x="26" y="39"/>
                    <a:pt x="19" y="39"/>
                  </a:cubicBezTo>
                  <a:cubicBezTo>
                    <a:pt x="13" y="39"/>
                    <a:pt x="8" y="38"/>
                    <a:pt x="5" y="35"/>
                  </a:cubicBezTo>
                  <a:cubicBezTo>
                    <a:pt x="1" y="32"/>
                    <a:pt x="0" y="26"/>
                    <a:pt x="3" y="19"/>
                  </a:cubicBezTo>
                  <a:cubicBezTo>
                    <a:pt x="5" y="14"/>
                    <a:pt x="8" y="9"/>
                    <a:pt x="14" y="6"/>
                  </a:cubicBezTo>
                  <a:cubicBezTo>
                    <a:pt x="20" y="2"/>
                    <a:pt x="26" y="0"/>
                    <a:pt x="34" y="0"/>
                  </a:cubicBezTo>
                  <a:cubicBezTo>
                    <a:pt x="41" y="0"/>
                    <a:pt x="45" y="1"/>
                    <a:pt x="48" y="4"/>
                  </a:cubicBezTo>
                  <a:cubicBezTo>
                    <a:pt x="51" y="6"/>
                    <a:pt x="52" y="9"/>
                    <a:pt x="51" y="12"/>
                  </a:cubicBez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531"/>
            <p:cNvSpPr>
              <a:spLocks noEditPoints="1"/>
            </p:cNvSpPr>
            <p:nvPr/>
          </p:nvSpPr>
          <p:spPr bwMode="auto">
            <a:xfrm>
              <a:off x="4348170" y="7197731"/>
              <a:ext cx="146050" cy="109538"/>
            </a:xfrm>
            <a:custGeom>
              <a:avLst/>
              <a:gdLst>
                <a:gd name="T0" fmla="*/ 142305 w 39"/>
                <a:gd name="T1" fmla="*/ 52880 h 29"/>
                <a:gd name="T2" fmla="*/ 108601 w 39"/>
                <a:gd name="T3" fmla="*/ 94429 h 29"/>
                <a:gd name="T4" fmla="*/ 52428 w 39"/>
                <a:gd name="T5" fmla="*/ 109538 h 29"/>
                <a:gd name="T6" fmla="*/ 11235 w 39"/>
                <a:gd name="T7" fmla="*/ 94429 h 29"/>
                <a:gd name="T8" fmla="*/ 7490 w 39"/>
                <a:gd name="T9" fmla="*/ 56658 h 29"/>
                <a:gd name="T10" fmla="*/ 41194 w 39"/>
                <a:gd name="T11" fmla="*/ 15109 h 29"/>
                <a:gd name="T12" fmla="*/ 93622 w 39"/>
                <a:gd name="T13" fmla="*/ 0 h 29"/>
                <a:gd name="T14" fmla="*/ 134815 w 39"/>
                <a:gd name="T15" fmla="*/ 15109 h 29"/>
                <a:gd name="T16" fmla="*/ 142305 w 39"/>
                <a:gd name="T17" fmla="*/ 52880 h 29"/>
                <a:gd name="T18" fmla="*/ 116091 w 39"/>
                <a:gd name="T19" fmla="*/ 52880 h 29"/>
                <a:gd name="T20" fmla="*/ 119836 w 39"/>
                <a:gd name="T21" fmla="*/ 30217 h 29"/>
                <a:gd name="T22" fmla="*/ 89877 w 39"/>
                <a:gd name="T23" fmla="*/ 15109 h 29"/>
                <a:gd name="T24" fmla="*/ 52428 w 39"/>
                <a:gd name="T25" fmla="*/ 26440 h 29"/>
                <a:gd name="T26" fmla="*/ 29959 w 39"/>
                <a:gd name="T27" fmla="*/ 56658 h 29"/>
                <a:gd name="T28" fmla="*/ 29959 w 39"/>
                <a:gd name="T29" fmla="*/ 83098 h 29"/>
                <a:gd name="T30" fmla="*/ 59918 w 39"/>
                <a:gd name="T31" fmla="*/ 94429 h 29"/>
                <a:gd name="T32" fmla="*/ 97367 w 39"/>
                <a:gd name="T33" fmla="*/ 83098 h 29"/>
                <a:gd name="T34" fmla="*/ 116091 w 39"/>
                <a:gd name="T35" fmla="*/ 52880 h 29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9"/>
                <a:gd name="T55" fmla="*/ 0 h 29"/>
                <a:gd name="T56" fmla="*/ 39 w 39"/>
                <a:gd name="T57" fmla="*/ 29 h 29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9" h="29">
                  <a:moveTo>
                    <a:pt x="38" y="14"/>
                  </a:moveTo>
                  <a:cubicBezTo>
                    <a:pt x="36" y="18"/>
                    <a:pt x="33" y="22"/>
                    <a:pt x="29" y="25"/>
                  </a:cubicBezTo>
                  <a:cubicBezTo>
                    <a:pt x="25" y="28"/>
                    <a:pt x="20" y="29"/>
                    <a:pt x="14" y="29"/>
                  </a:cubicBezTo>
                  <a:cubicBezTo>
                    <a:pt x="9" y="29"/>
                    <a:pt x="5" y="28"/>
                    <a:pt x="3" y="25"/>
                  </a:cubicBezTo>
                  <a:cubicBezTo>
                    <a:pt x="1" y="23"/>
                    <a:pt x="0" y="19"/>
                    <a:pt x="2" y="15"/>
                  </a:cubicBezTo>
                  <a:cubicBezTo>
                    <a:pt x="3" y="11"/>
                    <a:pt x="6" y="7"/>
                    <a:pt x="11" y="4"/>
                  </a:cubicBezTo>
                  <a:cubicBezTo>
                    <a:pt x="15" y="2"/>
                    <a:pt x="20" y="0"/>
                    <a:pt x="25" y="0"/>
                  </a:cubicBezTo>
                  <a:cubicBezTo>
                    <a:pt x="30" y="0"/>
                    <a:pt x="34" y="1"/>
                    <a:pt x="36" y="4"/>
                  </a:cubicBezTo>
                  <a:cubicBezTo>
                    <a:pt x="39" y="6"/>
                    <a:pt x="39" y="9"/>
                    <a:pt x="38" y="14"/>
                  </a:cubicBezTo>
                  <a:close/>
                  <a:moveTo>
                    <a:pt x="31" y="14"/>
                  </a:moveTo>
                  <a:cubicBezTo>
                    <a:pt x="32" y="12"/>
                    <a:pt x="32" y="10"/>
                    <a:pt x="32" y="8"/>
                  </a:cubicBezTo>
                  <a:cubicBezTo>
                    <a:pt x="31" y="5"/>
                    <a:pt x="28" y="4"/>
                    <a:pt x="24" y="4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1" y="10"/>
                    <a:pt x="9" y="12"/>
                    <a:pt x="8" y="15"/>
                  </a:cubicBezTo>
                  <a:cubicBezTo>
                    <a:pt x="7" y="18"/>
                    <a:pt x="7" y="20"/>
                    <a:pt x="8" y="22"/>
                  </a:cubicBezTo>
                  <a:cubicBezTo>
                    <a:pt x="10" y="24"/>
                    <a:pt x="12" y="25"/>
                    <a:pt x="16" y="25"/>
                  </a:cubicBezTo>
                  <a:cubicBezTo>
                    <a:pt x="20" y="25"/>
                    <a:pt x="23" y="24"/>
                    <a:pt x="26" y="22"/>
                  </a:cubicBezTo>
                  <a:cubicBezTo>
                    <a:pt x="28" y="20"/>
                    <a:pt x="30" y="17"/>
                    <a:pt x="31" y="14"/>
                  </a:cubicBez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532"/>
            <p:cNvSpPr/>
            <p:nvPr/>
          </p:nvSpPr>
          <p:spPr bwMode="auto">
            <a:xfrm>
              <a:off x="4494220" y="7197731"/>
              <a:ext cx="104775" cy="104775"/>
            </a:xfrm>
            <a:custGeom>
              <a:avLst/>
              <a:gdLst>
                <a:gd name="T0" fmla="*/ 33678 w 28"/>
                <a:gd name="T1" fmla="*/ 3742 h 28"/>
                <a:gd name="T2" fmla="*/ 59871 w 28"/>
                <a:gd name="T3" fmla="*/ 3742 h 28"/>
                <a:gd name="T4" fmla="*/ 52388 w 28"/>
                <a:gd name="T5" fmla="*/ 22452 h 28"/>
                <a:gd name="T6" fmla="*/ 71097 w 28"/>
                <a:gd name="T7" fmla="*/ 7484 h 28"/>
                <a:gd name="T8" fmla="*/ 97291 w 28"/>
                <a:gd name="T9" fmla="*/ 0 h 28"/>
                <a:gd name="T10" fmla="*/ 101033 w 28"/>
                <a:gd name="T11" fmla="*/ 0 h 28"/>
                <a:gd name="T12" fmla="*/ 104775 w 28"/>
                <a:gd name="T13" fmla="*/ 3742 h 28"/>
                <a:gd name="T14" fmla="*/ 97291 w 28"/>
                <a:gd name="T15" fmla="*/ 18710 h 28"/>
                <a:gd name="T16" fmla="*/ 93549 w 28"/>
                <a:gd name="T17" fmla="*/ 18710 h 28"/>
                <a:gd name="T18" fmla="*/ 89807 w 28"/>
                <a:gd name="T19" fmla="*/ 18710 h 28"/>
                <a:gd name="T20" fmla="*/ 59871 w 28"/>
                <a:gd name="T21" fmla="*/ 26194 h 28"/>
                <a:gd name="T22" fmla="*/ 44904 w 28"/>
                <a:gd name="T23" fmla="*/ 48646 h 28"/>
                <a:gd name="T24" fmla="*/ 22452 w 28"/>
                <a:gd name="T25" fmla="*/ 104775 h 28"/>
                <a:gd name="T26" fmla="*/ 0 w 28"/>
                <a:gd name="T27" fmla="*/ 104775 h 28"/>
                <a:gd name="T28" fmla="*/ 33678 w 28"/>
                <a:gd name="T29" fmla="*/ 3742 h 2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8"/>
                <a:gd name="T46" fmla="*/ 0 h 28"/>
                <a:gd name="T47" fmla="*/ 28 w 28"/>
                <a:gd name="T48" fmla="*/ 28 h 2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8" h="28">
                  <a:moveTo>
                    <a:pt x="9" y="1"/>
                  </a:moveTo>
                  <a:cubicBezTo>
                    <a:pt x="16" y="1"/>
                    <a:pt x="16" y="1"/>
                    <a:pt x="16" y="1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5" y="5"/>
                    <a:pt x="16" y="4"/>
                    <a:pt x="19" y="2"/>
                  </a:cubicBezTo>
                  <a:cubicBezTo>
                    <a:pt x="21" y="1"/>
                    <a:pt x="24" y="0"/>
                    <a:pt x="26" y="0"/>
                  </a:cubicBezTo>
                  <a:cubicBezTo>
                    <a:pt x="26" y="0"/>
                    <a:pt x="26" y="0"/>
                    <a:pt x="27" y="0"/>
                  </a:cubicBezTo>
                  <a:cubicBezTo>
                    <a:pt x="27" y="0"/>
                    <a:pt x="27" y="0"/>
                    <a:pt x="28" y="1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6" y="5"/>
                    <a:pt x="26" y="5"/>
                    <a:pt x="25" y="5"/>
                  </a:cubicBezTo>
                  <a:cubicBezTo>
                    <a:pt x="25" y="5"/>
                    <a:pt x="25" y="5"/>
                    <a:pt x="24" y="5"/>
                  </a:cubicBezTo>
                  <a:cubicBezTo>
                    <a:pt x="21" y="5"/>
                    <a:pt x="18" y="6"/>
                    <a:pt x="16" y="7"/>
                  </a:cubicBezTo>
                  <a:cubicBezTo>
                    <a:pt x="14" y="9"/>
                    <a:pt x="12" y="11"/>
                    <a:pt x="12" y="13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9" y="1"/>
                  </a:ln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 533"/>
            <p:cNvSpPr>
              <a:spLocks noEditPoints="1"/>
            </p:cNvSpPr>
            <p:nvPr/>
          </p:nvSpPr>
          <p:spPr bwMode="auto">
            <a:xfrm>
              <a:off x="4565658" y="7197731"/>
              <a:ext cx="165100" cy="146050"/>
            </a:xfrm>
            <a:custGeom>
              <a:avLst/>
              <a:gdLst>
                <a:gd name="T0" fmla="*/ 52532 w 44"/>
                <a:gd name="T1" fmla="*/ 3745 h 39"/>
                <a:gd name="T2" fmla="*/ 75045 w 44"/>
                <a:gd name="T3" fmla="*/ 3745 h 39"/>
                <a:gd name="T4" fmla="*/ 71293 w 44"/>
                <a:gd name="T5" fmla="*/ 18724 h 39"/>
                <a:gd name="T6" fmla="*/ 90055 w 44"/>
                <a:gd name="T7" fmla="*/ 7490 h 39"/>
                <a:gd name="T8" fmla="*/ 120073 w 44"/>
                <a:gd name="T9" fmla="*/ 0 h 39"/>
                <a:gd name="T10" fmla="*/ 157595 w 44"/>
                <a:gd name="T11" fmla="*/ 14979 h 39"/>
                <a:gd name="T12" fmla="*/ 161348 w 44"/>
                <a:gd name="T13" fmla="*/ 52428 h 39"/>
                <a:gd name="T14" fmla="*/ 116320 w 44"/>
                <a:gd name="T15" fmla="*/ 101112 h 39"/>
                <a:gd name="T16" fmla="*/ 78798 w 44"/>
                <a:gd name="T17" fmla="*/ 108601 h 39"/>
                <a:gd name="T18" fmla="*/ 52532 w 44"/>
                <a:gd name="T19" fmla="*/ 104856 h 39"/>
                <a:gd name="T20" fmla="*/ 41275 w 44"/>
                <a:gd name="T21" fmla="*/ 93622 h 39"/>
                <a:gd name="T22" fmla="*/ 22514 w 44"/>
                <a:gd name="T23" fmla="*/ 146050 h 39"/>
                <a:gd name="T24" fmla="*/ 0 w 44"/>
                <a:gd name="T25" fmla="*/ 146050 h 39"/>
                <a:gd name="T26" fmla="*/ 52532 w 44"/>
                <a:gd name="T27" fmla="*/ 3745 h 39"/>
                <a:gd name="T28" fmla="*/ 135082 w 44"/>
                <a:gd name="T29" fmla="*/ 52428 h 39"/>
                <a:gd name="T30" fmla="*/ 138834 w 44"/>
                <a:gd name="T31" fmla="*/ 33704 h 39"/>
                <a:gd name="T32" fmla="*/ 108816 w 44"/>
                <a:gd name="T33" fmla="*/ 14979 h 39"/>
                <a:gd name="T34" fmla="*/ 67541 w 44"/>
                <a:gd name="T35" fmla="*/ 33704 h 39"/>
                <a:gd name="T36" fmla="*/ 56284 w 44"/>
                <a:gd name="T37" fmla="*/ 59918 h 39"/>
                <a:gd name="T38" fmla="*/ 52532 w 44"/>
                <a:gd name="T39" fmla="*/ 78642 h 39"/>
                <a:gd name="T40" fmla="*/ 82550 w 44"/>
                <a:gd name="T41" fmla="*/ 93622 h 39"/>
                <a:gd name="T42" fmla="*/ 112568 w 44"/>
                <a:gd name="T43" fmla="*/ 82387 h 39"/>
                <a:gd name="T44" fmla="*/ 135082 w 44"/>
                <a:gd name="T45" fmla="*/ 52428 h 39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44"/>
                <a:gd name="T70" fmla="*/ 0 h 39"/>
                <a:gd name="T71" fmla="*/ 44 w 44"/>
                <a:gd name="T72" fmla="*/ 39 h 39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44" h="39">
                  <a:moveTo>
                    <a:pt x="14" y="1"/>
                  </a:moveTo>
                  <a:cubicBezTo>
                    <a:pt x="20" y="1"/>
                    <a:pt x="20" y="1"/>
                    <a:pt x="20" y="1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20" y="4"/>
                    <a:pt x="22" y="3"/>
                    <a:pt x="24" y="2"/>
                  </a:cubicBezTo>
                  <a:cubicBezTo>
                    <a:pt x="26" y="1"/>
                    <a:pt x="29" y="0"/>
                    <a:pt x="32" y="0"/>
                  </a:cubicBezTo>
                  <a:cubicBezTo>
                    <a:pt x="36" y="0"/>
                    <a:pt x="40" y="2"/>
                    <a:pt x="42" y="4"/>
                  </a:cubicBezTo>
                  <a:cubicBezTo>
                    <a:pt x="44" y="6"/>
                    <a:pt x="44" y="10"/>
                    <a:pt x="43" y="14"/>
                  </a:cubicBezTo>
                  <a:cubicBezTo>
                    <a:pt x="40" y="20"/>
                    <a:pt x="37" y="24"/>
                    <a:pt x="31" y="27"/>
                  </a:cubicBezTo>
                  <a:cubicBezTo>
                    <a:pt x="28" y="28"/>
                    <a:pt x="25" y="29"/>
                    <a:pt x="21" y="29"/>
                  </a:cubicBezTo>
                  <a:cubicBezTo>
                    <a:pt x="18" y="29"/>
                    <a:pt x="16" y="29"/>
                    <a:pt x="14" y="28"/>
                  </a:cubicBezTo>
                  <a:cubicBezTo>
                    <a:pt x="13" y="27"/>
                    <a:pt x="12" y="26"/>
                    <a:pt x="11" y="25"/>
                  </a:cubicBezTo>
                  <a:cubicBezTo>
                    <a:pt x="6" y="39"/>
                    <a:pt x="6" y="39"/>
                    <a:pt x="6" y="39"/>
                  </a:cubicBezTo>
                  <a:cubicBezTo>
                    <a:pt x="0" y="39"/>
                    <a:pt x="0" y="39"/>
                    <a:pt x="0" y="39"/>
                  </a:cubicBezTo>
                  <a:lnTo>
                    <a:pt x="14" y="1"/>
                  </a:lnTo>
                  <a:close/>
                  <a:moveTo>
                    <a:pt x="36" y="14"/>
                  </a:moveTo>
                  <a:cubicBezTo>
                    <a:pt x="37" y="12"/>
                    <a:pt x="37" y="10"/>
                    <a:pt x="37" y="9"/>
                  </a:cubicBezTo>
                  <a:cubicBezTo>
                    <a:pt x="36" y="6"/>
                    <a:pt x="33" y="4"/>
                    <a:pt x="29" y="4"/>
                  </a:cubicBezTo>
                  <a:cubicBezTo>
                    <a:pt x="25" y="4"/>
                    <a:pt x="21" y="6"/>
                    <a:pt x="18" y="9"/>
                  </a:cubicBezTo>
                  <a:cubicBezTo>
                    <a:pt x="17" y="11"/>
                    <a:pt x="16" y="13"/>
                    <a:pt x="15" y="16"/>
                  </a:cubicBezTo>
                  <a:cubicBezTo>
                    <a:pt x="14" y="18"/>
                    <a:pt x="14" y="19"/>
                    <a:pt x="14" y="21"/>
                  </a:cubicBezTo>
                  <a:cubicBezTo>
                    <a:pt x="15" y="24"/>
                    <a:pt x="17" y="25"/>
                    <a:pt x="22" y="25"/>
                  </a:cubicBezTo>
                  <a:cubicBezTo>
                    <a:pt x="25" y="25"/>
                    <a:pt x="27" y="24"/>
                    <a:pt x="30" y="22"/>
                  </a:cubicBezTo>
                  <a:cubicBezTo>
                    <a:pt x="33" y="21"/>
                    <a:pt x="35" y="18"/>
                    <a:pt x="36" y="14"/>
                  </a:cubicBez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534"/>
            <p:cNvSpPr>
              <a:spLocks noEditPoints="1"/>
            </p:cNvSpPr>
            <p:nvPr/>
          </p:nvSpPr>
          <p:spPr bwMode="auto">
            <a:xfrm>
              <a:off x="4733933" y="7197731"/>
              <a:ext cx="146050" cy="109538"/>
            </a:xfrm>
            <a:custGeom>
              <a:avLst/>
              <a:gdLst>
                <a:gd name="T0" fmla="*/ 142305 w 39"/>
                <a:gd name="T1" fmla="*/ 52880 h 29"/>
                <a:gd name="T2" fmla="*/ 108601 w 39"/>
                <a:gd name="T3" fmla="*/ 94429 h 29"/>
                <a:gd name="T4" fmla="*/ 52428 w 39"/>
                <a:gd name="T5" fmla="*/ 109538 h 29"/>
                <a:gd name="T6" fmla="*/ 11235 w 39"/>
                <a:gd name="T7" fmla="*/ 94429 h 29"/>
                <a:gd name="T8" fmla="*/ 7490 w 39"/>
                <a:gd name="T9" fmla="*/ 56658 h 29"/>
                <a:gd name="T10" fmla="*/ 37449 w 39"/>
                <a:gd name="T11" fmla="*/ 15109 h 29"/>
                <a:gd name="T12" fmla="*/ 93622 w 39"/>
                <a:gd name="T13" fmla="*/ 0 h 29"/>
                <a:gd name="T14" fmla="*/ 134815 w 39"/>
                <a:gd name="T15" fmla="*/ 15109 h 29"/>
                <a:gd name="T16" fmla="*/ 142305 w 39"/>
                <a:gd name="T17" fmla="*/ 52880 h 29"/>
                <a:gd name="T18" fmla="*/ 116091 w 39"/>
                <a:gd name="T19" fmla="*/ 52880 h 29"/>
                <a:gd name="T20" fmla="*/ 116091 w 39"/>
                <a:gd name="T21" fmla="*/ 30217 h 29"/>
                <a:gd name="T22" fmla="*/ 86132 w 39"/>
                <a:gd name="T23" fmla="*/ 15109 h 29"/>
                <a:gd name="T24" fmla="*/ 52428 w 39"/>
                <a:gd name="T25" fmla="*/ 26440 h 29"/>
                <a:gd name="T26" fmla="*/ 29959 w 39"/>
                <a:gd name="T27" fmla="*/ 56658 h 29"/>
                <a:gd name="T28" fmla="*/ 29959 w 39"/>
                <a:gd name="T29" fmla="*/ 83098 h 29"/>
                <a:gd name="T30" fmla="*/ 59918 w 39"/>
                <a:gd name="T31" fmla="*/ 94429 h 29"/>
                <a:gd name="T32" fmla="*/ 97367 w 39"/>
                <a:gd name="T33" fmla="*/ 83098 h 29"/>
                <a:gd name="T34" fmla="*/ 116091 w 39"/>
                <a:gd name="T35" fmla="*/ 52880 h 29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9"/>
                <a:gd name="T55" fmla="*/ 0 h 29"/>
                <a:gd name="T56" fmla="*/ 39 w 39"/>
                <a:gd name="T57" fmla="*/ 29 h 29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9" h="29">
                  <a:moveTo>
                    <a:pt x="38" y="14"/>
                  </a:moveTo>
                  <a:cubicBezTo>
                    <a:pt x="36" y="18"/>
                    <a:pt x="33" y="22"/>
                    <a:pt x="29" y="25"/>
                  </a:cubicBezTo>
                  <a:cubicBezTo>
                    <a:pt x="25" y="28"/>
                    <a:pt x="20" y="29"/>
                    <a:pt x="14" y="29"/>
                  </a:cubicBezTo>
                  <a:cubicBezTo>
                    <a:pt x="8" y="29"/>
                    <a:pt x="5" y="28"/>
                    <a:pt x="3" y="25"/>
                  </a:cubicBezTo>
                  <a:cubicBezTo>
                    <a:pt x="0" y="23"/>
                    <a:pt x="0" y="19"/>
                    <a:pt x="2" y="15"/>
                  </a:cubicBezTo>
                  <a:cubicBezTo>
                    <a:pt x="3" y="11"/>
                    <a:pt x="6" y="7"/>
                    <a:pt x="10" y="4"/>
                  </a:cubicBezTo>
                  <a:cubicBezTo>
                    <a:pt x="15" y="2"/>
                    <a:pt x="20" y="0"/>
                    <a:pt x="25" y="0"/>
                  </a:cubicBezTo>
                  <a:cubicBezTo>
                    <a:pt x="30" y="0"/>
                    <a:pt x="34" y="1"/>
                    <a:pt x="36" y="4"/>
                  </a:cubicBezTo>
                  <a:cubicBezTo>
                    <a:pt x="39" y="6"/>
                    <a:pt x="39" y="9"/>
                    <a:pt x="38" y="14"/>
                  </a:cubicBezTo>
                  <a:close/>
                  <a:moveTo>
                    <a:pt x="31" y="14"/>
                  </a:moveTo>
                  <a:cubicBezTo>
                    <a:pt x="32" y="12"/>
                    <a:pt x="32" y="10"/>
                    <a:pt x="31" y="8"/>
                  </a:cubicBezTo>
                  <a:cubicBezTo>
                    <a:pt x="31" y="5"/>
                    <a:pt x="28" y="4"/>
                    <a:pt x="23" y="4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1" y="10"/>
                    <a:pt x="9" y="12"/>
                    <a:pt x="8" y="15"/>
                  </a:cubicBezTo>
                  <a:cubicBezTo>
                    <a:pt x="7" y="18"/>
                    <a:pt x="7" y="20"/>
                    <a:pt x="8" y="22"/>
                  </a:cubicBezTo>
                  <a:cubicBezTo>
                    <a:pt x="9" y="24"/>
                    <a:pt x="12" y="25"/>
                    <a:pt x="16" y="25"/>
                  </a:cubicBezTo>
                  <a:cubicBezTo>
                    <a:pt x="20" y="25"/>
                    <a:pt x="23" y="24"/>
                    <a:pt x="26" y="22"/>
                  </a:cubicBezTo>
                  <a:cubicBezTo>
                    <a:pt x="28" y="20"/>
                    <a:pt x="30" y="17"/>
                    <a:pt x="31" y="14"/>
                  </a:cubicBez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31" name="Freeform 535"/>
            <p:cNvSpPr/>
            <p:nvPr/>
          </p:nvSpPr>
          <p:spPr bwMode="auto">
            <a:xfrm>
              <a:off x="4873633" y="7197731"/>
              <a:ext cx="107950" cy="104775"/>
            </a:xfrm>
            <a:custGeom>
              <a:avLst/>
              <a:gdLst>
                <a:gd name="T0" fmla="*/ 37224 w 29"/>
                <a:gd name="T1" fmla="*/ 3742 h 28"/>
                <a:gd name="T2" fmla="*/ 59559 w 29"/>
                <a:gd name="T3" fmla="*/ 3742 h 28"/>
                <a:gd name="T4" fmla="*/ 52114 w 29"/>
                <a:gd name="T5" fmla="*/ 22452 h 28"/>
                <a:gd name="T6" fmla="*/ 70726 w 29"/>
                <a:gd name="T7" fmla="*/ 7484 h 28"/>
                <a:gd name="T8" fmla="*/ 100505 w 29"/>
                <a:gd name="T9" fmla="*/ 0 h 28"/>
                <a:gd name="T10" fmla="*/ 100505 w 29"/>
                <a:gd name="T11" fmla="*/ 0 h 28"/>
                <a:gd name="T12" fmla="*/ 107950 w 29"/>
                <a:gd name="T13" fmla="*/ 3742 h 28"/>
                <a:gd name="T14" fmla="*/ 100505 w 29"/>
                <a:gd name="T15" fmla="*/ 18710 h 28"/>
                <a:gd name="T16" fmla="*/ 96783 w 29"/>
                <a:gd name="T17" fmla="*/ 18710 h 28"/>
                <a:gd name="T18" fmla="*/ 93060 w 29"/>
                <a:gd name="T19" fmla="*/ 18710 h 28"/>
                <a:gd name="T20" fmla="*/ 63281 w 29"/>
                <a:gd name="T21" fmla="*/ 26194 h 28"/>
                <a:gd name="T22" fmla="*/ 44669 w 29"/>
                <a:gd name="T23" fmla="*/ 48646 h 28"/>
                <a:gd name="T24" fmla="*/ 22334 w 29"/>
                <a:gd name="T25" fmla="*/ 104775 h 28"/>
                <a:gd name="T26" fmla="*/ 0 w 29"/>
                <a:gd name="T27" fmla="*/ 104775 h 28"/>
                <a:gd name="T28" fmla="*/ 37224 w 29"/>
                <a:gd name="T29" fmla="*/ 3742 h 2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9"/>
                <a:gd name="T46" fmla="*/ 0 h 28"/>
                <a:gd name="T47" fmla="*/ 29 w 29"/>
                <a:gd name="T48" fmla="*/ 28 h 2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9" h="28">
                  <a:moveTo>
                    <a:pt x="10" y="1"/>
                  </a:moveTo>
                  <a:cubicBezTo>
                    <a:pt x="16" y="1"/>
                    <a:pt x="16" y="1"/>
                    <a:pt x="16" y="1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5" y="5"/>
                    <a:pt x="17" y="4"/>
                    <a:pt x="19" y="2"/>
                  </a:cubicBezTo>
                  <a:cubicBezTo>
                    <a:pt x="22" y="1"/>
                    <a:pt x="24" y="0"/>
                    <a:pt x="27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0"/>
                    <a:pt x="28" y="0"/>
                    <a:pt x="29" y="1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6" y="5"/>
                    <a:pt x="25" y="5"/>
                    <a:pt x="25" y="5"/>
                  </a:cubicBezTo>
                  <a:cubicBezTo>
                    <a:pt x="22" y="5"/>
                    <a:pt x="19" y="6"/>
                    <a:pt x="17" y="7"/>
                  </a:cubicBezTo>
                  <a:cubicBezTo>
                    <a:pt x="14" y="9"/>
                    <a:pt x="13" y="11"/>
                    <a:pt x="12" y="13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10" y="1"/>
                  </a:ln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32" name="Freeform 536"/>
            <p:cNvSpPr>
              <a:spLocks noEditPoints="1"/>
            </p:cNvSpPr>
            <p:nvPr/>
          </p:nvSpPr>
          <p:spPr bwMode="auto">
            <a:xfrm>
              <a:off x="4956184" y="7197731"/>
              <a:ext cx="146050" cy="109538"/>
            </a:xfrm>
            <a:custGeom>
              <a:avLst/>
              <a:gdLst>
                <a:gd name="T0" fmla="*/ 101112 w 39"/>
                <a:gd name="T1" fmla="*/ 45326 h 29"/>
                <a:gd name="T2" fmla="*/ 112346 w 39"/>
                <a:gd name="T3" fmla="*/ 37772 h 29"/>
                <a:gd name="T4" fmla="*/ 116091 w 39"/>
                <a:gd name="T5" fmla="*/ 33995 h 29"/>
                <a:gd name="T6" fmla="*/ 112346 w 39"/>
                <a:gd name="T7" fmla="*/ 18886 h 29"/>
                <a:gd name="T8" fmla="*/ 89877 w 39"/>
                <a:gd name="T9" fmla="*/ 15109 h 29"/>
                <a:gd name="T10" fmla="*/ 59918 w 39"/>
                <a:gd name="T11" fmla="*/ 22663 h 29"/>
                <a:gd name="T12" fmla="*/ 48683 w 39"/>
                <a:gd name="T13" fmla="*/ 33995 h 29"/>
                <a:gd name="T14" fmla="*/ 26214 w 39"/>
                <a:gd name="T15" fmla="*/ 33995 h 29"/>
                <a:gd name="T16" fmla="*/ 52428 w 39"/>
                <a:gd name="T17" fmla="*/ 7554 h 29"/>
                <a:gd name="T18" fmla="*/ 93622 w 39"/>
                <a:gd name="T19" fmla="*/ 0 h 29"/>
                <a:gd name="T20" fmla="*/ 134815 w 39"/>
                <a:gd name="T21" fmla="*/ 7554 h 29"/>
                <a:gd name="T22" fmla="*/ 142305 w 39"/>
                <a:gd name="T23" fmla="*/ 30217 h 29"/>
                <a:gd name="T24" fmla="*/ 119836 w 39"/>
                <a:gd name="T25" fmla="*/ 90652 h 29"/>
                <a:gd name="T26" fmla="*/ 119836 w 39"/>
                <a:gd name="T27" fmla="*/ 94429 h 29"/>
                <a:gd name="T28" fmla="*/ 127326 w 39"/>
                <a:gd name="T29" fmla="*/ 94429 h 29"/>
                <a:gd name="T30" fmla="*/ 131071 w 39"/>
                <a:gd name="T31" fmla="*/ 94429 h 29"/>
                <a:gd name="T32" fmla="*/ 134815 w 39"/>
                <a:gd name="T33" fmla="*/ 94429 h 29"/>
                <a:gd name="T34" fmla="*/ 131071 w 39"/>
                <a:gd name="T35" fmla="*/ 105761 h 29"/>
                <a:gd name="T36" fmla="*/ 119836 w 39"/>
                <a:gd name="T37" fmla="*/ 109538 h 29"/>
                <a:gd name="T38" fmla="*/ 112346 w 39"/>
                <a:gd name="T39" fmla="*/ 109538 h 29"/>
                <a:gd name="T40" fmla="*/ 97367 w 39"/>
                <a:gd name="T41" fmla="*/ 101984 h 29"/>
                <a:gd name="T42" fmla="*/ 97367 w 39"/>
                <a:gd name="T43" fmla="*/ 94429 h 29"/>
                <a:gd name="T44" fmla="*/ 71153 w 39"/>
                <a:gd name="T45" fmla="*/ 105761 h 29"/>
                <a:gd name="T46" fmla="*/ 37449 w 39"/>
                <a:gd name="T47" fmla="*/ 109538 h 29"/>
                <a:gd name="T48" fmla="*/ 7490 w 39"/>
                <a:gd name="T49" fmla="*/ 101984 h 29"/>
                <a:gd name="T50" fmla="*/ 3745 w 39"/>
                <a:gd name="T51" fmla="*/ 79321 h 29"/>
                <a:gd name="T52" fmla="*/ 26214 w 39"/>
                <a:gd name="T53" fmla="*/ 56658 h 29"/>
                <a:gd name="T54" fmla="*/ 59918 w 39"/>
                <a:gd name="T55" fmla="*/ 49103 h 29"/>
                <a:gd name="T56" fmla="*/ 101112 w 39"/>
                <a:gd name="T57" fmla="*/ 45326 h 29"/>
                <a:gd name="T58" fmla="*/ 48683 w 39"/>
                <a:gd name="T59" fmla="*/ 94429 h 29"/>
                <a:gd name="T60" fmla="*/ 74897 w 39"/>
                <a:gd name="T61" fmla="*/ 90652 h 29"/>
                <a:gd name="T62" fmla="*/ 104856 w 39"/>
                <a:gd name="T63" fmla="*/ 67989 h 29"/>
                <a:gd name="T64" fmla="*/ 108601 w 39"/>
                <a:gd name="T65" fmla="*/ 52880 h 29"/>
                <a:gd name="T66" fmla="*/ 97367 w 39"/>
                <a:gd name="T67" fmla="*/ 56658 h 29"/>
                <a:gd name="T68" fmla="*/ 82387 w 39"/>
                <a:gd name="T69" fmla="*/ 60435 h 29"/>
                <a:gd name="T70" fmla="*/ 67408 w 39"/>
                <a:gd name="T71" fmla="*/ 60435 h 29"/>
                <a:gd name="T72" fmla="*/ 44938 w 39"/>
                <a:gd name="T73" fmla="*/ 64212 h 29"/>
                <a:gd name="T74" fmla="*/ 29959 w 39"/>
                <a:gd name="T75" fmla="*/ 79321 h 29"/>
                <a:gd name="T76" fmla="*/ 33704 w 39"/>
                <a:gd name="T77" fmla="*/ 90652 h 29"/>
                <a:gd name="T78" fmla="*/ 48683 w 39"/>
                <a:gd name="T79" fmla="*/ 94429 h 29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39"/>
                <a:gd name="T121" fmla="*/ 0 h 29"/>
                <a:gd name="T122" fmla="*/ 39 w 39"/>
                <a:gd name="T123" fmla="*/ 29 h 29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39" h="29">
                  <a:moveTo>
                    <a:pt x="27" y="12"/>
                  </a:moveTo>
                  <a:cubicBezTo>
                    <a:pt x="28" y="12"/>
                    <a:pt x="29" y="11"/>
                    <a:pt x="30" y="10"/>
                  </a:cubicBezTo>
                  <a:cubicBezTo>
                    <a:pt x="31" y="10"/>
                    <a:pt x="31" y="9"/>
                    <a:pt x="31" y="9"/>
                  </a:cubicBezTo>
                  <a:cubicBezTo>
                    <a:pt x="32" y="7"/>
                    <a:pt x="31" y="6"/>
                    <a:pt x="30" y="5"/>
                  </a:cubicBezTo>
                  <a:cubicBezTo>
                    <a:pt x="29" y="5"/>
                    <a:pt x="27" y="4"/>
                    <a:pt x="24" y="4"/>
                  </a:cubicBezTo>
                  <a:cubicBezTo>
                    <a:pt x="20" y="4"/>
                    <a:pt x="18" y="5"/>
                    <a:pt x="16" y="6"/>
                  </a:cubicBezTo>
                  <a:cubicBezTo>
                    <a:pt x="15" y="7"/>
                    <a:pt x="14" y="8"/>
                    <a:pt x="13" y="9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9" y="6"/>
                    <a:pt x="11" y="4"/>
                    <a:pt x="14" y="2"/>
                  </a:cubicBezTo>
                  <a:cubicBezTo>
                    <a:pt x="18" y="1"/>
                    <a:pt x="22" y="0"/>
                    <a:pt x="25" y="0"/>
                  </a:cubicBezTo>
                  <a:cubicBezTo>
                    <a:pt x="30" y="0"/>
                    <a:pt x="33" y="1"/>
                    <a:pt x="36" y="2"/>
                  </a:cubicBezTo>
                  <a:cubicBezTo>
                    <a:pt x="38" y="3"/>
                    <a:pt x="39" y="5"/>
                    <a:pt x="38" y="8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2" y="24"/>
                    <a:pt x="32" y="24"/>
                    <a:pt x="32" y="25"/>
                  </a:cubicBezTo>
                  <a:cubicBezTo>
                    <a:pt x="32" y="25"/>
                    <a:pt x="33" y="25"/>
                    <a:pt x="34" y="25"/>
                  </a:cubicBezTo>
                  <a:cubicBezTo>
                    <a:pt x="34" y="25"/>
                    <a:pt x="34" y="25"/>
                    <a:pt x="35" y="25"/>
                  </a:cubicBezTo>
                  <a:cubicBezTo>
                    <a:pt x="35" y="25"/>
                    <a:pt x="35" y="25"/>
                    <a:pt x="36" y="25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4" y="28"/>
                    <a:pt x="33" y="29"/>
                    <a:pt x="32" y="29"/>
                  </a:cubicBezTo>
                  <a:cubicBezTo>
                    <a:pt x="32" y="29"/>
                    <a:pt x="31" y="29"/>
                    <a:pt x="30" y="29"/>
                  </a:cubicBezTo>
                  <a:cubicBezTo>
                    <a:pt x="28" y="29"/>
                    <a:pt x="26" y="28"/>
                    <a:pt x="26" y="27"/>
                  </a:cubicBezTo>
                  <a:cubicBezTo>
                    <a:pt x="26" y="26"/>
                    <a:pt x="25" y="26"/>
                    <a:pt x="26" y="25"/>
                  </a:cubicBezTo>
                  <a:cubicBezTo>
                    <a:pt x="24" y="26"/>
                    <a:pt x="22" y="27"/>
                    <a:pt x="19" y="28"/>
                  </a:cubicBezTo>
                  <a:cubicBezTo>
                    <a:pt x="16" y="29"/>
                    <a:pt x="13" y="29"/>
                    <a:pt x="10" y="29"/>
                  </a:cubicBezTo>
                  <a:cubicBezTo>
                    <a:pt x="7" y="29"/>
                    <a:pt x="4" y="28"/>
                    <a:pt x="2" y="27"/>
                  </a:cubicBezTo>
                  <a:cubicBezTo>
                    <a:pt x="1" y="25"/>
                    <a:pt x="0" y="23"/>
                    <a:pt x="1" y="21"/>
                  </a:cubicBezTo>
                  <a:cubicBezTo>
                    <a:pt x="2" y="19"/>
                    <a:pt x="4" y="17"/>
                    <a:pt x="7" y="15"/>
                  </a:cubicBezTo>
                  <a:cubicBezTo>
                    <a:pt x="9" y="14"/>
                    <a:pt x="12" y="13"/>
                    <a:pt x="16" y="13"/>
                  </a:cubicBezTo>
                  <a:lnTo>
                    <a:pt x="27" y="12"/>
                  </a:lnTo>
                  <a:close/>
                  <a:moveTo>
                    <a:pt x="13" y="25"/>
                  </a:moveTo>
                  <a:cubicBezTo>
                    <a:pt x="15" y="25"/>
                    <a:pt x="18" y="25"/>
                    <a:pt x="20" y="24"/>
                  </a:cubicBezTo>
                  <a:cubicBezTo>
                    <a:pt x="24" y="23"/>
                    <a:pt x="27" y="21"/>
                    <a:pt x="28" y="18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28" y="15"/>
                    <a:pt x="27" y="15"/>
                    <a:pt x="26" y="15"/>
                  </a:cubicBezTo>
                  <a:cubicBezTo>
                    <a:pt x="24" y="15"/>
                    <a:pt x="23" y="16"/>
                    <a:pt x="22" y="16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15" y="16"/>
                    <a:pt x="14" y="17"/>
                    <a:pt x="12" y="17"/>
                  </a:cubicBezTo>
                  <a:cubicBezTo>
                    <a:pt x="10" y="18"/>
                    <a:pt x="9" y="19"/>
                    <a:pt x="8" y="21"/>
                  </a:cubicBezTo>
                  <a:cubicBezTo>
                    <a:pt x="7" y="22"/>
                    <a:pt x="8" y="23"/>
                    <a:pt x="9" y="24"/>
                  </a:cubicBezTo>
                  <a:cubicBezTo>
                    <a:pt x="10" y="25"/>
                    <a:pt x="11" y="25"/>
                    <a:pt x="13" y="25"/>
                  </a:cubicBez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33" name="Freeform 537"/>
            <p:cNvSpPr/>
            <p:nvPr/>
          </p:nvSpPr>
          <p:spPr bwMode="auto">
            <a:xfrm>
              <a:off x="5113346" y="7172331"/>
              <a:ext cx="77788" cy="134938"/>
            </a:xfrm>
            <a:custGeom>
              <a:avLst/>
              <a:gdLst>
                <a:gd name="T0" fmla="*/ 40746 w 21"/>
                <a:gd name="T1" fmla="*/ 0 h 36"/>
                <a:gd name="T2" fmla="*/ 62971 w 21"/>
                <a:gd name="T3" fmla="*/ 0 h 36"/>
                <a:gd name="T4" fmla="*/ 55563 w 21"/>
                <a:gd name="T5" fmla="*/ 29986 h 36"/>
                <a:gd name="T6" fmla="*/ 77788 w 21"/>
                <a:gd name="T7" fmla="*/ 29986 h 36"/>
                <a:gd name="T8" fmla="*/ 70380 w 21"/>
                <a:gd name="T9" fmla="*/ 44979 h 36"/>
                <a:gd name="T10" fmla="*/ 48154 w 21"/>
                <a:gd name="T11" fmla="*/ 44979 h 36"/>
                <a:gd name="T12" fmla="*/ 25929 w 21"/>
                <a:gd name="T13" fmla="*/ 108700 h 36"/>
                <a:gd name="T14" fmla="*/ 29634 w 21"/>
                <a:gd name="T15" fmla="*/ 116197 h 36"/>
                <a:gd name="T16" fmla="*/ 37042 w 21"/>
                <a:gd name="T17" fmla="*/ 119945 h 36"/>
                <a:gd name="T18" fmla="*/ 40746 w 21"/>
                <a:gd name="T19" fmla="*/ 119945 h 36"/>
                <a:gd name="T20" fmla="*/ 44450 w 21"/>
                <a:gd name="T21" fmla="*/ 119945 h 36"/>
                <a:gd name="T22" fmla="*/ 40746 w 21"/>
                <a:gd name="T23" fmla="*/ 131190 h 36"/>
                <a:gd name="T24" fmla="*/ 33338 w 21"/>
                <a:gd name="T25" fmla="*/ 131190 h 36"/>
                <a:gd name="T26" fmla="*/ 22225 w 21"/>
                <a:gd name="T27" fmla="*/ 134938 h 36"/>
                <a:gd name="T28" fmla="*/ 0 w 21"/>
                <a:gd name="T29" fmla="*/ 127441 h 36"/>
                <a:gd name="T30" fmla="*/ 0 w 21"/>
                <a:gd name="T31" fmla="*/ 112448 h 36"/>
                <a:gd name="T32" fmla="*/ 25929 w 21"/>
                <a:gd name="T33" fmla="*/ 44979 h 36"/>
                <a:gd name="T34" fmla="*/ 7408 w 21"/>
                <a:gd name="T35" fmla="*/ 44979 h 36"/>
                <a:gd name="T36" fmla="*/ 11113 w 21"/>
                <a:gd name="T37" fmla="*/ 29986 h 36"/>
                <a:gd name="T38" fmla="*/ 29634 w 21"/>
                <a:gd name="T39" fmla="*/ 29986 h 36"/>
                <a:gd name="T40" fmla="*/ 40746 w 21"/>
                <a:gd name="T41" fmla="*/ 0 h 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21"/>
                <a:gd name="T64" fmla="*/ 0 h 36"/>
                <a:gd name="T65" fmla="*/ 21 w 21"/>
                <a:gd name="T66" fmla="*/ 36 h 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21" h="36">
                  <a:moveTo>
                    <a:pt x="11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7" y="30"/>
                    <a:pt x="7" y="31"/>
                    <a:pt x="8" y="31"/>
                  </a:cubicBezTo>
                  <a:cubicBezTo>
                    <a:pt x="8" y="32"/>
                    <a:pt x="9" y="32"/>
                    <a:pt x="10" y="32"/>
                  </a:cubicBezTo>
                  <a:cubicBezTo>
                    <a:pt x="10" y="32"/>
                    <a:pt x="11" y="32"/>
                    <a:pt x="11" y="32"/>
                  </a:cubicBezTo>
                  <a:cubicBezTo>
                    <a:pt x="11" y="32"/>
                    <a:pt x="12" y="32"/>
                    <a:pt x="12" y="32"/>
                  </a:cubicBezTo>
                  <a:cubicBezTo>
                    <a:pt x="11" y="35"/>
                    <a:pt x="11" y="35"/>
                    <a:pt x="11" y="35"/>
                  </a:cubicBezTo>
                  <a:cubicBezTo>
                    <a:pt x="10" y="35"/>
                    <a:pt x="9" y="35"/>
                    <a:pt x="9" y="35"/>
                  </a:cubicBezTo>
                  <a:cubicBezTo>
                    <a:pt x="8" y="36"/>
                    <a:pt x="7" y="36"/>
                    <a:pt x="6" y="36"/>
                  </a:cubicBezTo>
                  <a:cubicBezTo>
                    <a:pt x="3" y="36"/>
                    <a:pt x="1" y="35"/>
                    <a:pt x="0" y="34"/>
                  </a:cubicBezTo>
                  <a:cubicBezTo>
                    <a:pt x="0" y="33"/>
                    <a:pt x="0" y="31"/>
                    <a:pt x="0" y="30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11" y="0"/>
                  </a:ln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Freeform 538"/>
            <p:cNvSpPr>
              <a:spLocks noEditPoints="1"/>
            </p:cNvSpPr>
            <p:nvPr/>
          </p:nvSpPr>
          <p:spPr bwMode="auto">
            <a:xfrm>
              <a:off x="5176846" y="7164394"/>
              <a:ext cx="74613" cy="138113"/>
            </a:xfrm>
            <a:custGeom>
              <a:avLst/>
              <a:gdLst>
                <a:gd name="T0" fmla="*/ 38100 w 47"/>
                <a:gd name="T1" fmla="*/ 36513 h 87"/>
                <a:gd name="T2" fmla="*/ 60325 w 47"/>
                <a:gd name="T3" fmla="*/ 36513 h 87"/>
                <a:gd name="T4" fmla="*/ 26988 w 47"/>
                <a:gd name="T5" fmla="*/ 138113 h 87"/>
                <a:gd name="T6" fmla="*/ 0 w 47"/>
                <a:gd name="T7" fmla="*/ 138113 h 87"/>
                <a:gd name="T8" fmla="*/ 38100 w 47"/>
                <a:gd name="T9" fmla="*/ 36513 h 87"/>
                <a:gd name="T10" fmla="*/ 49213 w 47"/>
                <a:gd name="T11" fmla="*/ 0 h 87"/>
                <a:gd name="T12" fmla="*/ 74613 w 47"/>
                <a:gd name="T13" fmla="*/ 0 h 87"/>
                <a:gd name="T14" fmla="*/ 68263 w 47"/>
                <a:gd name="T15" fmla="*/ 19050 h 87"/>
                <a:gd name="T16" fmla="*/ 44450 w 47"/>
                <a:gd name="T17" fmla="*/ 19050 h 87"/>
                <a:gd name="T18" fmla="*/ 49213 w 47"/>
                <a:gd name="T19" fmla="*/ 0 h 8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7"/>
                <a:gd name="T31" fmla="*/ 0 h 87"/>
                <a:gd name="T32" fmla="*/ 47 w 47"/>
                <a:gd name="T33" fmla="*/ 87 h 8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7" h="87">
                  <a:moveTo>
                    <a:pt x="24" y="23"/>
                  </a:moveTo>
                  <a:lnTo>
                    <a:pt x="38" y="23"/>
                  </a:lnTo>
                  <a:lnTo>
                    <a:pt x="17" y="87"/>
                  </a:lnTo>
                  <a:lnTo>
                    <a:pt x="0" y="87"/>
                  </a:lnTo>
                  <a:lnTo>
                    <a:pt x="24" y="23"/>
                  </a:lnTo>
                  <a:close/>
                  <a:moveTo>
                    <a:pt x="31" y="0"/>
                  </a:moveTo>
                  <a:lnTo>
                    <a:pt x="47" y="0"/>
                  </a:lnTo>
                  <a:lnTo>
                    <a:pt x="43" y="12"/>
                  </a:lnTo>
                  <a:lnTo>
                    <a:pt x="28" y="12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35" name="Freeform 539"/>
            <p:cNvSpPr>
              <a:spLocks noEditPoints="1"/>
            </p:cNvSpPr>
            <p:nvPr/>
          </p:nvSpPr>
          <p:spPr bwMode="auto">
            <a:xfrm>
              <a:off x="5232409" y="7197731"/>
              <a:ext cx="147638" cy="109538"/>
            </a:xfrm>
            <a:custGeom>
              <a:avLst/>
              <a:gdLst>
                <a:gd name="T0" fmla="*/ 140067 w 39"/>
                <a:gd name="T1" fmla="*/ 52880 h 29"/>
                <a:gd name="T2" fmla="*/ 109782 w 39"/>
                <a:gd name="T3" fmla="*/ 94429 h 29"/>
                <a:gd name="T4" fmla="*/ 52998 w 39"/>
                <a:gd name="T5" fmla="*/ 109538 h 29"/>
                <a:gd name="T6" fmla="*/ 7571 w 39"/>
                <a:gd name="T7" fmla="*/ 94429 h 29"/>
                <a:gd name="T8" fmla="*/ 3786 w 39"/>
                <a:gd name="T9" fmla="*/ 56658 h 29"/>
                <a:gd name="T10" fmla="*/ 37856 w 39"/>
                <a:gd name="T11" fmla="*/ 15109 h 29"/>
                <a:gd name="T12" fmla="*/ 94640 w 39"/>
                <a:gd name="T13" fmla="*/ 0 h 29"/>
                <a:gd name="T14" fmla="*/ 136281 w 39"/>
                <a:gd name="T15" fmla="*/ 15109 h 29"/>
                <a:gd name="T16" fmla="*/ 140067 w 39"/>
                <a:gd name="T17" fmla="*/ 52880 h 29"/>
                <a:gd name="T18" fmla="*/ 117353 w 39"/>
                <a:gd name="T19" fmla="*/ 52880 h 29"/>
                <a:gd name="T20" fmla="*/ 117353 w 39"/>
                <a:gd name="T21" fmla="*/ 30217 h 29"/>
                <a:gd name="T22" fmla="*/ 87069 w 39"/>
                <a:gd name="T23" fmla="*/ 15109 h 29"/>
                <a:gd name="T24" fmla="*/ 52998 w 39"/>
                <a:gd name="T25" fmla="*/ 26440 h 29"/>
                <a:gd name="T26" fmla="*/ 30285 w 39"/>
                <a:gd name="T27" fmla="*/ 56658 h 29"/>
                <a:gd name="T28" fmla="*/ 30285 w 39"/>
                <a:gd name="T29" fmla="*/ 83098 h 29"/>
                <a:gd name="T30" fmla="*/ 60569 w 39"/>
                <a:gd name="T31" fmla="*/ 94429 h 29"/>
                <a:gd name="T32" fmla="*/ 98425 w 39"/>
                <a:gd name="T33" fmla="*/ 83098 h 29"/>
                <a:gd name="T34" fmla="*/ 117353 w 39"/>
                <a:gd name="T35" fmla="*/ 52880 h 29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9"/>
                <a:gd name="T55" fmla="*/ 0 h 29"/>
                <a:gd name="T56" fmla="*/ 39 w 39"/>
                <a:gd name="T57" fmla="*/ 29 h 29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9" h="29">
                  <a:moveTo>
                    <a:pt x="37" y="14"/>
                  </a:moveTo>
                  <a:cubicBezTo>
                    <a:pt x="36" y="18"/>
                    <a:pt x="33" y="22"/>
                    <a:pt x="29" y="25"/>
                  </a:cubicBezTo>
                  <a:cubicBezTo>
                    <a:pt x="25" y="28"/>
                    <a:pt x="20" y="29"/>
                    <a:pt x="14" y="29"/>
                  </a:cubicBezTo>
                  <a:cubicBezTo>
                    <a:pt x="8" y="29"/>
                    <a:pt x="5" y="28"/>
                    <a:pt x="2" y="25"/>
                  </a:cubicBezTo>
                  <a:cubicBezTo>
                    <a:pt x="0" y="23"/>
                    <a:pt x="0" y="19"/>
                    <a:pt x="1" y="15"/>
                  </a:cubicBezTo>
                  <a:cubicBezTo>
                    <a:pt x="3" y="11"/>
                    <a:pt x="6" y="7"/>
                    <a:pt x="10" y="4"/>
                  </a:cubicBezTo>
                  <a:cubicBezTo>
                    <a:pt x="15" y="2"/>
                    <a:pt x="19" y="0"/>
                    <a:pt x="25" y="0"/>
                  </a:cubicBezTo>
                  <a:cubicBezTo>
                    <a:pt x="30" y="0"/>
                    <a:pt x="34" y="1"/>
                    <a:pt x="36" y="4"/>
                  </a:cubicBezTo>
                  <a:cubicBezTo>
                    <a:pt x="39" y="6"/>
                    <a:pt x="39" y="9"/>
                    <a:pt x="37" y="14"/>
                  </a:cubicBezTo>
                  <a:close/>
                  <a:moveTo>
                    <a:pt x="31" y="14"/>
                  </a:moveTo>
                  <a:cubicBezTo>
                    <a:pt x="32" y="12"/>
                    <a:pt x="32" y="10"/>
                    <a:pt x="31" y="8"/>
                  </a:cubicBezTo>
                  <a:cubicBezTo>
                    <a:pt x="30" y="5"/>
                    <a:pt x="28" y="4"/>
                    <a:pt x="23" y="4"/>
                  </a:cubicBezTo>
                  <a:cubicBezTo>
                    <a:pt x="19" y="4"/>
                    <a:pt x="16" y="5"/>
                    <a:pt x="14" y="7"/>
                  </a:cubicBezTo>
                  <a:cubicBezTo>
                    <a:pt x="11" y="10"/>
                    <a:pt x="9" y="12"/>
                    <a:pt x="8" y="15"/>
                  </a:cubicBezTo>
                  <a:cubicBezTo>
                    <a:pt x="7" y="18"/>
                    <a:pt x="7" y="20"/>
                    <a:pt x="8" y="22"/>
                  </a:cubicBezTo>
                  <a:cubicBezTo>
                    <a:pt x="9" y="24"/>
                    <a:pt x="12" y="25"/>
                    <a:pt x="16" y="25"/>
                  </a:cubicBezTo>
                  <a:cubicBezTo>
                    <a:pt x="20" y="25"/>
                    <a:pt x="23" y="24"/>
                    <a:pt x="26" y="22"/>
                  </a:cubicBezTo>
                  <a:cubicBezTo>
                    <a:pt x="28" y="20"/>
                    <a:pt x="30" y="17"/>
                    <a:pt x="31" y="14"/>
                  </a:cubicBez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36" name="Freeform 540"/>
            <p:cNvSpPr/>
            <p:nvPr/>
          </p:nvSpPr>
          <p:spPr bwMode="auto">
            <a:xfrm>
              <a:off x="5375284" y="7197731"/>
              <a:ext cx="146050" cy="104775"/>
            </a:xfrm>
            <a:custGeom>
              <a:avLst/>
              <a:gdLst>
                <a:gd name="T0" fmla="*/ 37449 w 39"/>
                <a:gd name="T1" fmla="*/ 3742 h 28"/>
                <a:gd name="T2" fmla="*/ 59918 w 39"/>
                <a:gd name="T3" fmla="*/ 3742 h 28"/>
                <a:gd name="T4" fmla="*/ 56173 w 39"/>
                <a:gd name="T5" fmla="*/ 18710 h 28"/>
                <a:gd name="T6" fmla="*/ 82387 w 39"/>
                <a:gd name="T7" fmla="*/ 3742 h 28"/>
                <a:gd name="T8" fmla="*/ 108601 w 39"/>
                <a:gd name="T9" fmla="*/ 0 h 28"/>
                <a:gd name="T10" fmla="*/ 142305 w 39"/>
                <a:gd name="T11" fmla="*/ 14968 h 28"/>
                <a:gd name="T12" fmla="*/ 142305 w 39"/>
                <a:gd name="T13" fmla="*/ 41162 h 28"/>
                <a:gd name="T14" fmla="*/ 116091 w 39"/>
                <a:gd name="T15" fmla="*/ 104775 h 28"/>
                <a:gd name="T16" fmla="*/ 93622 w 39"/>
                <a:gd name="T17" fmla="*/ 104775 h 28"/>
                <a:gd name="T18" fmla="*/ 116091 w 39"/>
                <a:gd name="T19" fmla="*/ 41162 h 28"/>
                <a:gd name="T20" fmla="*/ 116091 w 39"/>
                <a:gd name="T21" fmla="*/ 26194 h 28"/>
                <a:gd name="T22" fmla="*/ 97367 w 39"/>
                <a:gd name="T23" fmla="*/ 18710 h 28"/>
                <a:gd name="T24" fmla="*/ 82387 w 39"/>
                <a:gd name="T25" fmla="*/ 18710 h 28"/>
                <a:gd name="T26" fmla="*/ 63663 w 39"/>
                <a:gd name="T27" fmla="*/ 26194 h 28"/>
                <a:gd name="T28" fmla="*/ 52428 w 39"/>
                <a:gd name="T29" fmla="*/ 37420 h 28"/>
                <a:gd name="T30" fmla="*/ 44938 w 39"/>
                <a:gd name="T31" fmla="*/ 52388 h 28"/>
                <a:gd name="T32" fmla="*/ 26214 w 39"/>
                <a:gd name="T33" fmla="*/ 104775 h 28"/>
                <a:gd name="T34" fmla="*/ 0 w 39"/>
                <a:gd name="T35" fmla="*/ 104775 h 28"/>
                <a:gd name="T36" fmla="*/ 37449 w 39"/>
                <a:gd name="T37" fmla="*/ 3742 h 2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39"/>
                <a:gd name="T58" fmla="*/ 0 h 28"/>
                <a:gd name="T59" fmla="*/ 39 w 39"/>
                <a:gd name="T60" fmla="*/ 28 h 28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39" h="28">
                  <a:moveTo>
                    <a:pt x="10" y="1"/>
                  </a:moveTo>
                  <a:cubicBezTo>
                    <a:pt x="16" y="1"/>
                    <a:pt x="16" y="1"/>
                    <a:pt x="16" y="1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7" y="3"/>
                    <a:pt x="19" y="2"/>
                    <a:pt x="22" y="1"/>
                  </a:cubicBezTo>
                  <a:cubicBezTo>
                    <a:pt x="24" y="1"/>
                    <a:pt x="26" y="0"/>
                    <a:pt x="29" y="0"/>
                  </a:cubicBezTo>
                  <a:cubicBezTo>
                    <a:pt x="34" y="0"/>
                    <a:pt x="37" y="2"/>
                    <a:pt x="38" y="4"/>
                  </a:cubicBezTo>
                  <a:cubicBezTo>
                    <a:pt x="39" y="6"/>
                    <a:pt x="39" y="8"/>
                    <a:pt x="38" y="11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25" y="28"/>
                    <a:pt x="25" y="28"/>
                    <a:pt x="25" y="28"/>
                  </a:cubicBezTo>
                  <a:cubicBezTo>
                    <a:pt x="31" y="11"/>
                    <a:pt x="31" y="11"/>
                    <a:pt x="31" y="11"/>
                  </a:cubicBezTo>
                  <a:cubicBezTo>
                    <a:pt x="32" y="9"/>
                    <a:pt x="32" y="8"/>
                    <a:pt x="31" y="7"/>
                  </a:cubicBezTo>
                  <a:cubicBezTo>
                    <a:pt x="31" y="5"/>
                    <a:pt x="29" y="5"/>
                    <a:pt x="26" y="5"/>
                  </a:cubicBezTo>
                  <a:cubicBezTo>
                    <a:pt x="25" y="5"/>
                    <a:pt x="23" y="5"/>
                    <a:pt x="22" y="5"/>
                  </a:cubicBezTo>
                  <a:cubicBezTo>
                    <a:pt x="20" y="5"/>
                    <a:pt x="18" y="6"/>
                    <a:pt x="17" y="7"/>
                  </a:cubicBezTo>
                  <a:cubicBezTo>
                    <a:pt x="15" y="8"/>
                    <a:pt x="14" y="9"/>
                    <a:pt x="14" y="10"/>
                  </a:cubicBezTo>
                  <a:cubicBezTo>
                    <a:pt x="13" y="11"/>
                    <a:pt x="12" y="12"/>
                    <a:pt x="12" y="14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10" y="1"/>
                  </a:lnTo>
                  <a:close/>
                </a:path>
              </a:pathLst>
            </a:custGeom>
            <a:solidFill>
              <a:srgbClr val="009FE2"/>
            </a:solidFill>
            <a:ln w="9525">
              <a:noFill/>
              <a:round/>
            </a:ln>
          </p:spPr>
          <p:txBody>
            <a:bodyPr/>
            <a:lstStyle/>
            <a:p>
              <a:pPr defTabSz="457200"/>
              <a:endParaRPr lang="ja-JP" altLang="en-US">
                <a:solidFill>
                  <a:prstClr val="black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 userDrawn="1"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 dirty="0"/>
          </a:p>
        </p:txBody>
      </p:sp>
      <p:pic>
        <p:nvPicPr>
          <p:cNvPr id="5" name="Picture 66" descr="top2_full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16113"/>
            <a:ext cx="9906000" cy="215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99"/>
          <p:cNvSpPr>
            <a:spLocks noChangeArrowheads="1"/>
          </p:cNvSpPr>
          <p:nvPr userDrawn="1"/>
        </p:nvSpPr>
        <p:spPr bwMode="auto">
          <a:xfrm>
            <a:off x="193675" y="4437063"/>
            <a:ext cx="234950" cy="720725"/>
          </a:xfrm>
          <a:prstGeom prst="rect">
            <a:avLst/>
          </a:prstGeom>
          <a:solidFill>
            <a:srgbClr val="6566B4"/>
          </a:solidFill>
          <a:ln w="9525" algn="ctr">
            <a:noFill/>
            <a:miter lim="800000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>
              <a:latin typeface="+mn-lt"/>
              <a:ea typeface="+mn-ea"/>
            </a:endParaRPr>
          </a:p>
        </p:txBody>
      </p:sp>
      <p:pic>
        <p:nvPicPr>
          <p:cNvPr id="7" name="図 14" descr="setlogo_e.jpg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5313" y="228600"/>
            <a:ext cx="15255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図 15" descr="j_logo.jp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88" y="5832475"/>
            <a:ext cx="338455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562313" y="4451369"/>
            <a:ext cx="8340989" cy="693747"/>
          </a:xfrm>
        </p:spPr>
        <p:txBody>
          <a:bodyPr lIns="0" tIns="0" rIns="0" bIns="0">
            <a:normAutofit/>
          </a:bodyPr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r>
              <a:rPr lang="ja-JP" altLang="en-US" dirty="0"/>
              <a:t>マスタ タイトルの書式設定</a:t>
            </a:r>
            <a:endParaRPr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45868" y="179348"/>
            <a:ext cx="6447587" cy="438155"/>
          </a:xfrm>
        </p:spPr>
        <p:txBody>
          <a:bodyPr lIns="0"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dirty="0"/>
              <a:t>マスタ サブタイトルの書式設定</a:t>
            </a:r>
            <a:endParaRPr lang="ja-JP" altLang="en-US" dirty="0"/>
          </a:p>
        </p:txBody>
      </p:sp>
      <p:sp>
        <p:nvSpPr>
          <p:cNvPr id="9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561975" y="5473700"/>
            <a:ext cx="3362325" cy="2921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fontAlgn="auto">
              <a:spcBef>
                <a:spcPts val="0"/>
              </a:spcBef>
              <a:spcAft>
                <a:spcPts val="0"/>
              </a:spcAft>
              <a:defRPr sz="18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A221E1B3-2C73-4F13-A50A-586C5135DCB3}" type="datetime1">
              <a:rPr lang="ja-JP" altLang="en-US"/>
            </a:fld>
            <a:endParaRPr lang="ja-JP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マスタ タイトルの書式設定</a:t>
            </a:r>
            <a:endParaRPr lang="ja-JP" altLang="en-US" dirty="0"/>
          </a:p>
        </p:txBody>
      </p:sp>
      <p:sp>
        <p:nvSpPr>
          <p:cNvPr id="38" name="コンテンツ プレースホルダ 37"/>
          <p:cNvSpPr>
            <a:spLocks noGrp="1"/>
          </p:cNvSpPr>
          <p:nvPr>
            <p:ph sz="quarter" idx="10"/>
          </p:nvPr>
        </p:nvSpPr>
        <p:spPr>
          <a:xfrm>
            <a:off x="164468" y="944724"/>
            <a:ext cx="9577064" cy="5580620"/>
          </a:xfrm>
        </p:spPr>
        <p:txBody>
          <a:bodyPr/>
          <a:lstStyle/>
          <a:p>
            <a:pPr lvl="0"/>
            <a:r>
              <a:rPr lang="ja-JP" altLang="en-US"/>
              <a:t>マスタ テキストの書式設定</a:t>
            </a:r>
            <a:endParaRPr lang="ja-JP" altLang="en-US"/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  <a:endParaRPr lang="ja-JP" altLang="en-US"/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  <a:endParaRPr lang="ja-JP" altLang="en-US"/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  <a:endParaRPr lang="ja-JP" altLang="en-US"/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マスタ タイトルの書式設定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None/>
              <a:defRPr sz="1600"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  <a:lvl2pPr marL="0" indent="11430">
              <a:defRPr/>
            </a:lvl2pPr>
            <a:lvl3pPr>
              <a:defRPr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3pPr>
            <a:lvl4pPr>
              <a:defRPr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4pPr>
            <a:lvl5pPr>
              <a:defRPr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5pPr>
          </a:lstStyle>
          <a:p>
            <a:pPr lvl="0"/>
            <a:r>
              <a:rPr lang="ja-JP" altLang="en-US" dirty="0"/>
              <a:t>マスタ テキストの書式設定</a:t>
            </a:r>
            <a:endParaRPr lang="ja-JP" altLang="en-US" dirty="0"/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  <a:endParaRPr lang="ja-JP" altLang="en-US" dirty="0"/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  <a:endParaRPr lang="ja-JP" altLang="en-US" dirty="0"/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  <a:endParaRPr lang="ja-JP" altLang="en-US" dirty="0"/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ja-JP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マスタ タイトルの書式設定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166757" y="946118"/>
            <a:ext cx="4588466" cy="558649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ja-JP" altLang="en-US" dirty="0"/>
              <a:t>マスタ テキストの書式設定</a:t>
            </a:r>
            <a:endParaRPr lang="ja-JP" altLang="en-US" dirty="0"/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  <a:endParaRPr lang="ja-JP" altLang="en-US" dirty="0"/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  <a:endParaRPr lang="ja-JP" altLang="en-US" dirty="0"/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  <a:endParaRPr lang="ja-JP" altLang="en-US" dirty="0"/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ja-JP" altLang="en-US" dirty="0"/>
          </a:p>
        </p:txBody>
      </p:sp>
      <p:sp>
        <p:nvSpPr>
          <p:cNvPr id="5" name="コンテンツ プレースホルダ 2"/>
          <p:cNvSpPr>
            <a:spLocks noGrp="1"/>
          </p:cNvSpPr>
          <p:nvPr>
            <p:ph idx="12"/>
          </p:nvPr>
        </p:nvSpPr>
        <p:spPr>
          <a:xfrm>
            <a:off x="5111225" y="946116"/>
            <a:ext cx="4588466" cy="558649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ja-JP" altLang="en-US" dirty="0"/>
              <a:t>マスタ テキストの書式設定</a:t>
            </a:r>
            <a:endParaRPr lang="ja-JP" altLang="en-US" dirty="0"/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  <a:endParaRPr lang="ja-JP" altLang="en-US" dirty="0"/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  <a:endParaRPr lang="ja-JP" altLang="en-US" dirty="0"/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  <a:endParaRPr lang="ja-JP" altLang="en-US" dirty="0"/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ja-JP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マスタ タイトルの書式設定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  <a:lvl2pPr marL="0" indent="0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357505" indent="-171450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ja-JP" altLang="en-US" dirty="0"/>
              <a:t>マスタ テキストの書式設定</a:t>
            </a:r>
            <a:endParaRPr lang="ja-JP" altLang="en-US" dirty="0"/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  <a:endParaRPr lang="ja-JP" altLang="en-US" dirty="0"/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  <a:endParaRPr lang="ja-JP" altLang="en-US" dirty="0"/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  <a:endParaRPr lang="ja-JP" altLang="en-US" dirty="0"/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ja-JP" alt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 userDrawn="1"/>
        </p:nvSpPr>
        <p:spPr>
          <a:xfrm>
            <a:off x="0" y="0"/>
            <a:ext cx="9906000" cy="66690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pic>
        <p:nvPicPr>
          <p:cNvPr id="5" name="図 12" descr="setlogo_e.jpg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5313" y="228600"/>
            <a:ext cx="15255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4"/>
          <p:cNvSpPr>
            <a:spLocks noChangeArrowheads="1"/>
          </p:cNvSpPr>
          <p:nvPr userDrawn="1"/>
        </p:nvSpPr>
        <p:spPr bwMode="auto">
          <a:xfrm>
            <a:off x="200025" y="2924175"/>
            <a:ext cx="234950" cy="757238"/>
          </a:xfrm>
          <a:prstGeom prst="rect">
            <a:avLst/>
          </a:prstGeom>
          <a:solidFill>
            <a:srgbClr val="6566B4"/>
          </a:solidFill>
          <a:ln w="9525" algn="ctr">
            <a:noFill/>
            <a:miter lim="800000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>
              <a:latin typeface="+mn-lt"/>
              <a:ea typeface="+mn-ea"/>
            </a:endParaRPr>
          </a:p>
        </p:txBody>
      </p:sp>
      <p:sp>
        <p:nvSpPr>
          <p:cNvPr id="40" name="タイトル 39"/>
          <p:cNvSpPr>
            <a:spLocks noGrp="1"/>
          </p:cNvSpPr>
          <p:nvPr>
            <p:ph type="title"/>
          </p:nvPr>
        </p:nvSpPr>
        <p:spPr>
          <a:xfrm>
            <a:off x="428232" y="2940031"/>
            <a:ext cx="8275682" cy="704994"/>
          </a:xfrm>
        </p:spPr>
        <p:txBody>
          <a:bodyPr lIns="180000"/>
          <a:lstStyle>
            <a:lvl1pPr marL="0" indent="0">
              <a:defRPr/>
            </a:lvl1pPr>
          </a:lstStyle>
          <a:p>
            <a:r>
              <a:rPr lang="ja-JP" altLang="en-US" dirty="0"/>
              <a:t>マスタ タイトルの書式設定</a:t>
            </a:r>
            <a:endParaRPr lang="ja-JP" altLang="en-US" dirty="0"/>
          </a:p>
        </p:txBody>
      </p:sp>
      <p:sp>
        <p:nvSpPr>
          <p:cNvPr id="8" name="コンテンツ プレースホルダ 2"/>
          <p:cNvSpPr>
            <a:spLocks noGrp="1"/>
          </p:cNvSpPr>
          <p:nvPr>
            <p:ph idx="1"/>
          </p:nvPr>
        </p:nvSpPr>
        <p:spPr>
          <a:xfrm>
            <a:off x="467502" y="3897053"/>
            <a:ext cx="9271746" cy="2635554"/>
          </a:xfrm>
        </p:spPr>
        <p:txBody>
          <a:bodyPr/>
          <a:lstStyle>
            <a:lvl1pPr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  <a:lvl2pPr marL="186055" indent="-186055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357505" indent="-171450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ja-JP" altLang="en-US" dirty="0"/>
              <a:t>マスタ テキストの書式設定</a:t>
            </a:r>
            <a:endParaRPr lang="ja-JP" altLang="en-US" dirty="0"/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  <a:endParaRPr lang="ja-JP" altLang="en-US" dirty="0"/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  <a:endParaRPr lang="ja-JP" altLang="en-US" dirty="0"/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  <a:endParaRPr lang="ja-JP" altLang="en-US" dirty="0"/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ja-JP" alt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0" y="0"/>
            <a:ext cx="9906000" cy="66690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  <a:endParaRPr lang="ja-JP" altLang="en-US"/>
          </a:p>
        </p:txBody>
      </p:sp>
      <p:sp>
        <p:nvSpPr>
          <p:cNvPr id="4" name="コンテンツ プレースホルダ 2"/>
          <p:cNvSpPr>
            <a:spLocks noGrp="1"/>
          </p:cNvSpPr>
          <p:nvPr>
            <p:ph idx="1"/>
          </p:nvPr>
        </p:nvSpPr>
        <p:spPr>
          <a:xfrm>
            <a:off x="166757" y="944724"/>
            <a:ext cx="9572493" cy="5587882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ja-JP" altLang="en-US" dirty="0"/>
              <a:t>マスタ テキストの書式設定</a:t>
            </a:r>
            <a:endParaRPr lang="ja-JP" altLang="en-US" dirty="0"/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  <a:endParaRPr lang="ja-JP" altLang="en-US" dirty="0"/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  <a:endParaRPr lang="ja-JP" altLang="en-US" dirty="0"/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  <a:endParaRPr lang="ja-JP" altLang="en-US" dirty="0"/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ja-JP" alt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お問い合わせ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8"/>
          <p:cNvSpPr>
            <a:spLocks noChangeArrowheads="1"/>
          </p:cNvSpPr>
          <p:nvPr userDrawn="1"/>
        </p:nvSpPr>
        <p:spPr bwMode="auto">
          <a:xfrm>
            <a:off x="819150" y="4195763"/>
            <a:ext cx="4992688" cy="128746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tIns="0"/>
          <a:lstStyle/>
          <a:p>
            <a:pPr>
              <a:spcBef>
                <a:spcPts val="600"/>
              </a:spcBef>
              <a:defRPr/>
            </a:pPr>
            <a:r>
              <a:rPr lang="ja-JP" altLang="ja-JP" sz="1600">
                <a:solidFill>
                  <a:srgbClr val="595959"/>
                </a:solidFill>
                <a:latin typeface="HGP創英角ｺﾞｼｯｸUB" pitchFamily="50" charset="-128"/>
                <a:ea typeface="HGP創英角ｺﾞｼｯｸUB" pitchFamily="50" charset="-128"/>
                <a:cs typeface="ＭＳ Ｐゴシック" panose="020B0600070205080204" pitchFamily="50" charset="-128"/>
              </a:rPr>
              <a:t>〒</a:t>
            </a:r>
            <a:r>
              <a:rPr lang="en-US" altLang="ja-JP" sz="1600">
                <a:solidFill>
                  <a:srgbClr val="595959"/>
                </a:solidFill>
                <a:latin typeface="HGP創英角ｺﾞｼｯｸUB" pitchFamily="50" charset="-128"/>
                <a:ea typeface="HGP創英角ｺﾞｼｯｸUB" pitchFamily="50" charset="-128"/>
                <a:cs typeface="ＭＳ Ｐゴシック" panose="020B0600070205080204" pitchFamily="50" charset="-128"/>
              </a:rPr>
              <a:t>105-0022</a:t>
            </a:r>
            <a:br>
              <a:rPr lang="en-US" altLang="ja-JP" sz="1600">
                <a:solidFill>
                  <a:srgbClr val="595959"/>
                </a:solidFill>
                <a:latin typeface="HGP創英角ｺﾞｼｯｸUB" pitchFamily="50" charset="-128"/>
                <a:ea typeface="HGP創英角ｺﾞｼｯｸUB" pitchFamily="50" charset="-128"/>
                <a:cs typeface="ＭＳ Ｐゴシック" panose="020B0600070205080204" pitchFamily="50" charset="-128"/>
              </a:rPr>
            </a:br>
            <a:r>
              <a:rPr lang="ja-JP" sz="1600">
                <a:solidFill>
                  <a:srgbClr val="595959"/>
                </a:solidFill>
                <a:latin typeface="HGP創英角ｺﾞｼｯｸUB" pitchFamily="50" charset="-128"/>
                <a:ea typeface="HGP創英角ｺﾞｼｯｸUB" pitchFamily="50" charset="-128"/>
                <a:cs typeface="ＭＳ Ｐゴシック" panose="020B0600070205080204" pitchFamily="50" charset="-128"/>
              </a:rPr>
              <a:t>東京都港区海岸</a:t>
            </a:r>
            <a:r>
              <a:rPr lang="en-US" altLang="ja-JP" sz="1600">
                <a:solidFill>
                  <a:srgbClr val="595959"/>
                </a:solidFill>
                <a:latin typeface="HGP創英角ｺﾞｼｯｸUB" pitchFamily="50" charset="-128"/>
                <a:ea typeface="HGP創英角ｺﾞｼｯｸUB" pitchFamily="50" charset="-128"/>
                <a:cs typeface="ＭＳ Ｐゴシック" panose="020B0600070205080204" pitchFamily="50" charset="-128"/>
              </a:rPr>
              <a:t>1-16-1</a:t>
            </a:r>
            <a:br>
              <a:rPr lang="en-US" altLang="ja-JP" sz="1600">
                <a:solidFill>
                  <a:srgbClr val="595959"/>
                </a:solidFill>
                <a:latin typeface="HGP創英角ｺﾞｼｯｸUB" pitchFamily="50" charset="-128"/>
                <a:ea typeface="HGP創英角ｺﾞｼｯｸUB" pitchFamily="50" charset="-128"/>
                <a:cs typeface="ＭＳ Ｐゴシック" panose="020B0600070205080204" pitchFamily="50" charset="-128"/>
              </a:rPr>
            </a:br>
            <a:r>
              <a:rPr lang="ja-JP" sz="1600">
                <a:solidFill>
                  <a:srgbClr val="595959"/>
                </a:solidFill>
                <a:latin typeface="HGP創英角ｺﾞｼｯｸUB" pitchFamily="50" charset="-128"/>
                <a:ea typeface="HGP創英角ｺﾞｼｯｸUB" pitchFamily="50" charset="-128"/>
                <a:cs typeface="ＭＳ Ｐゴシック" panose="020B0600070205080204" pitchFamily="50" charset="-128"/>
              </a:rPr>
              <a:t>ニューピア竹芝サウスタワー</a:t>
            </a:r>
            <a:r>
              <a:rPr lang="en-US" altLang="ja-JP" sz="1600">
                <a:solidFill>
                  <a:srgbClr val="595959"/>
                </a:solidFill>
                <a:latin typeface="HGP創英角ｺﾞｼｯｸUB" pitchFamily="50" charset="-128"/>
                <a:ea typeface="HGP創英角ｺﾞｼｯｸUB" pitchFamily="50" charset="-128"/>
                <a:cs typeface="ＭＳ Ｐゴシック" panose="020B0600070205080204" pitchFamily="50" charset="-128"/>
              </a:rPr>
              <a:t>18</a:t>
            </a:r>
            <a:r>
              <a:rPr lang="ja-JP" sz="1600">
                <a:solidFill>
                  <a:srgbClr val="595959"/>
                </a:solidFill>
                <a:latin typeface="HGP創英角ｺﾞｼｯｸUB" pitchFamily="50" charset="-128"/>
                <a:ea typeface="HGP創英角ｺﾞｼｯｸUB" pitchFamily="50" charset="-128"/>
                <a:cs typeface="ＭＳ Ｐゴシック" panose="020B0600070205080204" pitchFamily="50" charset="-128"/>
              </a:rPr>
              <a:t>階</a:t>
            </a:r>
            <a:endParaRPr lang="en-US" altLang="ja-JP" sz="1600">
              <a:solidFill>
                <a:srgbClr val="595959"/>
              </a:solidFill>
              <a:latin typeface="HGP創英角ｺﾞｼｯｸUB" pitchFamily="50" charset="-128"/>
              <a:ea typeface="HGP創英角ｺﾞｼｯｸUB" pitchFamily="50" charset="-128"/>
              <a:cs typeface="ＭＳ Ｐゴシック" panose="020B0600070205080204" pitchFamily="50" charset="-128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ja-JP" sz="1600">
                <a:solidFill>
                  <a:srgbClr val="595959"/>
                </a:solidFill>
                <a:latin typeface="HGP創英角ｺﾞｼｯｸUB" pitchFamily="50" charset="-128"/>
                <a:ea typeface="HGP創英角ｺﾞｼｯｸUB" pitchFamily="50" charset="-128"/>
                <a:cs typeface="ＭＳ Ｐゴシック" panose="020B0600070205080204" pitchFamily="50" charset="-128"/>
              </a:rPr>
              <a:t>Tel</a:t>
            </a:r>
            <a:r>
              <a:rPr lang="ja-JP" sz="1600">
                <a:solidFill>
                  <a:srgbClr val="595959"/>
                </a:solidFill>
                <a:latin typeface="HGP創英角ｺﾞｼｯｸUB" pitchFamily="50" charset="-128"/>
                <a:ea typeface="HGP創英角ｺﾞｼｯｸUB" pitchFamily="50" charset="-128"/>
                <a:cs typeface="ＭＳ Ｐゴシック" panose="020B0600070205080204" pitchFamily="50" charset="-128"/>
              </a:rPr>
              <a:t>：	</a:t>
            </a:r>
            <a:br>
              <a:rPr lang="ja-JP" sz="1600">
                <a:solidFill>
                  <a:srgbClr val="595959"/>
                </a:solidFill>
                <a:latin typeface="HGP創英角ｺﾞｼｯｸUB" pitchFamily="50" charset="-128"/>
                <a:ea typeface="HGP創英角ｺﾞｼｯｸUB" pitchFamily="50" charset="-128"/>
                <a:cs typeface="ＭＳ Ｐゴシック" panose="020B0600070205080204" pitchFamily="50" charset="-128"/>
              </a:rPr>
            </a:br>
            <a:r>
              <a:rPr lang="en-US" altLang="ja-JP" sz="1600">
                <a:solidFill>
                  <a:srgbClr val="595959"/>
                </a:solidFill>
                <a:latin typeface="HGP創英角ｺﾞｼｯｸUB" pitchFamily="50" charset="-128"/>
                <a:ea typeface="HGP創英角ｺﾞｼｯｸUB" pitchFamily="50" charset="-128"/>
                <a:cs typeface="ＭＳ Ｐゴシック" panose="020B0600070205080204" pitchFamily="50" charset="-128"/>
              </a:rPr>
              <a:t>Email:	</a:t>
            </a:r>
            <a:endParaRPr lang="ja-JP" altLang="ja-JP">
              <a:solidFill>
                <a:srgbClr val="595959"/>
              </a:solidFill>
              <a:ea typeface="HGP創英角ｺﾞｼｯｸUB" pitchFamily="50" charset="-128"/>
              <a:cs typeface="ＭＳ Ｐゴシック" panose="020B0600070205080204" pitchFamily="50" charset="-128"/>
            </a:endParaRPr>
          </a:p>
        </p:txBody>
      </p:sp>
      <p:pic>
        <p:nvPicPr>
          <p:cNvPr id="8" name="図 12" descr="j_logo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25" y="2933700"/>
            <a:ext cx="3914775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4"/>
          <p:cNvSpPr>
            <a:spLocks noChangeArrowheads="1"/>
          </p:cNvSpPr>
          <p:nvPr userDrawn="1"/>
        </p:nvSpPr>
        <p:spPr bwMode="auto">
          <a:xfrm>
            <a:off x="434975" y="2889250"/>
            <a:ext cx="233363" cy="2592388"/>
          </a:xfrm>
          <a:prstGeom prst="rect">
            <a:avLst/>
          </a:prstGeom>
          <a:solidFill>
            <a:srgbClr val="6566B4"/>
          </a:solidFill>
          <a:ln w="9525" algn="ctr">
            <a:noFill/>
            <a:miter lim="800000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>
              <a:latin typeface="+mn-lt"/>
              <a:ea typeface="+mn-ea"/>
            </a:endParaRPr>
          </a:p>
        </p:txBody>
      </p:sp>
      <p:pic>
        <p:nvPicPr>
          <p:cNvPr id="11" name="Picture 5" descr="_hea_img_0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638800"/>
            <a:ext cx="99060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テキスト プレースホルダ 44"/>
          <p:cNvSpPr>
            <a:spLocks noGrp="1"/>
          </p:cNvSpPr>
          <p:nvPr>
            <p:ph type="body" sz="quarter" idx="11"/>
          </p:nvPr>
        </p:nvSpPr>
        <p:spPr>
          <a:xfrm>
            <a:off x="8077904" y="5359609"/>
            <a:ext cx="1621763" cy="182563"/>
          </a:xfrm>
        </p:spPr>
        <p:txBody>
          <a:bodyPr>
            <a:noAutofit/>
          </a:bodyPr>
          <a:lstStyle>
            <a:lvl1pPr algn="r">
              <a:buNone/>
              <a:defRPr sz="80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ea typeface="ＭＳ Ｐゴシック" panose="020B0600070205080204" pitchFamily="50" charset="-128"/>
                <a:cs typeface="Courier New" panose="02070309020205020404" pitchFamily="49" charset="0"/>
              </a:defRPr>
            </a:lvl1pPr>
          </a:lstStyle>
          <a:p>
            <a:pPr lvl="0"/>
            <a:endParaRPr lang="ja-JP" altLang="en-US" dirty="0"/>
          </a:p>
        </p:txBody>
      </p:sp>
      <p:sp>
        <p:nvSpPr>
          <p:cNvPr id="47" name="テキスト プレースホルダ 46"/>
          <p:cNvSpPr>
            <a:spLocks noGrp="1"/>
          </p:cNvSpPr>
          <p:nvPr>
            <p:ph type="body" sz="quarter" idx="12"/>
          </p:nvPr>
        </p:nvSpPr>
        <p:spPr>
          <a:xfrm>
            <a:off x="6653899" y="4556321"/>
            <a:ext cx="3045793" cy="803286"/>
          </a:xfr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900">
                <a:solidFill>
                  <a:schemeClr val="tx1">
                    <a:lumMod val="65000"/>
                    <a:lumOff val="3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endParaRPr lang="ja-JP" altLang="en-US" dirty="0"/>
          </a:p>
        </p:txBody>
      </p:sp>
      <p:sp>
        <p:nvSpPr>
          <p:cNvPr id="46" name="テキスト プレースホルダ 45"/>
          <p:cNvSpPr>
            <a:spLocks noGrp="1"/>
          </p:cNvSpPr>
          <p:nvPr>
            <p:ph type="body" sz="quarter" idx="13"/>
          </p:nvPr>
        </p:nvSpPr>
        <p:spPr>
          <a:xfrm>
            <a:off x="818809" y="3265740"/>
            <a:ext cx="4524503" cy="88334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endParaRPr lang="ja-JP" altLang="en-US" dirty="0"/>
          </a:p>
        </p:txBody>
      </p:sp>
      <p:sp>
        <p:nvSpPr>
          <p:cNvPr id="15" name="タイトル 1"/>
          <p:cNvSpPr>
            <a:spLocks noGrp="1"/>
          </p:cNvSpPr>
          <p:nvPr>
            <p:ph type="title"/>
          </p:nvPr>
        </p:nvSpPr>
        <p:spPr>
          <a:xfrm>
            <a:off x="0" y="1"/>
            <a:ext cx="8275638" cy="836613"/>
          </a:xfrm>
        </p:spPr>
        <p:txBody>
          <a:bodyPr/>
          <a:lstStyle/>
          <a:p>
            <a:r>
              <a:rPr lang="ja-JP" altLang="en-US" dirty="0"/>
              <a:t>マスタ タイトルの書式設定</a:t>
            </a:r>
            <a:endParaRPr lang="ja-JP" altLang="en-US" dirty="0"/>
          </a:p>
        </p:txBody>
      </p:sp>
      <p:sp>
        <p:nvSpPr>
          <p:cNvPr id="9" name="テキスト プレースホルダ 45"/>
          <p:cNvSpPr>
            <a:spLocks noGrp="1"/>
          </p:cNvSpPr>
          <p:nvPr>
            <p:ph type="body" sz="quarter" idx="14"/>
          </p:nvPr>
        </p:nvSpPr>
        <p:spPr>
          <a:xfrm>
            <a:off x="1520888" y="5002110"/>
            <a:ext cx="3822425" cy="756084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endParaRPr lang="ja-JP" alt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プレースホルダ 38"/>
          <p:cNvSpPr>
            <a:spLocks noGrp="1"/>
          </p:cNvSpPr>
          <p:nvPr>
            <p:ph type="body" sz="quarter" idx="13"/>
          </p:nvPr>
        </p:nvSpPr>
        <p:spPr>
          <a:xfrm>
            <a:off x="7566290" y="6643710"/>
            <a:ext cx="1830920" cy="214290"/>
          </a:xfrm>
        </p:spPr>
        <p:txBody>
          <a:bodyPr anchor="ctr">
            <a:noAutofit/>
          </a:bodyPr>
          <a:lstStyle>
            <a:lvl1pPr algn="r">
              <a:buNone/>
              <a:defRPr sz="1400">
                <a:solidFill>
                  <a:srgbClr val="FF0000"/>
                </a:solidFill>
              </a:defRPr>
            </a:lvl1pPr>
          </a:lstStyle>
          <a:p>
            <a:pPr lvl="0"/>
            <a:r>
              <a:rPr lang="ja-JP" altLang="en-US"/>
              <a:t>マスタ テキストの書式設定</a:t>
            </a:r>
            <a:endParaRPr lang="ja-JP" altLang="en-US"/>
          </a:p>
        </p:txBody>
      </p:sp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  <a:endParaRPr lang="ja-JP" altLang="en-US"/>
          </a:p>
        </p:txBody>
      </p:sp>
      <p:sp>
        <p:nvSpPr>
          <p:cNvPr id="13" name="コンテンツ プレースホルダ 2"/>
          <p:cNvSpPr>
            <a:spLocks noGrp="1"/>
          </p:cNvSpPr>
          <p:nvPr>
            <p:ph idx="1"/>
          </p:nvPr>
        </p:nvSpPr>
        <p:spPr>
          <a:xfrm>
            <a:off x="166757" y="944724"/>
            <a:ext cx="9572493" cy="5587882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ja-JP" altLang="en-US" dirty="0"/>
              <a:t>マスタ テキストの書式設定</a:t>
            </a:r>
            <a:endParaRPr lang="ja-JP" altLang="en-US" dirty="0"/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  <a:endParaRPr lang="ja-JP" altLang="en-US" dirty="0"/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  <a:endParaRPr lang="ja-JP" altLang="en-US" dirty="0"/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  <a:endParaRPr lang="ja-JP" altLang="en-US" dirty="0"/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ja-JP" alt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プロダクト／サービ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1"/>
            <a:ext cx="8157356" cy="836613"/>
          </a:xfrm>
          <a:solidFill>
            <a:schemeClr val="tx1"/>
          </a:solidFill>
          <a:ln>
            <a:solidFill>
              <a:schemeClr val="tx1"/>
            </a:solidFill>
          </a:ln>
          <a:effectLst/>
        </p:spPr>
        <p:txBody>
          <a:bodyPr/>
          <a:lstStyle>
            <a:lvl1pPr marL="1165225" indent="0">
              <a:defRPr>
                <a:solidFill>
                  <a:schemeClr val="bg1"/>
                </a:solidFill>
              </a:defRPr>
            </a:lvl1pPr>
          </a:lstStyle>
          <a:p>
            <a:r>
              <a:rPr lang="ja-JP" altLang="en-US" dirty="0"/>
              <a:t>マスタ タイトルの書式設定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defRPr/>
            </a:lvl1pPr>
            <a:lvl2pPr marL="177800" indent="8255">
              <a:defRPr/>
            </a:lvl2pPr>
          </a:lstStyle>
          <a:p>
            <a:pPr lvl="0"/>
            <a:r>
              <a:rPr lang="ja-JP" altLang="en-US" dirty="0"/>
              <a:t>マスタ テキストの書式設定</a:t>
            </a:r>
            <a:endParaRPr lang="ja-JP" altLang="en-US" dirty="0"/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  <a:endParaRPr lang="ja-JP" altLang="en-US" dirty="0"/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  <a:endParaRPr lang="ja-JP" altLang="en-US" dirty="0"/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  <a:endParaRPr lang="ja-JP" altLang="en-US" dirty="0"/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ja-JP" altLang="en-US" dirty="0"/>
          </a:p>
        </p:txBody>
      </p:sp>
      <p:sp>
        <p:nvSpPr>
          <p:cNvPr id="49" name="テキスト プレースホルダ 48"/>
          <p:cNvSpPr>
            <a:spLocks noGrp="1"/>
          </p:cNvSpPr>
          <p:nvPr>
            <p:ph type="body" sz="quarter" idx="15"/>
          </p:nvPr>
        </p:nvSpPr>
        <p:spPr>
          <a:xfrm>
            <a:off x="87643" y="69806"/>
            <a:ext cx="1305328" cy="693747"/>
          </a:xfr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innerShdw blurRad="63500" dist="12700" dir="13500000">
              <a:prstClr val="black">
                <a:alpha val="50000"/>
              </a:prstClr>
            </a:innerShdw>
          </a:effectLst>
        </p:spPr>
        <p:txBody>
          <a:bodyPr lIns="0" tIns="0" rIns="0" bIns="0" anchor="ctr"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endParaRPr lang="ja-JP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マスタ タイトルの書式設定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166757" y="946118"/>
            <a:ext cx="4588466" cy="558649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ja-JP" altLang="en-US" dirty="0"/>
              <a:t>マスタ テキストの書式設定</a:t>
            </a:r>
            <a:endParaRPr lang="ja-JP" altLang="en-US" dirty="0"/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  <a:endParaRPr lang="ja-JP" altLang="en-US" dirty="0"/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  <a:endParaRPr lang="ja-JP" altLang="en-US" dirty="0"/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  <a:endParaRPr lang="ja-JP" altLang="en-US" dirty="0"/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ja-JP" altLang="en-US" dirty="0"/>
          </a:p>
        </p:txBody>
      </p:sp>
      <p:sp>
        <p:nvSpPr>
          <p:cNvPr id="5" name="コンテンツ プレースホルダ 2"/>
          <p:cNvSpPr>
            <a:spLocks noGrp="1"/>
          </p:cNvSpPr>
          <p:nvPr>
            <p:ph idx="12"/>
          </p:nvPr>
        </p:nvSpPr>
        <p:spPr>
          <a:xfrm>
            <a:off x="5111225" y="946116"/>
            <a:ext cx="4588466" cy="558649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ja-JP" altLang="en-US" dirty="0"/>
              <a:t>マスタ テキストの書式設定</a:t>
            </a:r>
            <a:endParaRPr lang="ja-JP" altLang="en-US" dirty="0"/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  <a:endParaRPr lang="ja-JP" altLang="en-US" dirty="0"/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  <a:endParaRPr lang="ja-JP" altLang="en-US" dirty="0"/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  <a:endParaRPr lang="ja-JP" altLang="en-US" dirty="0"/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ja-JP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プレースホルダ 38"/>
          <p:cNvSpPr>
            <a:spLocks noGrp="1"/>
          </p:cNvSpPr>
          <p:nvPr>
            <p:ph type="body" sz="quarter" idx="13"/>
          </p:nvPr>
        </p:nvSpPr>
        <p:spPr>
          <a:xfrm>
            <a:off x="7566290" y="6643710"/>
            <a:ext cx="1830920" cy="214290"/>
          </a:xfrm>
        </p:spPr>
        <p:txBody>
          <a:bodyPr anchor="ctr">
            <a:noAutofit/>
          </a:bodyPr>
          <a:lstStyle>
            <a:lvl1pPr algn="r">
              <a:buNone/>
              <a:defRPr sz="1400">
                <a:solidFill>
                  <a:srgbClr val="FF0000"/>
                </a:solidFill>
              </a:defRPr>
            </a:lvl1pPr>
          </a:lstStyle>
          <a:p>
            <a:pPr lvl="0"/>
            <a:r>
              <a:rPr lang="ja-JP" altLang="en-US"/>
              <a:t>マスタ テキストの書式設定</a:t>
            </a:r>
            <a:endParaRPr lang="ja-JP" altLang="en-US"/>
          </a:p>
        </p:txBody>
      </p:sp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  <a:endParaRPr lang="ja-JP" altLang="en-US"/>
          </a:p>
        </p:txBody>
      </p:sp>
      <p:sp>
        <p:nvSpPr>
          <p:cNvPr id="13" name="コンテンツ プレースホルダ 2"/>
          <p:cNvSpPr>
            <a:spLocks noGrp="1"/>
          </p:cNvSpPr>
          <p:nvPr>
            <p:ph idx="1"/>
          </p:nvPr>
        </p:nvSpPr>
        <p:spPr>
          <a:xfrm>
            <a:off x="166757" y="944724"/>
            <a:ext cx="9572493" cy="5587882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ja-JP" altLang="en-US" dirty="0"/>
              <a:t>マスタ テキストの書式設定</a:t>
            </a:r>
            <a:endParaRPr lang="ja-JP" altLang="en-US" dirty="0"/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  <a:endParaRPr lang="ja-JP" altLang="en-US" dirty="0"/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  <a:endParaRPr lang="ja-JP" altLang="en-US" dirty="0"/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  <a:endParaRPr lang="ja-JP" altLang="en-US" dirty="0"/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ja-JP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0" y="0"/>
            <a:ext cx="9906000" cy="66690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  <a:endParaRPr lang="ja-JP" altLang="en-US"/>
          </a:p>
        </p:txBody>
      </p:sp>
      <p:sp>
        <p:nvSpPr>
          <p:cNvPr id="4" name="コンテンツ プレースホルダ 2"/>
          <p:cNvSpPr>
            <a:spLocks noGrp="1"/>
          </p:cNvSpPr>
          <p:nvPr>
            <p:ph idx="1"/>
          </p:nvPr>
        </p:nvSpPr>
        <p:spPr>
          <a:xfrm>
            <a:off x="166757" y="944724"/>
            <a:ext cx="9572493" cy="5587882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ja-JP" altLang="en-US" dirty="0"/>
              <a:t>マスタ テキストの書式設定</a:t>
            </a:r>
            <a:endParaRPr lang="ja-JP" altLang="en-US" dirty="0"/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  <a:endParaRPr lang="ja-JP" altLang="en-US" dirty="0"/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  <a:endParaRPr lang="ja-JP" altLang="en-US" dirty="0"/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  <a:endParaRPr lang="ja-JP" altLang="en-US" dirty="0"/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ja-JP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プロダクト／サービ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2"/>
          <p:cNvSpPr>
            <a:spLocks noChangeArrowheads="1"/>
          </p:cNvSpPr>
          <p:nvPr userDrawn="1"/>
        </p:nvSpPr>
        <p:spPr bwMode="auto">
          <a:xfrm>
            <a:off x="0" y="0"/>
            <a:ext cx="271463" cy="836613"/>
          </a:xfrm>
          <a:prstGeom prst="rect">
            <a:avLst/>
          </a:prstGeom>
          <a:solidFill>
            <a:srgbClr val="6566B4"/>
          </a:solidFill>
          <a:ln w="9525" algn="ctr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 dirty="0"/>
          </a:p>
        </p:txBody>
      </p:sp>
      <p:sp>
        <p:nvSpPr>
          <p:cNvPr id="6" name="Rectangle 36"/>
          <p:cNvSpPr>
            <a:spLocks noChangeArrowheads="1"/>
          </p:cNvSpPr>
          <p:nvPr userDrawn="1"/>
        </p:nvSpPr>
        <p:spPr bwMode="auto">
          <a:xfrm>
            <a:off x="0" y="836613"/>
            <a:ext cx="9906000" cy="71437"/>
          </a:xfrm>
          <a:prstGeom prst="rect">
            <a:avLst/>
          </a:prstGeom>
          <a:gradFill rotWithShape="1">
            <a:gsLst>
              <a:gs pos="0">
                <a:schemeClr val="bg1">
                  <a:gamma/>
                  <a:shade val="69804"/>
                  <a:invGamma/>
                </a:schemeClr>
              </a:gs>
              <a:gs pos="100000">
                <a:schemeClr val="bg1"/>
              </a:gs>
            </a:gsLst>
            <a:lin ang="5400000" scaled="1"/>
          </a:gradFill>
          <a:ln w="19050" algn="ctr">
            <a:noFill/>
            <a:miter lim="800000"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ja-JP" altLang="en-US" dirty="0"/>
          </a:p>
        </p:txBody>
      </p:sp>
      <p:sp>
        <p:nvSpPr>
          <p:cNvPr id="7" name="Line 43"/>
          <p:cNvSpPr>
            <a:spLocks noChangeShapeType="1"/>
          </p:cNvSpPr>
          <p:nvPr userDrawn="1"/>
        </p:nvSpPr>
        <p:spPr bwMode="auto">
          <a:xfrm>
            <a:off x="0" y="836613"/>
            <a:ext cx="9906000" cy="0"/>
          </a:xfrm>
          <a:prstGeom prst="line">
            <a:avLst/>
          </a:prstGeom>
          <a:noFill/>
          <a:ln w="9525">
            <a:solidFill>
              <a:srgbClr val="6566B4"/>
            </a:solidFill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solidFill>
            <a:srgbClr val="008CE2"/>
          </a:solidFill>
          <a:ln>
            <a:solidFill>
              <a:schemeClr val="accent1"/>
            </a:solidFill>
          </a:ln>
          <a:effectLst/>
        </p:spPr>
        <p:txBody>
          <a:bodyPr/>
          <a:lstStyle>
            <a:lvl1pPr marL="1165225" indent="0">
              <a:defRPr>
                <a:solidFill>
                  <a:schemeClr val="bg1"/>
                </a:solidFill>
              </a:defRPr>
            </a:lvl1pPr>
          </a:lstStyle>
          <a:p>
            <a:r>
              <a:rPr lang="ja-JP" altLang="en-US" dirty="0"/>
              <a:t>マスタ タイトルの書式設定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77800" indent="8255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ja-JP" altLang="en-US" dirty="0"/>
              <a:t>マスタ テキストの書式設定</a:t>
            </a:r>
            <a:endParaRPr lang="ja-JP" altLang="en-US" dirty="0"/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  <a:endParaRPr lang="ja-JP" altLang="en-US" dirty="0"/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  <a:endParaRPr lang="ja-JP" altLang="en-US" dirty="0"/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  <a:endParaRPr lang="ja-JP" altLang="en-US" dirty="0"/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ja-JP" altLang="en-US" dirty="0"/>
          </a:p>
        </p:txBody>
      </p:sp>
      <p:sp>
        <p:nvSpPr>
          <p:cNvPr id="49" name="テキスト プレースホルダ 48"/>
          <p:cNvSpPr>
            <a:spLocks noGrp="1"/>
          </p:cNvSpPr>
          <p:nvPr>
            <p:ph type="body" sz="quarter" idx="15"/>
          </p:nvPr>
        </p:nvSpPr>
        <p:spPr>
          <a:xfrm>
            <a:off x="87643" y="69804"/>
            <a:ext cx="1305329" cy="693747"/>
          </a:xfr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innerShdw blurRad="63500" dist="12700" dir="13500000">
              <a:prstClr val="black">
                <a:alpha val="50000"/>
              </a:prstClr>
            </a:innerShdw>
          </a:effectLst>
        </p:spPr>
        <p:txBody>
          <a:bodyPr lIns="0" tIns="0" rIns="0" bIns="0" anchor="ctr"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endParaRPr lang="ja-JP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 userDrawn="1"/>
        </p:nvSpPr>
        <p:spPr>
          <a:xfrm>
            <a:off x="0" y="0"/>
            <a:ext cx="9906000" cy="66690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5" name="Rectangle 99"/>
          <p:cNvSpPr>
            <a:spLocks noChangeArrowheads="1"/>
          </p:cNvSpPr>
          <p:nvPr userDrawn="1"/>
        </p:nvSpPr>
        <p:spPr bwMode="auto">
          <a:xfrm>
            <a:off x="193675" y="2940050"/>
            <a:ext cx="234950" cy="720725"/>
          </a:xfrm>
          <a:prstGeom prst="rect">
            <a:avLst/>
          </a:prstGeom>
          <a:solidFill>
            <a:srgbClr val="008CE2"/>
          </a:solidFill>
          <a:ln w="9525" algn="ctr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/>
          </a:p>
        </p:txBody>
      </p:sp>
      <p:pic>
        <p:nvPicPr>
          <p:cNvPr id="6" name="図 17" descr="setlogo_e.jpg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5313" y="228600"/>
            <a:ext cx="15255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タイトル 39"/>
          <p:cNvSpPr>
            <a:spLocks noGrp="1"/>
          </p:cNvSpPr>
          <p:nvPr>
            <p:ph type="title"/>
          </p:nvPr>
        </p:nvSpPr>
        <p:spPr>
          <a:xfrm>
            <a:off x="428232" y="2940031"/>
            <a:ext cx="8275682" cy="704994"/>
          </a:xfrm>
        </p:spPr>
        <p:txBody>
          <a:bodyPr lIns="180000"/>
          <a:lstStyle>
            <a:lvl1pPr marL="0" indent="0">
              <a:defRPr/>
            </a:lvl1pPr>
          </a:lstStyle>
          <a:p>
            <a:r>
              <a:rPr lang="ja-JP" altLang="en-US" dirty="0"/>
              <a:t>マスタ タイトルの書式設定</a:t>
            </a:r>
            <a:endParaRPr lang="ja-JP" altLang="en-US" dirty="0"/>
          </a:p>
        </p:txBody>
      </p:sp>
      <p:sp>
        <p:nvSpPr>
          <p:cNvPr id="8" name="コンテンツ プレースホルダ 2"/>
          <p:cNvSpPr>
            <a:spLocks noGrp="1"/>
          </p:cNvSpPr>
          <p:nvPr>
            <p:ph idx="1"/>
          </p:nvPr>
        </p:nvSpPr>
        <p:spPr>
          <a:xfrm>
            <a:off x="467502" y="3897053"/>
            <a:ext cx="9271746" cy="2635554"/>
          </a:xfrm>
        </p:spPr>
        <p:txBody>
          <a:bodyPr/>
          <a:lstStyle>
            <a:lvl1pPr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  <a:lvl2pPr marL="186055" indent="-186055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357505" indent="-171450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ja-JP" altLang="en-US" dirty="0"/>
              <a:t>マスタ テキストの書式設定</a:t>
            </a:r>
            <a:endParaRPr lang="ja-JP" altLang="en-US" dirty="0"/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  <a:endParaRPr lang="ja-JP" altLang="en-US" dirty="0"/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  <a:endParaRPr lang="ja-JP" altLang="en-US" dirty="0"/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  <a:endParaRPr lang="ja-JP" altLang="en-US" dirty="0"/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ja-JP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お問い合わせ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auto">
          <a:xfrm>
            <a:off x="466725" y="3789363"/>
            <a:ext cx="234950" cy="2652712"/>
          </a:xfrm>
          <a:prstGeom prst="rect">
            <a:avLst/>
          </a:prstGeom>
          <a:solidFill>
            <a:srgbClr val="008CE2"/>
          </a:solidFill>
          <a:ln w="9525" algn="ctr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10" name="Rectangle 38"/>
          <p:cNvSpPr>
            <a:spLocks noChangeArrowheads="1"/>
          </p:cNvSpPr>
          <p:nvPr userDrawn="1"/>
        </p:nvSpPr>
        <p:spPr bwMode="auto">
          <a:xfrm>
            <a:off x="819150" y="5095875"/>
            <a:ext cx="4992688" cy="1287463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tIns="0"/>
          <a:lstStyle/>
          <a:p>
            <a:pPr>
              <a:spcBef>
                <a:spcPts val="600"/>
              </a:spcBef>
              <a:defRPr/>
            </a:pPr>
            <a:r>
              <a:rPr lang="ja-JP" altLang="ja-JP" sz="1600">
                <a:solidFill>
                  <a:srgbClr val="595959"/>
                </a:solidFill>
                <a:latin typeface="HGP創英角ｺﾞｼｯｸUB" pitchFamily="50" charset="-128"/>
                <a:ea typeface="HGP創英角ｺﾞｼｯｸUB" pitchFamily="50" charset="-128"/>
                <a:cs typeface="ＭＳ Ｐゴシック" panose="020B0600070205080204" pitchFamily="50" charset="-128"/>
              </a:rPr>
              <a:t>〒</a:t>
            </a:r>
            <a:r>
              <a:rPr lang="en-US" altLang="ja-JP" sz="1600">
                <a:solidFill>
                  <a:srgbClr val="595959"/>
                </a:solidFill>
                <a:latin typeface="HGP創英角ｺﾞｼｯｸUB" pitchFamily="50" charset="-128"/>
                <a:ea typeface="HGP創英角ｺﾞｼｯｸUB" pitchFamily="50" charset="-128"/>
                <a:cs typeface="ＭＳ Ｐゴシック" panose="020B0600070205080204" pitchFamily="50" charset="-128"/>
              </a:rPr>
              <a:t>105-0022</a:t>
            </a:r>
            <a:br>
              <a:rPr lang="en-US" altLang="ja-JP" sz="1600">
                <a:solidFill>
                  <a:srgbClr val="595959"/>
                </a:solidFill>
                <a:latin typeface="HGP創英角ｺﾞｼｯｸUB" pitchFamily="50" charset="-128"/>
                <a:ea typeface="HGP創英角ｺﾞｼｯｸUB" pitchFamily="50" charset="-128"/>
                <a:cs typeface="ＭＳ Ｐゴシック" panose="020B0600070205080204" pitchFamily="50" charset="-128"/>
              </a:rPr>
            </a:br>
            <a:r>
              <a:rPr lang="ja-JP" sz="1600">
                <a:solidFill>
                  <a:srgbClr val="595959"/>
                </a:solidFill>
                <a:latin typeface="HGP創英角ｺﾞｼｯｸUB" pitchFamily="50" charset="-128"/>
                <a:ea typeface="HGP創英角ｺﾞｼｯｸUB" pitchFamily="50" charset="-128"/>
                <a:cs typeface="ＭＳ Ｐゴシック" panose="020B0600070205080204" pitchFamily="50" charset="-128"/>
              </a:rPr>
              <a:t>東京都港区海岸</a:t>
            </a:r>
            <a:r>
              <a:rPr lang="en-US" altLang="ja-JP" sz="1600">
                <a:solidFill>
                  <a:srgbClr val="595959"/>
                </a:solidFill>
                <a:latin typeface="HGP創英角ｺﾞｼｯｸUB" pitchFamily="50" charset="-128"/>
                <a:ea typeface="HGP創英角ｺﾞｼｯｸUB" pitchFamily="50" charset="-128"/>
                <a:cs typeface="ＭＳ Ｐゴシック" panose="020B0600070205080204" pitchFamily="50" charset="-128"/>
              </a:rPr>
              <a:t>1-16-1</a:t>
            </a:r>
            <a:br>
              <a:rPr lang="en-US" altLang="ja-JP" sz="1600">
                <a:solidFill>
                  <a:srgbClr val="595959"/>
                </a:solidFill>
                <a:latin typeface="HGP創英角ｺﾞｼｯｸUB" pitchFamily="50" charset="-128"/>
                <a:ea typeface="HGP創英角ｺﾞｼｯｸUB" pitchFamily="50" charset="-128"/>
                <a:cs typeface="ＭＳ Ｐゴシック" panose="020B0600070205080204" pitchFamily="50" charset="-128"/>
              </a:rPr>
            </a:br>
            <a:r>
              <a:rPr lang="ja-JP" sz="1600">
                <a:solidFill>
                  <a:srgbClr val="595959"/>
                </a:solidFill>
                <a:latin typeface="HGP創英角ｺﾞｼｯｸUB" pitchFamily="50" charset="-128"/>
                <a:ea typeface="HGP創英角ｺﾞｼｯｸUB" pitchFamily="50" charset="-128"/>
                <a:cs typeface="ＭＳ Ｐゴシック" panose="020B0600070205080204" pitchFamily="50" charset="-128"/>
              </a:rPr>
              <a:t>ニューピア竹芝サウスタワー</a:t>
            </a:r>
            <a:r>
              <a:rPr lang="en-US" altLang="ja-JP" sz="1600">
                <a:solidFill>
                  <a:srgbClr val="595959"/>
                </a:solidFill>
                <a:latin typeface="HGP創英角ｺﾞｼｯｸUB" pitchFamily="50" charset="-128"/>
                <a:ea typeface="HGP創英角ｺﾞｼｯｸUB" pitchFamily="50" charset="-128"/>
                <a:cs typeface="ＭＳ Ｐゴシック" panose="020B0600070205080204" pitchFamily="50" charset="-128"/>
              </a:rPr>
              <a:t>18</a:t>
            </a:r>
            <a:r>
              <a:rPr lang="ja-JP" sz="1600">
                <a:solidFill>
                  <a:srgbClr val="595959"/>
                </a:solidFill>
                <a:latin typeface="HGP創英角ｺﾞｼｯｸUB" pitchFamily="50" charset="-128"/>
                <a:ea typeface="HGP創英角ｺﾞｼｯｸUB" pitchFamily="50" charset="-128"/>
                <a:cs typeface="ＭＳ Ｐゴシック" panose="020B0600070205080204" pitchFamily="50" charset="-128"/>
              </a:rPr>
              <a:t>階</a:t>
            </a:r>
            <a:endParaRPr lang="en-US" altLang="ja-JP" sz="1600">
              <a:solidFill>
                <a:srgbClr val="595959"/>
              </a:solidFill>
              <a:latin typeface="HGP創英角ｺﾞｼｯｸUB" pitchFamily="50" charset="-128"/>
              <a:ea typeface="HGP創英角ｺﾞｼｯｸUB" pitchFamily="50" charset="-128"/>
              <a:cs typeface="ＭＳ Ｐゴシック" panose="020B0600070205080204" pitchFamily="50" charset="-128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ja-JP" sz="1600">
                <a:solidFill>
                  <a:srgbClr val="595959"/>
                </a:solidFill>
                <a:latin typeface="HGP創英角ｺﾞｼｯｸUB" pitchFamily="50" charset="-128"/>
                <a:ea typeface="HGP創英角ｺﾞｼｯｸUB" pitchFamily="50" charset="-128"/>
                <a:cs typeface="ＭＳ Ｐゴシック" panose="020B0600070205080204" pitchFamily="50" charset="-128"/>
              </a:rPr>
              <a:t>Tel</a:t>
            </a:r>
            <a:r>
              <a:rPr lang="ja-JP" sz="1600">
                <a:solidFill>
                  <a:srgbClr val="595959"/>
                </a:solidFill>
                <a:latin typeface="HGP創英角ｺﾞｼｯｸUB" pitchFamily="50" charset="-128"/>
                <a:ea typeface="HGP創英角ｺﾞｼｯｸUB" pitchFamily="50" charset="-128"/>
                <a:cs typeface="ＭＳ Ｐゴシック" panose="020B0600070205080204" pitchFamily="50" charset="-128"/>
              </a:rPr>
              <a:t>：	</a:t>
            </a:r>
            <a:br>
              <a:rPr lang="ja-JP" sz="1600">
                <a:solidFill>
                  <a:srgbClr val="595959"/>
                </a:solidFill>
                <a:latin typeface="HGP創英角ｺﾞｼｯｸUB" pitchFamily="50" charset="-128"/>
                <a:ea typeface="HGP創英角ｺﾞｼｯｸUB" pitchFamily="50" charset="-128"/>
                <a:cs typeface="ＭＳ Ｐゴシック" panose="020B0600070205080204" pitchFamily="50" charset="-128"/>
              </a:rPr>
            </a:br>
            <a:r>
              <a:rPr lang="en-US" altLang="ja-JP" sz="1600">
                <a:solidFill>
                  <a:srgbClr val="595959"/>
                </a:solidFill>
                <a:latin typeface="HGP創英角ｺﾞｼｯｸUB" pitchFamily="50" charset="-128"/>
                <a:ea typeface="HGP創英角ｺﾞｼｯｸUB" pitchFamily="50" charset="-128"/>
                <a:cs typeface="ＭＳ Ｐゴシック" panose="020B0600070205080204" pitchFamily="50" charset="-128"/>
              </a:rPr>
              <a:t>Email:	</a:t>
            </a:r>
            <a:endParaRPr lang="ja-JP" altLang="ja-JP">
              <a:solidFill>
                <a:srgbClr val="595959"/>
              </a:solidFill>
              <a:ea typeface="HGP創英角ｺﾞｼｯｸUB" pitchFamily="50" charset="-128"/>
              <a:cs typeface="ＭＳ Ｐゴシック" panose="020B0600070205080204" pitchFamily="50" charset="-128"/>
            </a:endParaRPr>
          </a:p>
        </p:txBody>
      </p:sp>
      <p:pic>
        <p:nvPicPr>
          <p:cNvPr id="11" name="図 18" descr="j_logo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25" y="3833813"/>
            <a:ext cx="3914775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図 19" descr="setlogo_e.jpg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5313" y="228600"/>
            <a:ext cx="15255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28497" y="3104964"/>
            <a:ext cx="7722858" cy="620688"/>
          </a:xfrm>
        </p:spPr>
        <p:txBody>
          <a:bodyPr lIns="90000"/>
          <a:lstStyle/>
          <a:p>
            <a:r>
              <a:rPr lang="ja-JP" altLang="en-US" dirty="0"/>
              <a:t>マスタ タイトルの書式設定</a:t>
            </a:r>
            <a:endParaRPr lang="ja-JP" altLang="en-US" dirty="0"/>
          </a:p>
        </p:txBody>
      </p:sp>
      <p:sp>
        <p:nvSpPr>
          <p:cNvPr id="45" name="テキスト プレースホルダ 44"/>
          <p:cNvSpPr>
            <a:spLocks noGrp="1"/>
          </p:cNvSpPr>
          <p:nvPr>
            <p:ph type="body" sz="quarter" idx="11"/>
          </p:nvPr>
        </p:nvSpPr>
        <p:spPr>
          <a:xfrm>
            <a:off x="8077904" y="6259709"/>
            <a:ext cx="1621763" cy="182563"/>
          </a:xfrm>
        </p:spPr>
        <p:txBody>
          <a:bodyPr>
            <a:noAutofit/>
          </a:bodyPr>
          <a:lstStyle>
            <a:lvl1pPr algn="r">
              <a:buNone/>
              <a:defRPr sz="80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</a:lstStyle>
          <a:p>
            <a:pPr lvl="0"/>
            <a:endParaRPr lang="ja-JP" altLang="en-US" dirty="0"/>
          </a:p>
        </p:txBody>
      </p:sp>
      <p:sp>
        <p:nvSpPr>
          <p:cNvPr id="47" name="テキスト プレースホルダ 46"/>
          <p:cNvSpPr>
            <a:spLocks noGrp="1"/>
          </p:cNvSpPr>
          <p:nvPr>
            <p:ph type="body" sz="quarter" idx="12"/>
          </p:nvPr>
        </p:nvSpPr>
        <p:spPr>
          <a:xfrm>
            <a:off x="6653899" y="5456421"/>
            <a:ext cx="3045793" cy="803286"/>
          </a:xfr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9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endParaRPr lang="ja-JP" altLang="en-US" dirty="0"/>
          </a:p>
        </p:txBody>
      </p:sp>
      <p:sp>
        <p:nvSpPr>
          <p:cNvPr id="46" name="テキスト プレースホルダ 45"/>
          <p:cNvSpPr>
            <a:spLocks noGrp="1"/>
          </p:cNvSpPr>
          <p:nvPr>
            <p:ph type="body" sz="quarter" idx="13"/>
          </p:nvPr>
        </p:nvSpPr>
        <p:spPr>
          <a:xfrm>
            <a:off x="818809" y="4165840"/>
            <a:ext cx="4524503" cy="88334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endParaRPr lang="ja-JP" altLang="en-US" dirty="0"/>
          </a:p>
        </p:txBody>
      </p:sp>
      <p:sp>
        <p:nvSpPr>
          <p:cNvPr id="9" name="テキスト プレースホルダ 45"/>
          <p:cNvSpPr>
            <a:spLocks noGrp="1"/>
          </p:cNvSpPr>
          <p:nvPr>
            <p:ph type="body" sz="quarter" idx="14"/>
          </p:nvPr>
        </p:nvSpPr>
        <p:spPr>
          <a:xfrm>
            <a:off x="1520888" y="5902210"/>
            <a:ext cx="3822425" cy="756084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endParaRPr lang="ja-JP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6" Type="http://schemas.openxmlformats.org/officeDocument/2006/relationships/theme" Target="../theme/theme1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4.xml"/><Relationship Id="rId8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1.xml"/><Relationship Id="rId5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9.xml"/><Relationship Id="rId3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7.xml"/><Relationship Id="rId12" Type="http://schemas.openxmlformats.org/officeDocument/2006/relationships/theme" Target="../theme/theme2.xml"/><Relationship Id="rId11" Type="http://schemas.openxmlformats.org/officeDocument/2006/relationships/image" Target="../media/image1.jpeg"/><Relationship Id="rId10" Type="http://schemas.openxmlformats.org/officeDocument/2006/relationships/image" Target="../media/image6.jpeg"/><Relationship Id="rId1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テキスト プレースホルダ 2"/>
          <p:cNvSpPr>
            <a:spLocks noGrp="1"/>
          </p:cNvSpPr>
          <p:nvPr>
            <p:ph type="body" idx="1"/>
          </p:nvPr>
        </p:nvSpPr>
        <p:spPr bwMode="auto">
          <a:xfrm>
            <a:off x="166688" y="946150"/>
            <a:ext cx="9572625" cy="558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ja-JP" altLang="en-US"/>
              <a:t>マスタ テキストの書式設定</a:t>
            </a:r>
            <a:endParaRPr lang="ja-JP" altLang="en-US"/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  <a:endParaRPr lang="ja-JP" altLang="en-US"/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  <a:endParaRPr lang="ja-JP" altLang="en-US"/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  <a:endParaRPr lang="ja-JP" altLang="en-US"/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 altLang="en-US"/>
          </a:p>
        </p:txBody>
      </p:sp>
      <p:sp>
        <p:nvSpPr>
          <p:cNvPr id="1029" name="タイトル プレースホルダ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8151813" cy="836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60000" tIns="45720" rIns="91440" bIns="45720" numCol="1" anchor="ctr" anchorCtr="0" compatLnSpc="1"/>
          <a:lstStyle/>
          <a:p>
            <a:pPr lvl="0"/>
            <a:r>
              <a:rPr lang="ja-JP" altLang="en-US"/>
              <a:t>マスタ タイトルの書式設定</a:t>
            </a:r>
            <a:endParaRPr lang="ja-JP" altLang="en-US"/>
          </a:p>
        </p:txBody>
      </p:sp>
      <p:sp>
        <p:nvSpPr>
          <p:cNvPr id="17" name="Rectangle 41"/>
          <p:cNvSpPr>
            <a:spLocks noChangeArrowheads="1"/>
          </p:cNvSpPr>
          <p:nvPr userDrawn="1"/>
        </p:nvSpPr>
        <p:spPr bwMode="auto">
          <a:xfrm>
            <a:off x="0" y="0"/>
            <a:ext cx="9906000" cy="6632575"/>
          </a:xfrm>
          <a:prstGeom prst="rect">
            <a:avLst/>
          </a:prstGeom>
          <a:noFill/>
          <a:ln w="9525" algn="ctr">
            <a:solidFill>
              <a:schemeClr val="accent1"/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 dirty="0"/>
          </a:p>
        </p:txBody>
      </p:sp>
      <p:sp>
        <p:nvSpPr>
          <p:cNvPr id="21" name="スライド番号プレースホルダ 6"/>
          <p:cNvSpPr txBox="1"/>
          <p:nvPr userDrawn="1"/>
        </p:nvSpPr>
        <p:spPr>
          <a:xfrm>
            <a:off x="9264650" y="6642100"/>
            <a:ext cx="641350" cy="215900"/>
          </a:xfrm>
          <a:prstGeom prst="rect">
            <a:avLst/>
          </a:prstGeom>
        </p:spPr>
        <p:txBody>
          <a:bodyPr anchor="b"/>
          <a:lstStyle>
            <a:lvl1pPr algn="r">
              <a:defRPr sz="9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8D71082F-F641-4AFB-ADF4-5A31B6ED4881}" type="slidenum">
              <a:rPr lang="ja-JP" altLang="en-US" smtClean="0">
                <a:solidFill>
                  <a:schemeClr val="tx1">
                    <a:lumMod val="50000"/>
                    <a:lumOff val="50000"/>
                  </a:schemeClr>
                </a:solidFill>
                <a:ea typeface="+mn-ea"/>
              </a:rPr>
            </a:fld>
            <a:endParaRPr lang="ja-JP" altLang="en-US" dirty="0">
              <a:solidFill>
                <a:schemeClr val="tx1">
                  <a:lumMod val="50000"/>
                  <a:lumOff val="50000"/>
                </a:schemeClr>
              </a:solidFill>
              <a:ea typeface="+mn-ea"/>
            </a:endParaRPr>
          </a:p>
        </p:txBody>
      </p:sp>
      <p:sp>
        <p:nvSpPr>
          <p:cNvPr id="22" name="フッター プレースホルダ 4"/>
          <p:cNvSpPr txBox="1"/>
          <p:nvPr userDrawn="1"/>
        </p:nvSpPr>
        <p:spPr>
          <a:xfrm>
            <a:off x="0" y="6643688"/>
            <a:ext cx="5181600" cy="214312"/>
          </a:xfrm>
          <a:prstGeom prst="rect">
            <a:avLst/>
          </a:prstGeom>
        </p:spPr>
        <p:txBody>
          <a:bodyPr anchor="b"/>
          <a:lstStyle>
            <a:lvl1pPr algn="r">
              <a:defRPr sz="9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dirty="0">
              <a:solidFill>
                <a:schemeClr val="tx1">
                  <a:lumMod val="50000"/>
                  <a:lumOff val="50000"/>
                </a:schemeClr>
              </a:solidFill>
              <a:ea typeface="+mn-ea"/>
            </a:endParaRPr>
          </a:p>
        </p:txBody>
      </p:sp>
      <p:sp>
        <p:nvSpPr>
          <p:cNvPr id="12" name="Rectangle 36"/>
          <p:cNvSpPr>
            <a:spLocks noChangeArrowheads="1"/>
          </p:cNvSpPr>
          <p:nvPr userDrawn="1"/>
        </p:nvSpPr>
        <p:spPr bwMode="auto">
          <a:xfrm>
            <a:off x="0" y="836613"/>
            <a:ext cx="9906000" cy="71437"/>
          </a:xfrm>
          <a:prstGeom prst="rect">
            <a:avLst/>
          </a:prstGeom>
          <a:gradFill rotWithShape="1">
            <a:gsLst>
              <a:gs pos="0">
                <a:schemeClr val="bg1">
                  <a:gamma/>
                  <a:shade val="69804"/>
                  <a:invGamma/>
                </a:schemeClr>
              </a:gs>
              <a:gs pos="100000">
                <a:schemeClr val="bg1"/>
              </a:gs>
            </a:gsLst>
            <a:lin ang="5400000" scaled="1"/>
          </a:gradFill>
          <a:ln w="19050" algn="ctr">
            <a:noFill/>
            <a:miter lim="800000"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ja-JP" altLang="en-US" dirty="0"/>
          </a:p>
        </p:txBody>
      </p:sp>
      <p:sp>
        <p:nvSpPr>
          <p:cNvPr id="14" name="Line 43"/>
          <p:cNvSpPr>
            <a:spLocks noChangeShapeType="1"/>
          </p:cNvSpPr>
          <p:nvPr userDrawn="1"/>
        </p:nvSpPr>
        <p:spPr bwMode="auto">
          <a:xfrm>
            <a:off x="0" y="836613"/>
            <a:ext cx="99060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kern="1200">
          <a:solidFill>
            <a:srgbClr val="008CE2"/>
          </a:solidFill>
          <a:latin typeface="HGP創英角ｺﾞｼｯｸUB" pitchFamily="50" charset="-128"/>
          <a:ea typeface="HGP創英角ｺﾞｼｯｸUB" pitchFamily="50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rgbClr val="008CE2"/>
          </a:solidFill>
          <a:latin typeface="HGP創英角ｺﾞｼｯｸUB" pitchFamily="50" charset="-128"/>
          <a:ea typeface="HGP創英角ｺﾞｼｯｸUB" pitchFamily="5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rgbClr val="008CE2"/>
          </a:solidFill>
          <a:latin typeface="HGP創英角ｺﾞｼｯｸUB" pitchFamily="50" charset="-128"/>
          <a:ea typeface="HGP創英角ｺﾞｼｯｸUB" pitchFamily="5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rgbClr val="008CE2"/>
          </a:solidFill>
          <a:latin typeface="HGP創英角ｺﾞｼｯｸUB" pitchFamily="50" charset="-128"/>
          <a:ea typeface="HGP創英角ｺﾞｼｯｸUB" pitchFamily="5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rgbClr val="008CE2"/>
          </a:solidFill>
          <a:latin typeface="HGP創英角ｺﾞｼｯｸUB" pitchFamily="50" charset="-128"/>
          <a:ea typeface="HGP創英角ｺﾞｼｯｸUB" pitchFamily="50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400">
          <a:solidFill>
            <a:srgbClr val="008CE2"/>
          </a:solidFill>
          <a:latin typeface="HGP創英角ｺﾞｼｯｸUB" pitchFamily="50" charset="-128"/>
          <a:ea typeface="HGP創英角ｺﾞｼｯｸUB" pitchFamily="50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400">
          <a:solidFill>
            <a:srgbClr val="008CE2"/>
          </a:solidFill>
          <a:latin typeface="HGP創英角ｺﾞｼｯｸUB" pitchFamily="50" charset="-128"/>
          <a:ea typeface="HGP創英角ｺﾞｼｯｸUB" pitchFamily="50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400">
          <a:solidFill>
            <a:srgbClr val="008CE2"/>
          </a:solidFill>
          <a:latin typeface="HGP創英角ｺﾞｼｯｸUB" pitchFamily="50" charset="-128"/>
          <a:ea typeface="HGP創英角ｺﾞｼｯｸUB" pitchFamily="50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400">
          <a:solidFill>
            <a:srgbClr val="008CE2"/>
          </a:solidFill>
          <a:latin typeface="HGP創英角ｺﾞｼｯｸUB" pitchFamily="50" charset="-128"/>
          <a:ea typeface="HGP創英角ｺﾞｼｯｸUB" pitchFamily="50" charset="-128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buClr>
          <a:srgbClr val="008CE2"/>
        </a:buClr>
        <a:buFont typeface="Wingdings" panose="05000000000000000000" pitchFamily="2" charset="2"/>
        <a:buChar char="n"/>
        <a:defRPr kumimoji="1" kern="1200">
          <a:solidFill>
            <a:srgbClr val="404040"/>
          </a:solidFill>
          <a:latin typeface="HGP創英角ｺﾞｼｯｸUB" pitchFamily="50" charset="-128"/>
          <a:ea typeface="HGP創英角ｺﾞｼｯｸUB" pitchFamily="50" charset="-128"/>
          <a:cs typeface="+mn-cs"/>
        </a:defRPr>
      </a:lvl1pPr>
      <a:lvl2pPr marL="174625" indent="11430" algn="l" rtl="0" eaLnBrk="0" fontAlgn="base" hangingPunct="0">
        <a:spcBef>
          <a:spcPct val="20000"/>
        </a:spcBef>
        <a:spcAft>
          <a:spcPct val="0"/>
        </a:spcAft>
        <a:buClr>
          <a:srgbClr val="008CE2"/>
        </a:buClr>
        <a:buFont typeface="Wingdings" panose="05000000000000000000" pitchFamily="2" charset="2"/>
        <a:buChar char="l"/>
        <a:defRPr kumimoji="1" sz="1600" kern="1200">
          <a:solidFill>
            <a:srgbClr val="404040"/>
          </a:solidFill>
          <a:latin typeface="HGP創英角ｺﾞｼｯｸUB" pitchFamily="50" charset="-128"/>
          <a:ea typeface="HGP創英角ｺﾞｼｯｸUB" pitchFamily="50" charset="-128"/>
          <a:cs typeface="+mn-cs"/>
        </a:defRPr>
      </a:lvl2pPr>
      <a:lvl3pPr marL="542925" indent="-18605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1400" kern="1200">
          <a:solidFill>
            <a:srgbClr val="404040"/>
          </a:solidFill>
          <a:latin typeface="+mn-ea"/>
          <a:ea typeface="+mn-ea"/>
          <a:cs typeface="+mn-cs"/>
        </a:defRPr>
      </a:lvl3pPr>
      <a:lvl4pPr marL="808355" indent="-18605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1200" kern="1200">
          <a:solidFill>
            <a:srgbClr val="404040"/>
          </a:solidFill>
          <a:latin typeface="+mn-ea"/>
          <a:ea typeface="+mn-ea"/>
          <a:cs typeface="+mn-cs"/>
        </a:defRPr>
      </a:lvl4pPr>
      <a:lvl5pPr marL="981075" indent="-17335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900" kern="1200">
          <a:solidFill>
            <a:srgbClr val="404040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6"/>
          <p:cNvSpPr>
            <a:spLocks noChangeArrowheads="1"/>
          </p:cNvSpPr>
          <p:nvPr userDrawn="1"/>
        </p:nvSpPr>
        <p:spPr bwMode="auto">
          <a:xfrm>
            <a:off x="0" y="836613"/>
            <a:ext cx="9906000" cy="71437"/>
          </a:xfrm>
          <a:prstGeom prst="rect">
            <a:avLst/>
          </a:prstGeom>
          <a:gradFill rotWithShape="1">
            <a:gsLst>
              <a:gs pos="0">
                <a:schemeClr val="bg1">
                  <a:gamma/>
                  <a:shade val="69804"/>
                  <a:invGamma/>
                </a:schemeClr>
              </a:gs>
              <a:gs pos="100000">
                <a:schemeClr val="bg1"/>
              </a:gs>
            </a:gsLst>
            <a:lin ang="5400000" scaled="1"/>
          </a:gradFill>
          <a:ln w="19050" algn="ctr">
            <a:noFill/>
            <a:miter lim="800000"/>
          </a:ln>
          <a:effectLst/>
        </p:spPr>
        <p:txBody>
          <a:bodyPr wrap="none" lIns="90000" tIns="46800" rIns="90000" bIns="4680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>
              <a:latin typeface="+mn-lt"/>
              <a:ea typeface="+mn-ea"/>
            </a:endParaRPr>
          </a:p>
        </p:txBody>
      </p:sp>
      <p:sp>
        <p:nvSpPr>
          <p:cNvPr id="2051" name="テキスト プレースホルダ 2"/>
          <p:cNvSpPr>
            <a:spLocks noGrp="1"/>
          </p:cNvSpPr>
          <p:nvPr>
            <p:ph type="body" idx="1"/>
          </p:nvPr>
        </p:nvSpPr>
        <p:spPr bwMode="auto">
          <a:xfrm>
            <a:off x="166688" y="946150"/>
            <a:ext cx="9572625" cy="558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ja-JP" altLang="en-US"/>
              <a:t>マスタ テキストの書式設定</a:t>
            </a:r>
            <a:endParaRPr lang="ja-JP" altLang="en-US"/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  <a:endParaRPr lang="ja-JP" altLang="en-US"/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  <a:endParaRPr lang="ja-JP" altLang="en-US"/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  <a:endParaRPr lang="ja-JP" altLang="en-US"/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 altLang="en-US"/>
          </a:p>
        </p:txBody>
      </p:sp>
      <p:sp>
        <p:nvSpPr>
          <p:cNvPr id="4" name="Rectangle 42"/>
          <p:cNvSpPr>
            <a:spLocks noChangeArrowheads="1"/>
          </p:cNvSpPr>
          <p:nvPr userDrawn="1"/>
        </p:nvSpPr>
        <p:spPr bwMode="auto">
          <a:xfrm>
            <a:off x="0" y="0"/>
            <a:ext cx="271463" cy="836613"/>
          </a:xfrm>
          <a:prstGeom prst="rect">
            <a:avLst/>
          </a:prstGeom>
          <a:solidFill>
            <a:srgbClr val="6566B4"/>
          </a:solidFill>
          <a:ln w="9525" algn="ctr">
            <a:noFill/>
            <a:miter lim="800000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>
              <a:latin typeface="+mn-lt"/>
              <a:ea typeface="+mn-ea"/>
            </a:endParaRPr>
          </a:p>
        </p:txBody>
      </p:sp>
      <p:pic>
        <p:nvPicPr>
          <p:cNvPr id="2053" name="Picture 40" descr="20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0688" y="0"/>
            <a:ext cx="4405312" cy="836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Rectangle 41"/>
          <p:cNvSpPr>
            <a:spLocks noChangeArrowheads="1"/>
          </p:cNvSpPr>
          <p:nvPr userDrawn="1"/>
        </p:nvSpPr>
        <p:spPr bwMode="auto">
          <a:xfrm>
            <a:off x="0" y="0"/>
            <a:ext cx="9906000" cy="6597650"/>
          </a:xfrm>
          <a:prstGeom prst="rect">
            <a:avLst/>
          </a:prstGeom>
          <a:noFill/>
          <a:ln w="9525" algn="ctr">
            <a:solidFill>
              <a:srgbClr val="6566B4"/>
            </a:solidFill>
            <a:miter lim="800000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>
              <a:latin typeface="+mn-lt"/>
              <a:ea typeface="+mn-ea"/>
            </a:endParaRPr>
          </a:p>
        </p:txBody>
      </p:sp>
      <p:sp>
        <p:nvSpPr>
          <p:cNvPr id="31" name="Line 43"/>
          <p:cNvSpPr>
            <a:spLocks noChangeShapeType="1"/>
          </p:cNvSpPr>
          <p:nvPr userDrawn="1"/>
        </p:nvSpPr>
        <p:spPr bwMode="auto">
          <a:xfrm>
            <a:off x="0" y="836613"/>
            <a:ext cx="9906000" cy="0"/>
          </a:xfrm>
          <a:prstGeom prst="line">
            <a:avLst/>
          </a:prstGeom>
          <a:noFill/>
          <a:ln w="9525">
            <a:solidFill>
              <a:srgbClr val="6566B4"/>
            </a:solidFill>
            <a:rou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>
              <a:latin typeface="+mn-lt"/>
              <a:ea typeface="+mn-ea"/>
            </a:endParaRPr>
          </a:p>
        </p:txBody>
      </p:sp>
      <p:sp>
        <p:nvSpPr>
          <p:cNvPr id="2056" name="タイトル プレースホルダ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8275638" cy="836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60000" tIns="45720" rIns="91440" bIns="45720" numCol="1" anchor="ctr" anchorCtr="0" compatLnSpc="1"/>
          <a:lstStyle/>
          <a:p>
            <a:pPr lvl="0"/>
            <a:r>
              <a:rPr lang="ja-JP" altLang="en-US"/>
              <a:t>マスタ タイトルの書式設定</a:t>
            </a:r>
            <a:endParaRPr lang="ja-JP" altLang="en-US"/>
          </a:p>
        </p:txBody>
      </p:sp>
      <p:sp>
        <p:nvSpPr>
          <p:cNvPr id="34" name="フッター プレースホルダ 45"/>
          <p:cNvSpPr txBox="1"/>
          <p:nvPr userDrawn="1"/>
        </p:nvSpPr>
        <p:spPr>
          <a:xfrm>
            <a:off x="0" y="6643688"/>
            <a:ext cx="5181600" cy="214312"/>
          </a:xfrm>
          <a:prstGeom prst="rect">
            <a:avLst/>
          </a:prstGeom>
        </p:spPr>
        <p:txBody>
          <a:bodyPr anchor="b"/>
          <a:lstStyle>
            <a:lvl1pPr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tx2"/>
                </a:solidFill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ja-JP" dirty="0"/>
              <a:t>Copyright (C) JMA Systems Corporation. All Rights Reserved.</a:t>
            </a:r>
            <a:endParaRPr lang="ja-JP" altLang="en-US" dirty="0"/>
          </a:p>
        </p:txBody>
      </p:sp>
      <p:sp>
        <p:nvSpPr>
          <p:cNvPr id="35" name="スライド番号プレースホルダ 44"/>
          <p:cNvSpPr txBox="1"/>
          <p:nvPr userDrawn="1"/>
        </p:nvSpPr>
        <p:spPr>
          <a:xfrm>
            <a:off x="9264650" y="6642100"/>
            <a:ext cx="641350" cy="215900"/>
          </a:xfrm>
          <a:prstGeom prst="rect">
            <a:avLst/>
          </a:prstGeom>
        </p:spPr>
        <p:txBody>
          <a:bodyPr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tx2"/>
                </a:solidFill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2A2ECFD6-F4A0-414B-B53A-BEE05B75F9D2}" type="slidenum">
              <a:rPr lang="ja-JP" altLang="en-US" smtClean="0"/>
            </a:fld>
            <a:endParaRPr lang="ja-JP" altLang="en-US" dirty="0"/>
          </a:p>
        </p:txBody>
      </p:sp>
      <p:pic>
        <p:nvPicPr>
          <p:cNvPr id="2059" name="図 36" descr="setlogo_e.jpg"/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5313" y="228600"/>
            <a:ext cx="15255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174625" indent="1143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542925" indent="-18605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ＭＳ Ｐゴシック" panose="020B0600070205080204" pitchFamily="50" charset="-128"/>
          <a:ea typeface="ＭＳ Ｐゴシック" panose="020B0600070205080204" pitchFamily="50" charset="-128"/>
          <a:cs typeface="+mn-cs"/>
        </a:defRPr>
      </a:lvl3pPr>
      <a:lvl4pPr marL="808355" indent="-18605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1400" kern="1200">
          <a:solidFill>
            <a:schemeClr val="tx1"/>
          </a:solidFill>
          <a:latin typeface="ＭＳ Ｐゴシック" panose="020B0600070205080204" pitchFamily="50" charset="-128"/>
          <a:ea typeface="ＭＳ Ｐゴシック" panose="020B0600070205080204" pitchFamily="50" charset="-128"/>
          <a:cs typeface="+mn-cs"/>
        </a:defRPr>
      </a:lvl4pPr>
      <a:lvl5pPr marL="981075" indent="-17335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1000" kern="1200">
          <a:solidFill>
            <a:schemeClr val="tx1"/>
          </a:solidFill>
          <a:latin typeface="ＭＳ Ｐゴシック" panose="020B0600070205080204" pitchFamily="50" charset="-128"/>
          <a:ea typeface="ＭＳ Ｐゴシック" panose="020B0600070205080204" pitchFamily="50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システム開発がビジネスニーズへ迅速に対応するための施策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6" name="コンテンツ プレースホルダー 1"/>
          <p:cNvSpPr txBox="1"/>
          <p:nvPr/>
        </p:nvSpPr>
        <p:spPr bwMode="auto">
          <a:xfrm>
            <a:off x="166757" y="888437"/>
            <a:ext cx="9572493" cy="5564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CE2"/>
              </a:buClr>
              <a:buFont typeface="Wingdings" panose="05000000000000000000" pitchFamily="2" charset="2"/>
              <a:buChar char="n"/>
              <a:defRPr kumimoji="1" kern="120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1pPr>
            <a:lvl2pPr marL="174625" indent="114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CE2"/>
              </a:buClr>
              <a:buFont typeface="Wingdings" panose="05000000000000000000" pitchFamily="2" charset="2"/>
              <a:buChar char="l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2pPr>
            <a:lvl3pPr marL="542925" indent="-18605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3pPr>
            <a:lvl4pPr marL="808355" indent="-18605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4pPr>
            <a:lvl5pPr marL="981075" indent="-17335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課題</a:t>
            </a:r>
            <a:br>
              <a:rPr lang="en-US" altLang="ja-JP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■システム開発サイクルが長い</a:t>
            </a:r>
            <a:br>
              <a:rPr lang="en-US" altLang="ja-JP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　開発そのものに時間がかかる</a:t>
            </a:r>
            <a:br>
              <a:rPr lang="en-US" altLang="ja-JP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　リリース手続きに時間がかかる</a:t>
            </a:r>
            <a:br>
              <a:rPr lang="en-US" altLang="ja-JP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　並行開発の管理が難しい</a:t>
            </a:r>
            <a:br>
              <a:rPr lang="en-US" altLang="ja-JP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　環境が足りない</a:t>
            </a:r>
            <a:br>
              <a:rPr lang="en-US" altLang="ja-JP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　ライブラリ管理が難しい</a:t>
            </a:r>
            <a:br>
              <a:rPr lang="en-US" altLang="ja-JP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</a:br>
            <a:endParaRPr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メイリオ" panose="020B0604030504040204" pitchFamily="50" charset="-128"/>
            </a:endParaRPr>
          </a:p>
          <a:p>
            <a:pPr marL="342900" indent="-342900">
              <a:buFont typeface="+mj-lt"/>
              <a:buAutoNum type="arabicPeriod"/>
            </a:pPr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検討すべきこと</a:t>
            </a:r>
            <a:br>
              <a:rPr lang="en-US" altLang="ja-JP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■開発サイクルの高速化</a:t>
            </a:r>
            <a:br>
              <a:rPr lang="en-US" altLang="ja-JP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　・開発</a:t>
            </a:r>
            <a:r>
              <a:rPr lang="en-US" altLang="ja-JP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設計・プログラミング</a:t>
            </a:r>
            <a:r>
              <a:rPr lang="en-US" altLang="ja-JP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)</a:t>
            </a:r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の高速化</a:t>
            </a:r>
            <a:br>
              <a:rPr lang="en-US" altLang="ja-JP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　　⇒標準化、効率化、共通化</a:t>
            </a:r>
            <a:br>
              <a:rPr lang="en-US" altLang="ja-JP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　・開発粒度の最小化</a:t>
            </a:r>
            <a:br>
              <a:rPr lang="en-US" altLang="ja-JP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　　⇒アーキテクチャの見直し、</a:t>
            </a:r>
            <a:r>
              <a:rPr lang="en-US" altLang="ja-JP" sz="16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Agile</a:t>
            </a:r>
            <a:r>
              <a:rPr lang="ja-JP" altLang="en-US" sz="16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開発の導入</a:t>
            </a:r>
            <a:br>
              <a:rPr lang="en-US" altLang="ja-JP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　・自動化の導入</a:t>
            </a:r>
            <a:br>
              <a:rPr lang="en-US" altLang="ja-JP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 　 ⇒高速開発ツールの導入・</a:t>
            </a:r>
            <a:r>
              <a:rPr lang="ja-JP" altLang="en-US" sz="16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テストツールの導入</a:t>
            </a:r>
            <a:r>
              <a:rPr lang="en-US" altLang="ja-JP" sz="16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ja-JP" altLang="en-US" sz="16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自動化</a:t>
            </a:r>
            <a:r>
              <a:rPr lang="en-US" altLang="ja-JP" sz="16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)</a:t>
            </a:r>
            <a:br>
              <a:rPr lang="en-US" altLang="ja-JP" sz="16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sz="16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　・リリースサイクルの高速化</a:t>
            </a:r>
            <a:br>
              <a:rPr lang="en-US" altLang="ja-JP" sz="16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sz="16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　　⇒開発環境リリース～リグレッションテストの自動化</a:t>
            </a:r>
            <a:br>
              <a:rPr lang="en-US" altLang="ja-JP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　・環境のクラウド・コンテナ化</a:t>
            </a:r>
            <a:br>
              <a:rPr lang="en-US" altLang="ja-JP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　　⇒コピーによる仮想サーバ環境の構築簡略化</a:t>
            </a:r>
            <a:endParaRPr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メイリオ" panose="020B0604030504040204" pitchFamily="50" charset="-128"/>
            </a:endParaRPr>
          </a:p>
          <a:p>
            <a:pPr>
              <a:buNone/>
            </a:pPr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　</a:t>
            </a:r>
            <a:r>
              <a:rPr lang="ja-JP" altLang="en-US" sz="16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 ⇒すぐできる施策として、</a:t>
            </a:r>
            <a:r>
              <a:rPr lang="en-US" altLang="ja-JP" sz="16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DevOps</a:t>
            </a:r>
            <a:r>
              <a:rPr lang="ja-JP" altLang="en-US" sz="16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コンセプトの導入を検討する</a:t>
            </a:r>
            <a:endParaRPr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メイリオ" panose="020B0604030504040204" pitchFamily="50" charset="-128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DevOps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とは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6" name="コンテンツ プレースホルダー 1"/>
          <p:cNvSpPr txBox="1"/>
          <p:nvPr/>
        </p:nvSpPr>
        <p:spPr bwMode="auto">
          <a:xfrm>
            <a:off x="166757" y="800708"/>
            <a:ext cx="9572493" cy="5904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CE2"/>
              </a:buClr>
              <a:buFont typeface="Wingdings" panose="05000000000000000000" pitchFamily="2" charset="2"/>
              <a:buChar char="n"/>
              <a:defRPr kumimoji="1" kern="120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1pPr>
            <a:lvl2pPr marL="174625" indent="114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CE2"/>
              </a:buClr>
              <a:buFont typeface="Wingdings" panose="05000000000000000000" pitchFamily="2" charset="2"/>
              <a:buChar char="l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2pPr>
            <a:lvl3pPr marL="542925" indent="-18605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3pPr>
            <a:lvl4pPr marL="808355" indent="-18605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4pPr>
            <a:lvl5pPr marL="981075" indent="-17335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US" altLang="ja-JP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DevOps</a:t>
            </a:r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の定義</a:t>
            </a:r>
            <a:br>
              <a:rPr lang="en-US" altLang="ja-JP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開発 </a:t>
            </a:r>
            <a:r>
              <a:rPr lang="en-US" altLang="ja-JP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en-US" altLang="ja-JP" sz="16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Dev</a:t>
            </a:r>
            <a:r>
              <a:rPr lang="en-US" altLang="ja-JP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elopment) </a:t>
            </a:r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と運用 </a:t>
            </a:r>
            <a:r>
              <a:rPr lang="en-US" altLang="ja-JP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en-US" altLang="ja-JP" sz="16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Op</a:t>
            </a:r>
            <a:r>
              <a:rPr lang="en-US" altLang="ja-JP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eration</a:t>
            </a:r>
            <a:r>
              <a:rPr lang="en-US" altLang="ja-JP" sz="16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s</a:t>
            </a:r>
            <a:r>
              <a:rPr lang="en-US" altLang="ja-JP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) </a:t>
            </a:r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の連携を密にし、またツールによる高速化を行い、効率的、継続的な開発を行うことで日々変化し続けるビジネスニーズへの迅速な対応を可能とする開発手法</a:t>
            </a:r>
            <a:r>
              <a:rPr lang="en-US" altLang="ja-JP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コンセプト</a:t>
            </a:r>
            <a:r>
              <a:rPr lang="en-US" altLang="ja-JP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)</a:t>
            </a:r>
            <a:br>
              <a:rPr lang="en-US" altLang="ja-JP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</a:br>
            <a:endParaRPr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メイリオ" panose="020B0604030504040204" pitchFamily="50" charset="-128"/>
            </a:endParaRPr>
          </a:p>
          <a:p>
            <a:pPr marL="285750" indent="-285750"/>
            <a:r>
              <a:rPr lang="en-US" altLang="ja-JP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Dev</a:t>
            </a:r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と</a:t>
            </a:r>
            <a:r>
              <a:rPr lang="en-US" altLang="ja-JP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Ops</a:t>
            </a:r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は衝突するもの</a:t>
            </a:r>
            <a:br>
              <a:rPr lang="en-US" altLang="ja-JP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</a:br>
            <a:r>
              <a:rPr lang="en-US" altLang="ja-JP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Dev(Biz)</a:t>
            </a:r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：迅速に開発し、迅速にリリースしたい</a:t>
            </a:r>
            <a:br>
              <a:rPr lang="en-US" altLang="ja-JP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</a:br>
            <a:r>
              <a:rPr lang="en-US" altLang="ja-JP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Ops</a:t>
            </a:r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：安定したプログラムの安定した運用をしたい</a:t>
            </a:r>
            <a:br>
              <a:rPr lang="en-US" altLang="ja-JP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⇒運用を巻き込まないと、迅速な対応は難しい</a:t>
            </a:r>
            <a:br>
              <a:rPr lang="en-US" altLang="ja-JP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</a:br>
            <a:endParaRPr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メイリオ" panose="020B0604030504040204" pitchFamily="50" charset="-128"/>
            </a:endParaRPr>
          </a:p>
          <a:p>
            <a:pPr marL="285750" indent="-285750"/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スピードと品質を両立させるための施策</a:t>
            </a:r>
            <a:br>
              <a:rPr lang="en-US" altLang="ja-JP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・数多くのテストを短いサイクルで実行する必要がある</a:t>
            </a:r>
            <a:br>
              <a:rPr lang="en-US" altLang="ja-JP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　⇒人力では追いつかない　⇒自動化が必要</a:t>
            </a:r>
            <a:br>
              <a:rPr lang="en-US" altLang="ja-JP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　⇒多様な環境が必要　⇒環境のクラウド化が必要</a:t>
            </a:r>
            <a:br>
              <a:rPr lang="en-US" altLang="ja-JP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・ライブラリ管理の運用頻度があがる</a:t>
            </a:r>
            <a:br>
              <a:rPr lang="en-US" altLang="ja-JP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　⇒モダンなライブラリ管理ツール</a:t>
            </a:r>
            <a:r>
              <a:rPr lang="en-US" altLang="ja-JP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en-US" altLang="ja-JP" sz="1600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Git</a:t>
            </a:r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等</a:t>
            </a:r>
            <a:r>
              <a:rPr lang="en-US" altLang="ja-JP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)</a:t>
            </a:r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の適用が必要</a:t>
            </a:r>
            <a:br>
              <a:rPr lang="en-US" altLang="ja-JP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　⇒ライブラリへのコミット～テストまでを自動化することで更に効率化できる</a:t>
            </a:r>
            <a:br>
              <a:rPr lang="en-US" altLang="ja-JP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・アーキテクチャ変革により、上記を実現できる粒度に機能を落とし込む</a:t>
            </a:r>
            <a:br>
              <a:rPr lang="en-US" altLang="ja-JP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　⇒</a:t>
            </a:r>
            <a:r>
              <a:rPr lang="en-US" altLang="ja-JP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API</a:t>
            </a:r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活用、マイクロアーキテクチャ化</a:t>
            </a:r>
            <a:br>
              <a:rPr lang="en-US" altLang="ja-JP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</a:br>
            <a:endParaRPr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メイリオ" panose="020B0604030504040204" pitchFamily="50" charset="-128"/>
            </a:endParaRPr>
          </a:p>
          <a:p>
            <a:pPr marL="285750" indent="-285750"/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大きな変革は可能か</a:t>
            </a:r>
            <a:br>
              <a:rPr lang="en-US" altLang="ja-JP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・すぐに全体を変えるのは難しい</a:t>
            </a:r>
            <a:br>
              <a:rPr lang="en-US" altLang="ja-JP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・スモールスタートして徐々に広げていく</a:t>
            </a:r>
            <a:r>
              <a:rPr lang="en-US" altLang="ja-JP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パブリッククラウドサービスの活用も視野に入れる</a:t>
            </a:r>
            <a:r>
              <a:rPr lang="en-US" altLang="ja-JP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)</a:t>
            </a:r>
            <a:br>
              <a:rPr lang="en-US" altLang="ja-JP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・一部の適用だけでも効果はある</a:t>
            </a:r>
            <a:r>
              <a:rPr lang="en-US" altLang="ja-JP" sz="16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ja-JP" altLang="en-US" sz="16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テスト自動化⇒本資料の目的</a:t>
            </a:r>
            <a:r>
              <a:rPr lang="en-US" altLang="ja-JP" sz="16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)</a:t>
            </a:r>
            <a:endParaRPr lang="en-US" altLang="ja-JP" sz="16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メイリオ" panose="020B0604030504040204" pitchFamily="50" charset="-128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メイリオ" panose="020B0604030504040204" pitchFamily="50" charset="-128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テスト自動化の手法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6" name="コンテンツ プレースホルダー 1"/>
          <p:cNvSpPr txBox="1"/>
          <p:nvPr/>
        </p:nvSpPr>
        <p:spPr bwMode="auto">
          <a:xfrm>
            <a:off x="166757" y="980728"/>
            <a:ext cx="9572493" cy="295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CE2"/>
              </a:buClr>
              <a:buFont typeface="Wingdings" panose="05000000000000000000" pitchFamily="2" charset="2"/>
              <a:buChar char="n"/>
              <a:defRPr kumimoji="1" kern="120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1pPr>
            <a:lvl2pPr marL="174625" indent="114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CE2"/>
              </a:buClr>
              <a:buFont typeface="Wingdings" panose="05000000000000000000" pitchFamily="2" charset="2"/>
              <a:buChar char="l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2pPr>
            <a:lvl3pPr marL="542925" indent="-18605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3pPr>
            <a:lvl4pPr marL="808355" indent="-18605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4pPr>
            <a:lvl5pPr marL="981075" indent="-17335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自動化の適用範囲</a:t>
            </a:r>
            <a:br>
              <a:rPr lang="en-US" altLang="ja-JP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・</a:t>
            </a:r>
            <a:r>
              <a:rPr lang="en-US" altLang="ja-JP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UT</a:t>
            </a:r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の自動化</a:t>
            </a:r>
            <a:br>
              <a:rPr lang="en-US" altLang="ja-JP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　テスティングフレームワークツールの導入</a:t>
            </a:r>
            <a:r>
              <a:rPr lang="en-US" altLang="ja-JP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en-US" altLang="ja-JP" sz="1600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xUnit</a:t>
            </a:r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等</a:t>
            </a:r>
            <a:r>
              <a:rPr lang="en-US" altLang="ja-JP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)</a:t>
            </a:r>
            <a:br>
              <a:rPr lang="en-US" altLang="ja-JP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　適用範囲</a:t>
            </a:r>
            <a:r>
              <a:rPr lang="en-US" altLang="ja-JP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対象レイヤ</a:t>
            </a:r>
            <a:r>
              <a:rPr lang="en-US" altLang="ja-JP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)</a:t>
            </a:r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の明確化、ルール</a:t>
            </a:r>
            <a:r>
              <a:rPr lang="en-US" altLang="ja-JP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ゴールと運用</a:t>
            </a:r>
            <a:r>
              <a:rPr lang="en-US" altLang="ja-JP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)</a:t>
            </a:r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の策定</a:t>
            </a:r>
            <a:br>
              <a:rPr lang="en-US" altLang="ja-JP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　⇒</a:t>
            </a:r>
            <a:r>
              <a:rPr lang="en-US" altLang="ja-JP" sz="1600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WebForms</a:t>
            </a:r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等、</a:t>
            </a:r>
            <a:r>
              <a:rPr lang="en-US" altLang="ja-JP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UT</a:t>
            </a:r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ツールの適用に制約があるアーキテクチャを漸減させていくことも必要</a:t>
            </a:r>
            <a:br>
              <a:rPr lang="en-US" altLang="ja-JP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・画面テストの自動化</a:t>
            </a:r>
            <a:br>
              <a:rPr lang="en-US" altLang="ja-JP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　自動化ツールの導入</a:t>
            </a:r>
            <a:r>
              <a:rPr lang="en-US" altLang="ja-JP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(QTP</a:t>
            </a:r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・</a:t>
            </a:r>
            <a:r>
              <a:rPr lang="en-US" altLang="ja-JP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Selenium</a:t>
            </a:r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等</a:t>
            </a:r>
            <a:r>
              <a:rPr lang="en-US" altLang="ja-JP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)</a:t>
            </a:r>
            <a:br>
              <a:rPr lang="en-US" altLang="ja-JP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　⇒イニシャルコスト</a:t>
            </a:r>
            <a:r>
              <a:rPr lang="en-US" altLang="ja-JP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スクリプト開発</a:t>
            </a:r>
            <a:r>
              <a:rPr lang="en-US" altLang="ja-JP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)</a:t>
            </a:r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は高いが、継続開発には必要</a:t>
            </a:r>
            <a:br>
              <a:rPr lang="en-US" altLang="ja-JP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・</a:t>
            </a:r>
            <a:r>
              <a:rPr lang="en-US" altLang="ja-JP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IT/ST/RT</a:t>
            </a:r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の自動化</a:t>
            </a:r>
            <a:br>
              <a:rPr lang="en-US" altLang="ja-JP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　継続的インテグレーション</a:t>
            </a:r>
            <a:r>
              <a:rPr lang="en-US" altLang="ja-JP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(CI)</a:t>
            </a:r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ツールの導入</a:t>
            </a:r>
            <a:r>
              <a:rPr lang="en-US" altLang="ja-JP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(Jenkins</a:t>
            </a:r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等</a:t>
            </a:r>
            <a:r>
              <a:rPr lang="en-US" altLang="ja-JP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)</a:t>
            </a:r>
            <a:br>
              <a:rPr lang="en-US" altLang="ja-JP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　⇒自動ビルド、自動リリース、自動テスト</a:t>
            </a:r>
            <a:br>
              <a:rPr lang="en-US" altLang="ja-JP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</a:br>
            <a:endParaRPr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" name="角丸四角形 1"/>
          <p:cNvSpPr/>
          <p:nvPr/>
        </p:nvSpPr>
        <p:spPr bwMode="auto">
          <a:xfrm>
            <a:off x="425925" y="3937084"/>
            <a:ext cx="1224136" cy="91821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HTML/CSS</a:t>
            </a:r>
            <a:endParaRPr kumimoji="1" lang="ja-JP" alt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5" name="角丸四角形 4"/>
          <p:cNvSpPr/>
          <p:nvPr/>
        </p:nvSpPr>
        <p:spPr bwMode="auto">
          <a:xfrm>
            <a:off x="1987757" y="3937084"/>
            <a:ext cx="1224136" cy="91821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JavaScript</a:t>
            </a:r>
            <a:endParaRPr kumimoji="1" lang="ja-JP" alt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6" name="角丸四角形 5"/>
          <p:cNvSpPr/>
          <p:nvPr/>
        </p:nvSpPr>
        <p:spPr bwMode="auto">
          <a:xfrm>
            <a:off x="3463838" y="3934252"/>
            <a:ext cx="1224136" cy="91821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View</a:t>
            </a:r>
            <a:endParaRPr kumimoji="1" lang="en-US" altLang="ja-JP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kumimoji="1" lang="en-US" altLang="ja-JP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/Model</a:t>
            </a:r>
            <a:endParaRPr kumimoji="1" lang="ja-JP" alt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7" name="角丸四角形 6"/>
          <p:cNvSpPr/>
          <p:nvPr/>
        </p:nvSpPr>
        <p:spPr bwMode="auto">
          <a:xfrm>
            <a:off x="4953554" y="3934252"/>
            <a:ext cx="1224136" cy="91821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Controller</a:t>
            </a:r>
            <a:endParaRPr kumimoji="1" lang="ja-JP" alt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8" name="角丸四角形 7"/>
          <p:cNvSpPr/>
          <p:nvPr/>
        </p:nvSpPr>
        <p:spPr bwMode="auto">
          <a:xfrm>
            <a:off x="6501751" y="3937084"/>
            <a:ext cx="1224136" cy="91821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Model</a:t>
            </a:r>
            <a:endParaRPr kumimoji="1" lang="ja-JP" alt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" name="円柱 3"/>
          <p:cNvSpPr/>
          <p:nvPr/>
        </p:nvSpPr>
        <p:spPr bwMode="auto">
          <a:xfrm>
            <a:off x="8243520" y="4023372"/>
            <a:ext cx="1296144" cy="828092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Database</a:t>
            </a:r>
            <a:endParaRPr kumimoji="1" lang="ja-JP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9" name="左右矢印 8"/>
          <p:cNvSpPr/>
          <p:nvPr/>
        </p:nvSpPr>
        <p:spPr bwMode="auto">
          <a:xfrm>
            <a:off x="1365119" y="4342450"/>
            <a:ext cx="936104" cy="468052"/>
          </a:xfrm>
          <a:prstGeom prst="left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13" name="左右矢印 12"/>
          <p:cNvSpPr/>
          <p:nvPr/>
        </p:nvSpPr>
        <p:spPr bwMode="auto">
          <a:xfrm>
            <a:off x="2864766" y="4342450"/>
            <a:ext cx="936104" cy="468052"/>
          </a:xfrm>
          <a:prstGeom prst="left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14" name="左右矢印 13"/>
          <p:cNvSpPr/>
          <p:nvPr/>
        </p:nvSpPr>
        <p:spPr bwMode="auto">
          <a:xfrm>
            <a:off x="4352712" y="4342450"/>
            <a:ext cx="936104" cy="468052"/>
          </a:xfrm>
          <a:prstGeom prst="left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15" name="左右矢印 14"/>
          <p:cNvSpPr/>
          <p:nvPr/>
        </p:nvSpPr>
        <p:spPr bwMode="auto">
          <a:xfrm>
            <a:off x="5840658" y="4342450"/>
            <a:ext cx="936104" cy="468052"/>
          </a:xfrm>
          <a:prstGeom prst="left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16" name="左右矢印 15"/>
          <p:cNvSpPr/>
          <p:nvPr/>
        </p:nvSpPr>
        <p:spPr bwMode="auto">
          <a:xfrm>
            <a:off x="7294395" y="4342450"/>
            <a:ext cx="936104" cy="468052"/>
          </a:xfrm>
          <a:prstGeom prst="left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10" name="左右矢印 9"/>
          <p:cNvSpPr/>
          <p:nvPr/>
        </p:nvSpPr>
        <p:spPr bwMode="auto">
          <a:xfrm>
            <a:off x="3476822" y="4898242"/>
            <a:ext cx="5940674" cy="576064"/>
          </a:xfrm>
          <a:prstGeom prst="left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UT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自動化</a:t>
            </a:r>
            <a:endParaRPr kumimoji="1" lang="en-US" altLang="ja-JP" sz="16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8" name="左右矢印 17"/>
          <p:cNvSpPr/>
          <p:nvPr/>
        </p:nvSpPr>
        <p:spPr bwMode="auto">
          <a:xfrm>
            <a:off x="422761" y="5957228"/>
            <a:ext cx="8994735" cy="576064"/>
          </a:xfrm>
          <a:prstGeom prst="left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IT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自動化</a:t>
            </a:r>
            <a:endParaRPr kumimoji="1" lang="en-US" altLang="ja-JP" sz="16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9" name="左右矢印 18"/>
          <p:cNvSpPr/>
          <p:nvPr/>
        </p:nvSpPr>
        <p:spPr bwMode="auto">
          <a:xfrm>
            <a:off x="425925" y="5384904"/>
            <a:ext cx="4707095" cy="576064"/>
          </a:xfrm>
          <a:prstGeom prst="left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画面テスト自動化</a:t>
            </a:r>
            <a:endParaRPr kumimoji="1" lang="en-US" altLang="ja-JP" sz="16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0" name="左右矢印 19"/>
          <p:cNvSpPr/>
          <p:nvPr/>
        </p:nvSpPr>
        <p:spPr bwMode="auto">
          <a:xfrm>
            <a:off x="425925" y="4895410"/>
            <a:ext cx="3050897" cy="576064"/>
          </a:xfrm>
          <a:prstGeom prst="left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UI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テスト自動化</a:t>
            </a:r>
            <a:endParaRPr kumimoji="1" lang="en-US" altLang="ja-JP" sz="16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IT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自動化の手法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例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6" name="コンテンツ プレースホルダー 1"/>
          <p:cNvSpPr txBox="1"/>
          <p:nvPr/>
        </p:nvSpPr>
        <p:spPr bwMode="auto">
          <a:xfrm>
            <a:off x="166757" y="980728"/>
            <a:ext cx="9572493" cy="5724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CE2"/>
              </a:buClr>
              <a:buFont typeface="Wingdings" panose="05000000000000000000" pitchFamily="2" charset="2"/>
              <a:buChar char="n"/>
              <a:defRPr kumimoji="1" kern="120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1pPr>
            <a:lvl2pPr marL="174625" indent="114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CE2"/>
              </a:buClr>
              <a:buFont typeface="Wingdings" panose="05000000000000000000" pitchFamily="2" charset="2"/>
              <a:buChar char="l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2pPr>
            <a:lvl3pPr marL="542925" indent="-18605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3pPr>
            <a:lvl4pPr marL="808355" indent="-18605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4pPr>
            <a:lvl5pPr marL="981075" indent="-17335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US" altLang="ja-JP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CI</a:t>
            </a:r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ツールと構成管理ツールの連携が自動化の核となる重要なポイント</a:t>
            </a:r>
            <a:br>
              <a:rPr lang="en-US" altLang="ja-JP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・</a:t>
            </a:r>
            <a:r>
              <a:rPr lang="en-US" altLang="ja-JP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Jenkins</a:t>
            </a:r>
            <a:br>
              <a:rPr lang="en-US" altLang="ja-JP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　テストの実行・レポートを管理</a:t>
            </a:r>
            <a:br>
              <a:rPr lang="en-US" altLang="ja-JP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・</a:t>
            </a:r>
            <a:r>
              <a:rPr lang="en-US" altLang="ja-JP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GitHub</a:t>
            </a:r>
            <a:br>
              <a:rPr lang="en-US" altLang="ja-JP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　開発者が</a:t>
            </a:r>
            <a:r>
              <a:rPr lang="en-US" altLang="ja-JP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Push(</a:t>
            </a:r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ライブラリへの適用</a:t>
            </a:r>
            <a:r>
              <a:rPr lang="en-US" altLang="ja-JP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)</a:t>
            </a:r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とともに、利用者への</a:t>
            </a:r>
            <a:r>
              <a:rPr lang="en-US" altLang="ja-JP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Pull</a:t>
            </a:r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Request</a:t>
            </a:r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適用依頼</a:t>
            </a:r>
            <a:r>
              <a:rPr lang="en-US" altLang="ja-JP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)</a:t>
            </a:r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を送ることが可能</a:t>
            </a:r>
            <a:br>
              <a:rPr lang="en-US" altLang="ja-JP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⇒</a:t>
            </a:r>
            <a:r>
              <a:rPr lang="en-US" altLang="ja-JP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Jenkins</a:t>
            </a:r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が検知し、自動テスト</a:t>
            </a:r>
            <a:br>
              <a:rPr lang="en-US" altLang="ja-JP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　⇒結果をレポート。成功ならテスト環境への自動デプロイも可能</a:t>
            </a:r>
            <a:endParaRPr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4" name="グループ化 3"/>
          <p:cNvGrpSpPr/>
          <p:nvPr/>
        </p:nvGrpSpPr>
        <p:grpSpPr>
          <a:xfrm>
            <a:off x="285750" y="2708919"/>
            <a:ext cx="9453500" cy="3852429"/>
            <a:chOff x="992560" y="2240868"/>
            <a:chExt cx="7590101" cy="3420380"/>
          </a:xfrm>
        </p:grpSpPr>
        <p:pic>
          <p:nvPicPr>
            <p:cNvPr id="5" name="Picture 5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2560" y="2240868"/>
              <a:ext cx="7590101" cy="3420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10434" y="2276872"/>
              <a:ext cx="490538" cy="471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Jenkins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＆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Selenium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２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で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Web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コンテンツの自動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UI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テスト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6" name="コンテンツ プレースホルダー 1"/>
          <p:cNvSpPr txBox="1"/>
          <p:nvPr/>
        </p:nvSpPr>
        <p:spPr bwMode="auto">
          <a:xfrm>
            <a:off x="166757" y="888437"/>
            <a:ext cx="9572493" cy="5564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CE2"/>
              </a:buClr>
              <a:buFont typeface="Wingdings" panose="05000000000000000000" pitchFamily="2" charset="2"/>
              <a:buChar char="n"/>
              <a:defRPr kumimoji="1" kern="120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1pPr>
            <a:lvl2pPr marL="174625" indent="114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CE2"/>
              </a:buClr>
              <a:buFont typeface="Wingdings" panose="05000000000000000000" pitchFamily="2" charset="2"/>
              <a:buChar char="l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2pPr>
            <a:lvl3pPr marL="542925" indent="-18605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3pPr>
            <a:lvl4pPr marL="808355" indent="-18605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4pPr>
            <a:lvl5pPr marL="981075" indent="-17335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ja-JP" altLang="en-US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■</a:t>
            </a:r>
            <a:r>
              <a:rPr lang="en-US" altLang="ja-JP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Jenkins</a:t>
            </a:r>
            <a:r>
              <a:rPr lang="ja-JP" altLang="en-US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＆</a:t>
            </a:r>
            <a:r>
              <a:rPr lang="en-US" altLang="ja-JP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Selenium</a:t>
            </a:r>
            <a:r>
              <a:rPr lang="ja-JP" altLang="en-US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２での自動テストの流れ</a:t>
            </a:r>
            <a:endParaRPr lang="en-US" altLang="ja-JP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メイリオ" panose="020B0604030504040204" pitchFamily="50" charset="-128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ja-JP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メイリオ" panose="020B0604030504040204" pitchFamily="50" charset="-128"/>
            </a:endParaRPr>
          </a:p>
          <a:p>
            <a:pPr>
              <a:buNone/>
            </a:pPr>
            <a:r>
              <a:rPr lang="en-US" altLang="ja-JP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1.Selenium Builder </a:t>
            </a:r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でブラウザの動作を記録し、結果ファイル</a:t>
            </a:r>
            <a:r>
              <a:rPr lang="en-US" altLang="ja-JP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(XML)</a:t>
            </a:r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を</a:t>
            </a:r>
            <a:r>
              <a:rPr lang="en-US" altLang="ja-JP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Jenkins</a:t>
            </a:r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サーバに格納する。</a:t>
            </a:r>
            <a:endParaRPr lang="ja-JP" altLang="en-US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メイリオ" panose="020B0604030504040204" pitchFamily="50" charset="-128"/>
            </a:endParaRPr>
          </a:p>
          <a:p>
            <a:pPr>
              <a:buNone/>
            </a:pPr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　・ブラウザ用のアドオンを利用し、画面操作でテストを記録できる</a:t>
            </a:r>
            <a:endParaRPr lang="ja-JP" altLang="en-US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メイリオ" panose="020B0604030504040204" pitchFamily="50" charset="-128"/>
            </a:endParaRPr>
          </a:p>
          <a:p>
            <a:pPr>
              <a:buNone/>
            </a:pPr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　・記録したテストを実行できる（自動でブラウザが画面操作される）</a:t>
            </a:r>
            <a:endParaRPr lang="ja-JP" altLang="en-US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メイリオ" panose="020B0604030504040204" pitchFamily="50" charset="-128"/>
            </a:endParaRPr>
          </a:p>
          <a:p>
            <a:pPr>
              <a:buNone/>
            </a:pPr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　・記録したテストをコードとしてエクスポートできる</a:t>
            </a:r>
            <a:endParaRPr lang="ja-JP" altLang="en-US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メイリオ" panose="020B0604030504040204" pitchFamily="50" charset="-128"/>
            </a:endParaRPr>
          </a:p>
          <a:p>
            <a:pPr>
              <a:buNone/>
            </a:pPr>
            <a:endParaRPr lang="ja-JP" altLang="en-US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メイリオ" panose="020B0604030504040204" pitchFamily="50" charset="-128"/>
            </a:endParaRPr>
          </a:p>
          <a:p>
            <a:pPr>
              <a:buNone/>
            </a:pPr>
            <a:r>
              <a:rPr lang="en-US" altLang="ja-JP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2.</a:t>
            </a:r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システム管理者は</a:t>
            </a:r>
            <a:r>
              <a:rPr lang="en-US" altLang="ja-JP" sz="1600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Git</a:t>
            </a:r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サーバから最新のソースを取りこみ、修正後のソースをサーバにアップロードする。</a:t>
            </a:r>
            <a:endParaRPr lang="ja-JP" altLang="en-US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メイリオ" panose="020B0604030504040204" pitchFamily="50" charset="-128"/>
            </a:endParaRPr>
          </a:p>
          <a:p>
            <a:pPr>
              <a:buNone/>
            </a:pPr>
            <a:endParaRPr lang="ja-JP" altLang="en-US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メイリオ" panose="020B0604030504040204" pitchFamily="50" charset="-128"/>
            </a:endParaRPr>
          </a:p>
          <a:p>
            <a:pPr>
              <a:buNone/>
            </a:pPr>
            <a:r>
              <a:rPr lang="en-US" altLang="ja-JP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3.Jenkins</a:t>
            </a:r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は</a:t>
            </a:r>
            <a:r>
              <a:rPr lang="en-US" altLang="ja-JP" sz="1600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Git</a:t>
            </a:r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サーバが連携しているので、</a:t>
            </a:r>
            <a:r>
              <a:rPr lang="en-US" altLang="ja-JP" sz="1600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Git</a:t>
            </a:r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サーバのソースが変更があれば、</a:t>
            </a:r>
            <a:r>
              <a:rPr lang="en-US" altLang="ja-JP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Jenkins</a:t>
            </a:r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を起動する。</a:t>
            </a:r>
            <a:endParaRPr lang="ja-JP" altLang="en-US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メイリオ" panose="020B0604030504040204" pitchFamily="50" charset="-128"/>
            </a:endParaRPr>
          </a:p>
          <a:p>
            <a:pPr>
              <a:buNone/>
            </a:pPr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　・最新のソースをビルドする。</a:t>
            </a:r>
            <a:endParaRPr lang="ja-JP" altLang="en-US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メイリオ" panose="020B0604030504040204" pitchFamily="50" charset="-128"/>
            </a:endParaRPr>
          </a:p>
          <a:p>
            <a:pPr>
              <a:buNone/>
            </a:pPr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　・ビルドしたモジュールをサーバに配布する。</a:t>
            </a:r>
            <a:endParaRPr lang="ja-JP" altLang="en-US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メイリオ" panose="020B0604030504040204" pitchFamily="50" charset="-128"/>
            </a:endParaRPr>
          </a:p>
          <a:p>
            <a:pPr>
              <a:buNone/>
            </a:pPr>
            <a:endParaRPr lang="ja-JP" altLang="en-US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メイリオ" panose="020B0604030504040204" pitchFamily="50" charset="-128"/>
            </a:endParaRPr>
          </a:p>
          <a:p>
            <a:pPr>
              <a:buNone/>
            </a:pPr>
            <a:r>
              <a:rPr lang="en-US" altLang="ja-JP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4.【Jenkins】Selenium</a:t>
            </a:r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で自動テストを実行する。</a:t>
            </a:r>
            <a:endParaRPr lang="ja-JP" altLang="en-US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メイリオ" panose="020B0604030504040204" pitchFamily="50" charset="-128"/>
            </a:endParaRPr>
          </a:p>
          <a:p>
            <a:pPr>
              <a:buNone/>
            </a:pPr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　・１で作成した</a:t>
            </a:r>
            <a:r>
              <a:rPr lang="en-US" altLang="ja-JP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XML</a:t>
            </a:r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ファイルを利用して、</a:t>
            </a:r>
            <a:r>
              <a:rPr lang="en-US" altLang="ja-JP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Jenkins</a:t>
            </a:r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と</a:t>
            </a:r>
            <a:r>
              <a:rPr lang="en-US" altLang="ja-JP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Selenium</a:t>
            </a:r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を連携し、自動でテストする。</a:t>
            </a:r>
            <a:endParaRPr lang="ja-JP" altLang="en-US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メイリオ" panose="020B0604030504040204" pitchFamily="50" charset="-128"/>
            </a:endParaRPr>
          </a:p>
          <a:p>
            <a:pPr>
              <a:buNone/>
            </a:pPr>
            <a:endParaRPr lang="ja-JP" altLang="en-US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メイリオ" panose="020B0604030504040204" pitchFamily="50" charset="-128"/>
            </a:endParaRPr>
          </a:p>
          <a:p>
            <a:pPr>
              <a:buNone/>
            </a:pPr>
            <a:r>
              <a:rPr lang="en-US" altLang="ja-JP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5.Jenkins</a:t>
            </a:r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でテスト結果レポートをメールで各担当者に送信する。</a:t>
            </a:r>
            <a:endParaRPr lang="ja-JP" altLang="en-US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メイリオ" panose="020B0604030504040204" pitchFamily="50" charset="-128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ja-JP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メイリオ" panose="020B0604030504040204" pitchFamily="50" charset="-128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メイリオ" panose="020B0604030504040204" pitchFamily="50" charset="-128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メイリオ" panose="020B0604030504040204" pitchFamily="50" charset="-128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JMAS201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/>
      <a:bodyPr/>
      <a:lstStyle>
        <a:defPPr>
          <a:defRPr sz="16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HGP創英角ｺﾞｼｯｸUB" pitchFamily="50" charset="-128"/>
            <a:ea typeface="HGP創英角ｺﾞｼｯｸUB" pitchFamily="50" charset="-128"/>
          </a:defRPr>
        </a:defPPr>
      </a:lstStyle>
      <a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JMAS2010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JMAS2010">
      <a:majorFont>
        <a:latin typeface="HGP創英角ｺﾞｼｯｸUB"/>
        <a:ea typeface="HGP創英角ｺﾞｼｯｸUB"/>
        <a:cs typeface=""/>
      </a:majorFont>
      <a:minorFont>
        <a:latin typeface="HGP創英角ｺﾞｼｯｸUB"/>
        <a:ea typeface="HGP創英角ｺﾞｼｯｸUB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1911</Words>
  <Application>WPS 演示</Application>
  <PresentationFormat>A4 210 x 297 mm</PresentationFormat>
  <Paragraphs>66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19" baseType="lpstr">
      <vt:lpstr>Arial</vt:lpstr>
      <vt:lpstr>SimSun</vt:lpstr>
      <vt:lpstr>Wingdings</vt:lpstr>
      <vt:lpstr>ＭＳ Ｐゴシック</vt:lpstr>
      <vt:lpstr>HGP創英角ｺﾞｼｯｸUB</vt:lpstr>
      <vt:lpstr>Courier New</vt:lpstr>
      <vt:lpstr>HGP創英角ｺﾞｼｯｸUB</vt:lpstr>
      <vt:lpstr>Meiryo UI</vt:lpstr>
      <vt:lpstr>メイリオ</vt:lpstr>
      <vt:lpstr>Microsoft YaHei</vt:lpstr>
      <vt:lpstr>Arial Unicode MS</vt:lpstr>
      <vt:lpstr>Calibri</vt:lpstr>
      <vt:lpstr>JMAS2012</vt:lpstr>
      <vt:lpstr>1_JMAS2010</vt:lpstr>
      <vt:lpstr>システム開発がビジネスニーズへ迅速に対応するための施策</vt:lpstr>
      <vt:lpstr>DevOpsとは</vt:lpstr>
      <vt:lpstr>テスト自動化の手法</vt:lpstr>
      <vt:lpstr>IT自動化の手法(例)</vt:lpstr>
      <vt:lpstr>Jenkins＆Selenium２でWebコンテンツの自動UIテスト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1028</dc:creator>
  <cp:lastModifiedBy>wangd</cp:lastModifiedBy>
  <cp:revision>803</cp:revision>
  <cp:lastPrinted>2017-02-16T05:42:00Z</cp:lastPrinted>
  <dcterms:created xsi:type="dcterms:W3CDTF">2011-01-23T01:33:00Z</dcterms:created>
  <dcterms:modified xsi:type="dcterms:W3CDTF">2018-08-31T15:50:18Z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