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6b492e759b4146a1" Type="http://schemas.microsoft.com/office/2006/relationships/txt" Target="udata/data.dat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68" r:id="rId3"/>
    <p:sldId id="2861" r:id="rId4"/>
    <p:sldId id="2791" r:id="rId5"/>
    <p:sldId id="2844" r:id="rId6"/>
    <p:sldId id="2857" r:id="rId7"/>
    <p:sldId id="2859" r:id="rId8"/>
    <p:sldId id="2858" r:id="rId9"/>
    <p:sldId id="28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026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i Lorry" initials="ZL" lastIdx="3" clrIdx="0">
    <p:extLst>
      <p:ext uri="{19B8F6BF-5375-455C-9EA6-DF929625EA0E}">
        <p15:presenceInfo xmlns:p15="http://schemas.microsoft.com/office/powerpoint/2012/main" userId="3587fa0db572b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2C6AF9"/>
    <a:srgbClr val="0563C1"/>
    <a:srgbClr val="D81E06"/>
    <a:srgbClr val="2A69FF"/>
    <a:srgbClr val="D4237A"/>
    <a:srgbClr val="21B476"/>
    <a:srgbClr val="1296DB"/>
    <a:srgbClr val="2F6CF6"/>
    <a:srgbClr val="316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0764" autoAdjust="0"/>
  </p:normalViewPr>
  <p:slideViewPr>
    <p:cSldViewPr snapToGrid="0" snapToObjects="1">
      <p:cViewPr varScale="1">
        <p:scale>
          <a:sx n="79" d="100"/>
          <a:sy n="79" d="100"/>
        </p:scale>
        <p:origin x="917" y="77"/>
      </p:cViewPr>
      <p:guideLst>
        <p:guide orient="horz" pos="2183"/>
        <p:guide pos="2026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EF23-2737-4033-9156-7FF333F03AF4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24D18-F77D-443A-9E3E-107B00161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 Chain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京东数字科技自主研发的区块链底层引擎，是针对企业区块链技术应用接入门槛高、业务适用性差、性能不足、操作复杂等问题，而设计开发的区块链框架和系统。它提供了一个面向企业应用场景的通用区块链框架系统，支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与合约代码，能够作为企业级区块链基础设施，为商业应用创新提供高效、灵活和安全的解决方案。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24D18-F77D-443A-9E3E-107B001610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07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 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按功能层次分为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个部分：网关服务、共识服务、数据账本和工具包。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24D18-F77D-443A-9E3E-107B001610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 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按功能层次分为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个部分：网关服务、共识服务、数据账本和工具包。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24D18-F77D-443A-9E3E-107B001610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4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 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按功能层次分为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个部分：网关服务、共识服务、数据账本和工具包。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24D18-F77D-443A-9E3E-107B001610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95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 = FIN001|5000 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dest“:”KA001 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source":"FIN001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24D18-F77D-443A-9E3E-107B001610B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18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84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6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9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82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24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90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9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83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422030"/>
            <a:ext cx="10515600" cy="5124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0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FDB8E82-C2D4-C543-8A6F-B12FE513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411982"/>
            <a:ext cx="10515600" cy="5124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35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73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408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261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66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512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 0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DF310A-50C1-4DCF-84D6-B3A92F10ADE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A3A5A7-0FA5-4749-A39D-3B3FD54909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80407" y="260350"/>
            <a:ext cx="73025" cy="4318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18520" y="463550"/>
            <a:ext cx="63500" cy="225425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造字工房悦黑体验版常规体" pitchFamily="5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" y="268013"/>
            <a:ext cx="930166" cy="42566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47108" y="244475"/>
            <a:ext cx="8431147" cy="4635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2259" y="286591"/>
            <a:ext cx="1506969" cy="4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64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63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43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169" y="422030"/>
            <a:ext cx="10515600" cy="5124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FDB8E82-C2D4-C543-8A6F-B12FE513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411982"/>
            <a:ext cx="10515600" cy="512466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73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8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2504102-3F33-4B29-8739-BA902FF044F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19918" y="267940"/>
            <a:ext cx="2416008" cy="87052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B60971-BA0D-1D4E-85A7-00A9955C609E}"/>
              </a:ext>
            </a:extLst>
          </p:cNvPr>
          <p:cNvSpPr/>
          <p:nvPr userDrawn="1"/>
        </p:nvSpPr>
        <p:spPr>
          <a:xfrm>
            <a:off x="0" y="324092"/>
            <a:ext cx="162045" cy="671331"/>
          </a:xfrm>
          <a:prstGeom prst="rect">
            <a:avLst/>
          </a:prstGeom>
          <a:solidFill>
            <a:srgbClr val="2C6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5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0CDA-34E7-B04E-B664-7D435DC2869E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C618-9DB1-4E44-820D-01E08F7C1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77430"/>
            <a:ext cx="576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2B6B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 Chain</a:t>
            </a:r>
            <a:r>
              <a:rPr lang="zh-CN" altLang="en-US" sz="2800" b="1" dirty="0" smtClean="0">
                <a:solidFill>
                  <a:srgbClr val="2B6B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管理工具演示</a:t>
            </a:r>
            <a:endParaRPr lang="en-US" altLang="zh-CN" sz="2800" b="1" dirty="0" smtClean="0">
              <a:solidFill>
                <a:srgbClr val="2B6BF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5B8CF8-B621-40BA-AE83-5DDAEAABECDD}"/>
              </a:ext>
            </a:extLst>
          </p:cNvPr>
          <p:cNvSpPr/>
          <p:nvPr/>
        </p:nvSpPr>
        <p:spPr>
          <a:xfrm>
            <a:off x="2818456" y="382086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Hans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019-0</a:t>
            </a:r>
            <a:r>
              <a:rPr lang="en-US" altLang="zh-CN" b="1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0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673638" y="2324495"/>
            <a:ext cx="2892761" cy="2420785"/>
          </a:xfrm>
          <a:prstGeom prst="roundRect">
            <a:avLst>
              <a:gd name="adj" fmla="val 549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08798" y="2149597"/>
            <a:ext cx="2216116" cy="368009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  示  者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8133" y="4243149"/>
            <a:ext cx="219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 司 机：光伟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3639" y="4143658"/>
            <a:ext cx="28701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85831" y="2607918"/>
            <a:ext cx="231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技术小白：姚倩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5830" y="3145966"/>
            <a:ext cx="230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技术小白：飞甫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5829" y="3684014"/>
            <a:ext cx="231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技术小白：雪黎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E570640-65C4-6047-B2D4-384540F4B27F}"/>
              </a:ext>
            </a:extLst>
          </p:cNvPr>
          <p:cNvSpPr txBox="1">
            <a:spLocks/>
          </p:cNvSpPr>
          <p:nvPr/>
        </p:nvSpPr>
        <p:spPr>
          <a:xfrm>
            <a:off x="271561" y="358030"/>
            <a:ext cx="1065718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技术小白从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开始安装部署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 Chain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38128" y="1722873"/>
            <a:ext cx="5449694" cy="3898994"/>
          </a:xfrm>
          <a:prstGeom prst="roundRect">
            <a:avLst>
              <a:gd name="adj" fmla="val 549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59076" y="1534755"/>
            <a:ext cx="4207797" cy="421314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  示  内  容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9684" y="2051584"/>
            <a:ext cx="509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5597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在全新的环境下，四方如何利用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 Chain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管理工具创建数据账本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29684" y="3084599"/>
            <a:ext cx="50934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5597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如何简单地安装网关节点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29684" y="3653192"/>
            <a:ext cx="509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5597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如何简单地安装数据检索工具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9684" y="4270708"/>
            <a:ext cx="50934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5597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如何利用管理工具创建数据检索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29684" y="4839299"/>
            <a:ext cx="50934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5597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如何进行穿透式检索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 1">
            <a:extLst>
              <a:ext uri="{FF2B5EF4-FFF2-40B4-BE49-F238E27FC236}">
                <a16:creationId xmlns:a16="http://schemas.microsoft.com/office/drawing/2014/main" id="{CE570640-65C4-6047-B2D4-384540F4B27F}"/>
              </a:ext>
            </a:extLst>
          </p:cNvPr>
          <p:cNvSpPr txBox="1">
            <a:spLocks/>
          </p:cNvSpPr>
          <p:nvPr/>
        </p:nvSpPr>
        <p:spPr>
          <a:xfrm>
            <a:off x="271561" y="358030"/>
            <a:ext cx="1065718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kumimoji="1" sz="3200" b="1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79737" y="1513760"/>
            <a:ext cx="2472266" cy="6019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安装、启动</a:t>
            </a:r>
            <a:r>
              <a:rPr lang="en-US" altLang="zh-CN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479737" y="3904350"/>
            <a:ext cx="2472266" cy="5983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创建公私钥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79737" y="5096279"/>
            <a:ext cx="2472266" cy="607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创建数据账本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388492" y="2290463"/>
            <a:ext cx="654756" cy="26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2388492" y="3487649"/>
            <a:ext cx="654756" cy="26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479737" y="2709326"/>
            <a:ext cx="2472267" cy="6014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启动管理工具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388492" y="4705413"/>
            <a:ext cx="654756" cy="266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232206" y="1125913"/>
            <a:ext cx="2994584" cy="5167884"/>
          </a:xfrm>
          <a:prstGeom prst="roundRect">
            <a:avLst>
              <a:gd name="adj" fmla="val 9835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979830" y="5054799"/>
            <a:ext cx="2472267" cy="607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数据上链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54533" y="1622161"/>
            <a:ext cx="2472266" cy="7764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安装、启动</a:t>
            </a:r>
            <a:endParaRPr lang="en-US" altLang="zh-CN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54533" y="5054799"/>
            <a:ext cx="2472266" cy="6489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链数据规则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5558196" y="4317696"/>
            <a:ext cx="654756" cy="428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754533" y="3409438"/>
            <a:ext cx="2472267" cy="6433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安装穿透式检索工具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898818" y="1741056"/>
            <a:ext cx="2472267" cy="60751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数据检索</a:t>
            </a:r>
            <a:r>
              <a:rPr lang="zh-CN" altLang="en-US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898819" y="3401111"/>
            <a:ext cx="2472267" cy="6516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创建、启动数据检索</a:t>
            </a:r>
            <a:endParaRPr lang="zh-CN" altLang="en-US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7397783" y="5112692"/>
            <a:ext cx="332278" cy="502837"/>
          </a:xfrm>
          <a:prstGeom prst="rightArrow">
            <a:avLst>
              <a:gd name="adj1" fmla="val 50000"/>
              <a:gd name="adj2" fmla="val 4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0800000">
            <a:off x="8807575" y="4317697"/>
            <a:ext cx="654756" cy="428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8807573" y="2654653"/>
            <a:ext cx="654756" cy="395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487948" y="1125912"/>
            <a:ext cx="6213919" cy="5459049"/>
          </a:xfrm>
          <a:prstGeom prst="roundRect">
            <a:avLst>
              <a:gd name="adj" fmla="val 5492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62924" y="938778"/>
            <a:ext cx="21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创建数据账本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30497" y="946199"/>
            <a:ext cx="21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数据穿透式检索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5600153" y="2709326"/>
            <a:ext cx="654756" cy="428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3">
            <a:extLst>
              <a:ext uri="{FF2B5EF4-FFF2-40B4-BE49-F238E27FC236}">
                <a16:creationId xmlns:a16="http://schemas.microsoft.com/office/drawing/2014/main" id="{F9FE3662-6A71-4A72-B2B1-42340B8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45" y="195873"/>
            <a:ext cx="10515600" cy="51246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节点、启动管理工具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6425" y="1085476"/>
            <a:ext cx="7874201" cy="5470318"/>
            <a:chOff x="1863974" y="968744"/>
            <a:chExt cx="7874201" cy="5470318"/>
          </a:xfrm>
        </p:grpSpPr>
        <p:sp>
          <p:nvSpPr>
            <p:cNvPr id="3" name="文本框 2"/>
            <p:cNvSpPr txBox="1"/>
            <p:nvPr/>
          </p:nvSpPr>
          <p:spPr>
            <a:xfrm>
              <a:off x="1863974" y="968744"/>
              <a:ext cx="78742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①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确定路径 </a:t>
              </a:r>
              <a:r>
                <a:rPr lang="en-US" altLang="zh-CN" dirty="0"/>
                <a:t>cd /</a:t>
              </a:r>
              <a:r>
                <a:rPr lang="en-US" altLang="zh-CN" dirty="0" smtClean="0"/>
                <a:t>export/</a:t>
              </a:r>
              <a:r>
                <a:rPr lang="en-US" altLang="zh-CN" dirty="0" err="1" smtClean="0"/>
                <a:t>jdchain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②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解压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Peer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节点安装包   </a:t>
              </a:r>
              <a:r>
                <a:rPr lang="en-US" altLang="zh-CN" dirty="0" smtClean="0"/>
                <a:t>unzip jdchain-peer-1.1.0-SNAPSHOT.zip –d </a:t>
              </a:r>
              <a:r>
                <a:rPr lang="en-US" altLang="zh-CN" dirty="0" err="1" smtClean="0"/>
                <a:t>peer</a:t>
              </a:r>
              <a:r>
                <a:rPr lang="en-US" altLang="zh-CN" dirty="0" err="1" smtClean="0">
                  <a:solidFill>
                    <a:srgbClr val="2C6AF9"/>
                  </a:solidFill>
                </a:rPr>
                <a:t>X</a:t>
              </a:r>
              <a:endParaRPr lang="en-US" altLang="zh-CN" dirty="0" smtClean="0">
                <a:solidFill>
                  <a:srgbClr val="2C6AF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③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 </a:t>
              </a:r>
              <a:r>
                <a:rPr lang="en-US" altLang="zh-CN" dirty="0" smtClean="0"/>
                <a:t>cd </a:t>
              </a:r>
              <a:r>
                <a:rPr lang="en-US" altLang="zh-CN" dirty="0"/>
                <a:t>/export/</a:t>
              </a:r>
              <a:r>
                <a:rPr lang="en-US" altLang="zh-CN" dirty="0" err="1"/>
                <a:t>jdchain</a:t>
              </a:r>
              <a:r>
                <a:rPr lang="en-US" altLang="zh-CN" dirty="0"/>
                <a:t>/</a:t>
              </a:r>
              <a:r>
                <a:rPr lang="en-US" altLang="zh-CN" dirty="0" err="1"/>
                <a:t>peer</a:t>
              </a:r>
              <a:r>
                <a:rPr lang="en-US" altLang="zh-CN" dirty="0" err="1">
                  <a:solidFill>
                    <a:srgbClr val="2C6AF9"/>
                  </a:solidFill>
                </a:rPr>
                <a:t>X</a:t>
              </a:r>
              <a:r>
                <a:rPr lang="en-US" altLang="zh-CN" dirty="0"/>
                <a:t>/bin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④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dirty="0"/>
                <a:t>vi </a:t>
              </a:r>
              <a:r>
                <a:rPr lang="en-US" altLang="zh-CN" dirty="0" smtClean="0"/>
                <a:t>jump-start.sh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63974" y="3946712"/>
              <a:ext cx="787420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⑤</a:t>
              </a: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peer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启动端口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/>
                <a:t>vi </a:t>
              </a:r>
              <a:r>
                <a:rPr lang="en-US" altLang="zh-CN" dirty="0" smtClean="0"/>
                <a:t>startup.sh</a:t>
              </a:r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64" y="4438807"/>
              <a:ext cx="7216511" cy="151313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863974" y="5931231"/>
              <a:ext cx="787420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⑥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启动管理工具   </a:t>
              </a:r>
              <a:r>
                <a:rPr lang="en-US" altLang="zh-CN" dirty="0" err="1"/>
                <a:t>sh</a:t>
              </a:r>
              <a:r>
                <a:rPr lang="en-US" altLang="zh-CN" dirty="0"/>
                <a:t> jump-start.sh</a:t>
              </a:r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65" y="2700217"/>
              <a:ext cx="7216511" cy="1333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9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3">
            <a:extLst>
              <a:ext uri="{FF2B5EF4-FFF2-40B4-BE49-F238E27FC236}">
                <a16:creationId xmlns:a16="http://schemas.microsoft.com/office/drawing/2014/main" id="{F9FE3662-6A71-4A72-B2B1-42340B8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45" y="310119"/>
            <a:ext cx="10515600" cy="512466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四方共同创建数据账本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2" y="1416591"/>
            <a:ext cx="5407921" cy="46438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23" y="1429706"/>
            <a:ext cx="4697768" cy="3197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979492" y="1019848"/>
            <a:ext cx="1764572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参与方配置信息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69292" y="1019848"/>
            <a:ext cx="176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协调方配置信息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94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3">
            <a:extLst>
              <a:ext uri="{FF2B5EF4-FFF2-40B4-BE49-F238E27FC236}">
                <a16:creationId xmlns:a16="http://schemas.microsoft.com/office/drawing/2014/main" id="{F9FE3662-6A71-4A72-B2B1-42340B8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45" y="195873"/>
            <a:ext cx="10515600" cy="51246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289" y="1256241"/>
            <a:ext cx="5334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确定路径 </a:t>
            </a:r>
            <a:r>
              <a:rPr lang="en-US" altLang="zh-CN" dirty="0"/>
              <a:t>cd /</a:t>
            </a:r>
            <a:r>
              <a:rPr lang="en-US" altLang="zh-CN" dirty="0" smtClean="0"/>
              <a:t>export/</a:t>
            </a:r>
            <a:r>
              <a:rPr lang="en-US" altLang="zh-CN" dirty="0" err="1" smtClean="0"/>
              <a:t>jdchain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节点安装包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unzip jdchain-gateway-1.1.0-SNAPSHOT.zip –d </a:t>
            </a:r>
            <a:r>
              <a:rPr lang="en-US" altLang="zh-CN" dirty="0" err="1" smtClean="0"/>
              <a:t>gw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管理端查看公、私钥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查看加密后的口令 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cd peer0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→ cd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/keys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→</a:t>
            </a:r>
            <a:r>
              <a:rPr lang="en-US" altLang="zh-CN" dirty="0" smtClean="0"/>
              <a:t> more *.</a:t>
            </a:r>
            <a:r>
              <a:rPr lang="en-US" altLang="zh-CN" dirty="0" err="1" smtClean="0"/>
              <a:t>pwd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8289" y="3720052"/>
            <a:ext cx="3700247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修改端口 、添加公私钥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289" y="4894473"/>
            <a:ext cx="41966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⑥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启动管理工具   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startup.sh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904974" y="1237721"/>
            <a:ext cx="5486109" cy="4393716"/>
            <a:chOff x="6002251" y="1123185"/>
            <a:chExt cx="5486109" cy="43937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251" y="1123185"/>
              <a:ext cx="5486109" cy="439371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002251" y="1142774"/>
              <a:ext cx="1225686" cy="1120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83066" y="5000215"/>
              <a:ext cx="4205294" cy="1120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1725" y="4397842"/>
              <a:ext cx="3284415" cy="1120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66206" y="5290019"/>
              <a:ext cx="2632662" cy="1120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38288" y="4085740"/>
            <a:ext cx="370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cd </a:t>
            </a:r>
            <a:r>
              <a:rPr lang="en-US" altLang="zh-CN" dirty="0"/>
              <a:t>/</a:t>
            </a:r>
            <a:r>
              <a:rPr lang="en-US" altLang="zh-CN" dirty="0" smtClean="0"/>
              <a:t>export/</a:t>
            </a:r>
            <a:r>
              <a:rPr lang="en-US" altLang="zh-CN" dirty="0" err="1" smtClean="0"/>
              <a:t>jdchain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vi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gateway.conf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9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3">
            <a:extLst>
              <a:ext uri="{FF2B5EF4-FFF2-40B4-BE49-F238E27FC236}">
                <a16:creationId xmlns:a16="http://schemas.microsoft.com/office/drawing/2014/main" id="{F9FE3662-6A71-4A72-B2B1-42340B8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45" y="310119"/>
            <a:ext cx="10515600" cy="51246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数据穿透式检索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626" y="1147764"/>
            <a:ext cx="6108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确定路径 </a:t>
            </a:r>
            <a:r>
              <a:rPr lang="en-US" altLang="zh-CN" dirty="0"/>
              <a:t>cd /export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节点安装包 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tar </a:t>
            </a:r>
            <a:r>
              <a:rPr lang="en-US" altLang="zh-CN" dirty="0"/>
              <a:t>-</a:t>
            </a:r>
            <a:r>
              <a:rPr lang="en-US" altLang="zh-CN" dirty="0" err="1"/>
              <a:t>xzvf</a:t>
            </a:r>
            <a:r>
              <a:rPr lang="en-US" altLang="zh-CN" dirty="0"/>
              <a:t> </a:t>
            </a:r>
            <a:r>
              <a:rPr lang="en-US" altLang="zh-CN" dirty="0" smtClean="0"/>
              <a:t>chain_explorer.tar.gz</a:t>
            </a:r>
            <a:endParaRPr lang="en-US" altLang="zh-CN" dirty="0" smtClean="0">
              <a:solidFill>
                <a:srgbClr val="2C6AF9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Dgraph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626" y="3199201"/>
            <a:ext cx="5227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cd </a:t>
            </a:r>
            <a:r>
              <a:rPr lang="en-US" altLang="zh-CN" dirty="0"/>
              <a:t>/</a:t>
            </a:r>
            <a:r>
              <a:rPr lang="en-US" altLang="zh-CN" dirty="0" smtClean="0"/>
              <a:t>export/</a:t>
            </a:r>
            <a:r>
              <a:rPr lang="en-US" altLang="zh-CN" dirty="0" err="1" smtClean="0"/>
              <a:t>chain_explorer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/>
              <a:t>nohup</a:t>
            </a:r>
            <a:r>
              <a:rPr lang="en-US" altLang="zh-CN" dirty="0"/>
              <a:t> </a:t>
            </a:r>
            <a:r>
              <a:rPr lang="en-US" altLang="zh-CN" dirty="0" err="1"/>
              <a:t>dgraph</a:t>
            </a:r>
            <a:r>
              <a:rPr lang="en-US" altLang="zh-CN" dirty="0"/>
              <a:t> zero &gt; dgraph_zero.log 2&gt;&amp;1 &amp;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/>
              <a:t>dgraph_log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nohup</a:t>
            </a:r>
            <a:r>
              <a:rPr lang="en-US" altLang="zh-CN" dirty="0" smtClean="0"/>
              <a:t> </a:t>
            </a:r>
            <a:r>
              <a:rPr lang="en-US" altLang="zh-CN" dirty="0" err="1"/>
              <a:t>dgraph</a:t>
            </a:r>
            <a:r>
              <a:rPr lang="en-US" altLang="zh-CN" dirty="0"/>
              <a:t> alpha --</a:t>
            </a:r>
            <a:r>
              <a:rPr lang="en-US" altLang="zh-CN" dirty="0" err="1"/>
              <a:t>lru_mb</a:t>
            </a:r>
            <a:r>
              <a:rPr lang="en-US" altLang="zh-CN" dirty="0"/>
              <a:t> 2048 --zero localhost:5080 --</a:t>
            </a:r>
            <a:r>
              <a:rPr lang="en-US" altLang="zh-CN" dirty="0" err="1"/>
              <a:t>port_offset</a:t>
            </a:r>
            <a:r>
              <a:rPr lang="en-US" altLang="zh-CN" dirty="0"/>
              <a:t> 10 --</a:t>
            </a:r>
            <a:r>
              <a:rPr lang="en-US" altLang="zh-CN" dirty="0" err="1"/>
              <a:t>log_dir</a:t>
            </a:r>
            <a:r>
              <a:rPr lang="en-US" altLang="zh-CN" dirty="0"/>
              <a:t> </a:t>
            </a:r>
            <a:r>
              <a:rPr lang="en-US" altLang="zh-CN" dirty="0" err="1"/>
              <a:t>dgraph_log</a:t>
            </a:r>
            <a:r>
              <a:rPr lang="en-US" altLang="zh-CN" dirty="0"/>
              <a:t> &gt; dgraph_alpha.log 2&gt;&amp;1 </a:t>
            </a:r>
            <a:r>
              <a:rPr lang="en-US" altLang="zh-CN" dirty="0" smtClean="0"/>
              <a:t>&amp;</a:t>
            </a:r>
            <a:endParaRPr lang="en-US" altLang="zh-CN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6172199" y="992459"/>
            <a:ext cx="0" cy="5363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33577" y="1147764"/>
            <a:ext cx="5227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argus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schema.sh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start_api_server.sh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converter2_start.sh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value_indexer_start.sh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上链规则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Id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 </a:t>
            </a:r>
            <a:r>
              <a:rPr lang="en-US" altLang="zh-CN" dirty="0" smtClean="0"/>
              <a:t>items  </a:t>
            </a:r>
            <a:r>
              <a:rPr lang="en-US" altLang="zh-CN" dirty="0"/>
              <a:t>source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90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365" y="2823737"/>
            <a:ext cx="576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B6B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2800" b="1" dirty="0" smtClean="0">
              <a:solidFill>
                <a:srgbClr val="2B6BF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10739</TotalTime>
  <Words>516</Words>
  <Application>Microsoft Office PowerPoint</Application>
  <PresentationFormat>宽屏</PresentationFormat>
  <Paragraphs>76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KaiTi</vt:lpstr>
      <vt:lpstr>等线</vt:lpstr>
      <vt:lpstr>等线</vt:lpstr>
      <vt:lpstr>DengXian Light</vt:lpstr>
      <vt:lpstr>宋体</vt:lpstr>
      <vt:lpstr>微软雅黑</vt:lpstr>
      <vt:lpstr>微软雅黑</vt:lpstr>
      <vt:lpstr>造字工房悦黑体验版常规体</vt:lpstr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安装peer节点、启动管理工具</vt:lpstr>
      <vt:lpstr>四方共同创建数据账本</vt:lpstr>
      <vt:lpstr>安装Gateway节点</vt:lpstr>
      <vt:lpstr>数据穿透式检索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用户;翟欣磊</dc:creator>
  <cp:lastModifiedBy>姚倩</cp:lastModifiedBy>
  <cp:revision>1153</cp:revision>
  <dcterms:created xsi:type="dcterms:W3CDTF">2018-08-15T03:04:01Z</dcterms:created>
  <dcterms:modified xsi:type="dcterms:W3CDTF">2019-08-20T11:04:07Z</dcterms:modified>
</cp:coreProperties>
</file>