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019A-9F42-4E6B-92C4-BCEC2139888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392-877E-47F3-9D03-B76C555B1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019A-9F42-4E6B-92C4-BCEC2139888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392-877E-47F3-9D03-B76C555B1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8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019A-9F42-4E6B-92C4-BCEC2139888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392-877E-47F3-9D03-B76C555B1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019A-9F42-4E6B-92C4-BCEC2139888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392-877E-47F3-9D03-B76C555B1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1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019A-9F42-4E6B-92C4-BCEC2139888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392-877E-47F3-9D03-B76C555B1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7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019A-9F42-4E6B-92C4-BCEC2139888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392-877E-47F3-9D03-B76C555B1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4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019A-9F42-4E6B-92C4-BCEC2139888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392-877E-47F3-9D03-B76C555B1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1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019A-9F42-4E6B-92C4-BCEC2139888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392-877E-47F3-9D03-B76C555B1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019A-9F42-4E6B-92C4-BCEC2139888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392-877E-47F3-9D03-B76C555B1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019A-9F42-4E6B-92C4-BCEC2139888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392-877E-47F3-9D03-B76C555B1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019A-9F42-4E6B-92C4-BCEC2139888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392-877E-47F3-9D03-B76C555B1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3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019A-9F42-4E6B-92C4-BCEC2139888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BB392-877E-47F3-9D03-B76C555B1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3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87320" y="3089275"/>
            <a:ext cx="2987778" cy="1517650"/>
            <a:chOff x="441222" y="463550"/>
            <a:chExt cx="3356078" cy="1517650"/>
          </a:xfrm>
        </p:grpSpPr>
        <p:sp>
          <p:nvSpPr>
            <p:cNvPr id="4" name="Rectangle 3"/>
            <p:cNvSpPr/>
            <p:nvPr/>
          </p:nvSpPr>
          <p:spPr>
            <a:xfrm>
              <a:off x="441222" y="812800"/>
              <a:ext cx="33560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void *priv;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1222" y="1104900"/>
              <a:ext cx="33560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struct uclass_driver *uc_drv;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1222" y="1397000"/>
              <a:ext cx="33560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struct list_head dev_head;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1222" y="1689100"/>
              <a:ext cx="33560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struct list_head sibling_node;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222" y="463550"/>
              <a:ext cx="1260578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uclass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87320" y="5210176"/>
            <a:ext cx="2987778" cy="1517650"/>
            <a:chOff x="441222" y="463550"/>
            <a:chExt cx="3356078" cy="1517650"/>
          </a:xfrm>
        </p:grpSpPr>
        <p:sp>
          <p:nvSpPr>
            <p:cNvPr id="12" name="Rectangle 11"/>
            <p:cNvSpPr/>
            <p:nvPr/>
          </p:nvSpPr>
          <p:spPr>
            <a:xfrm>
              <a:off x="441222" y="812800"/>
              <a:ext cx="33560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void *priv;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222" y="1104900"/>
              <a:ext cx="33560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struct uclass_driver *uc_drv;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222" y="1397000"/>
              <a:ext cx="33560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struct list_head dev_head;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222" y="1689100"/>
              <a:ext cx="33560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struct list_head sibling_node;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222" y="463550"/>
              <a:ext cx="1260578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Elbow Connector 17"/>
          <p:cNvCxnSpPr>
            <a:stCxn id="7" idx="3"/>
            <a:endCxn id="15" idx="1"/>
          </p:cNvCxnSpPr>
          <p:nvPr/>
        </p:nvCxnSpPr>
        <p:spPr>
          <a:xfrm flipH="1">
            <a:off x="987320" y="4460875"/>
            <a:ext cx="2987778" cy="2120901"/>
          </a:xfrm>
          <a:prstGeom prst="bentConnector5">
            <a:avLst>
              <a:gd name="adj1" fmla="val -7651"/>
              <a:gd name="adj2" fmla="val 20060"/>
              <a:gd name="adj3" fmla="val 10765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9222" y="107950"/>
            <a:ext cx="2187678" cy="2070100"/>
            <a:chOff x="5064022" y="1638300"/>
            <a:chExt cx="2568678" cy="2070100"/>
          </a:xfrm>
        </p:grpSpPr>
        <p:sp>
          <p:nvSpPr>
            <p:cNvPr id="9" name="Rectangle 8"/>
            <p:cNvSpPr/>
            <p:nvPr/>
          </p:nvSpPr>
          <p:spPr>
            <a:xfrm>
              <a:off x="5064022" y="1981200"/>
              <a:ext cx="2568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const char *name;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4022" y="1638300"/>
              <a:ext cx="1688882" cy="355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uclass_driver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64022" y="2273300"/>
              <a:ext cx="2568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enum uclass_id id;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4022" y="2565400"/>
              <a:ext cx="2568678" cy="279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int (*post_bind)(…);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64022" y="2844800"/>
              <a:ext cx="2568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int (*pre_unbind)(…);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64022" y="3136900"/>
              <a:ext cx="2568678" cy="279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int (*pre_probe)(…);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64022" y="3416300"/>
              <a:ext cx="2568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……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Elbow Connector 31"/>
          <p:cNvCxnSpPr>
            <a:stCxn id="5" idx="3"/>
            <a:endCxn id="24" idx="1"/>
          </p:cNvCxnSpPr>
          <p:nvPr/>
        </p:nvCxnSpPr>
        <p:spPr>
          <a:xfrm flipV="1">
            <a:off x="3975098" y="285750"/>
            <a:ext cx="784124" cy="3590925"/>
          </a:xfrm>
          <a:prstGeom prst="bentConnector3">
            <a:avLst>
              <a:gd name="adj1" fmla="val 30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759222" y="2187575"/>
            <a:ext cx="2987778" cy="1806575"/>
            <a:chOff x="4213122" y="2378075"/>
            <a:chExt cx="2987778" cy="1806575"/>
          </a:xfrm>
        </p:grpSpPr>
        <p:sp>
          <p:nvSpPr>
            <p:cNvPr id="34" name="Rectangle 33"/>
            <p:cNvSpPr/>
            <p:nvPr/>
          </p:nvSpPr>
          <p:spPr>
            <a:xfrm>
              <a:off x="4213122" y="2727325"/>
              <a:ext cx="29877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const struct driver *driver;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13122" y="3019425"/>
              <a:ext cx="29877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const char *name;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13122" y="3311525"/>
              <a:ext cx="29877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struct uclass *uclass;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13122" y="3603625"/>
              <a:ext cx="29877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struct list_head uclass_node;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13122" y="2378075"/>
              <a:ext cx="1122241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udevice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13122" y="3892550"/>
              <a:ext cx="29877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……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759222" y="4111625"/>
            <a:ext cx="2987778" cy="1806575"/>
            <a:chOff x="4213122" y="2378075"/>
            <a:chExt cx="2987778" cy="1806575"/>
          </a:xfrm>
        </p:grpSpPr>
        <p:sp>
          <p:nvSpPr>
            <p:cNvPr id="48" name="Rectangle 47"/>
            <p:cNvSpPr/>
            <p:nvPr/>
          </p:nvSpPr>
          <p:spPr>
            <a:xfrm>
              <a:off x="4213122" y="2727325"/>
              <a:ext cx="29877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const struct driver *driver;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13122" y="3019425"/>
              <a:ext cx="29877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const char *name;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13122" y="3311525"/>
              <a:ext cx="29877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struct uclass *uclass;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213122" y="3603625"/>
              <a:ext cx="29877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struct list_head uclass_node;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13122" y="2378075"/>
              <a:ext cx="1122241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udevice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213122" y="3892550"/>
              <a:ext cx="29877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……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Elbow Connector 54"/>
          <p:cNvCxnSpPr>
            <a:stCxn id="6" idx="3"/>
            <a:endCxn id="37" idx="1"/>
          </p:cNvCxnSpPr>
          <p:nvPr/>
        </p:nvCxnSpPr>
        <p:spPr>
          <a:xfrm flipV="1">
            <a:off x="3975098" y="3559175"/>
            <a:ext cx="784124" cy="6096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3"/>
            <a:endCxn id="51" idx="1"/>
          </p:cNvCxnSpPr>
          <p:nvPr/>
        </p:nvCxnSpPr>
        <p:spPr>
          <a:xfrm flipH="1">
            <a:off x="4759222" y="3559175"/>
            <a:ext cx="2987778" cy="1924050"/>
          </a:xfrm>
          <a:prstGeom prst="bentConnector5">
            <a:avLst>
              <a:gd name="adj1" fmla="val -7651"/>
              <a:gd name="adj2" fmla="val 28878"/>
              <a:gd name="adj3" fmla="val 10765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6" idx="1"/>
            <a:endCxn id="8" idx="1"/>
          </p:cNvCxnSpPr>
          <p:nvPr/>
        </p:nvCxnSpPr>
        <p:spPr>
          <a:xfrm rot="10800000">
            <a:off x="987320" y="3260725"/>
            <a:ext cx="3771902" cy="6350"/>
          </a:xfrm>
          <a:prstGeom prst="bentConnector5">
            <a:avLst>
              <a:gd name="adj1" fmla="val 35124"/>
              <a:gd name="adj2" fmla="val 4800000"/>
              <a:gd name="adj3" fmla="val 11717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0" idx="1"/>
            <a:endCxn id="8" idx="1"/>
          </p:cNvCxnSpPr>
          <p:nvPr/>
        </p:nvCxnSpPr>
        <p:spPr>
          <a:xfrm rot="10800000">
            <a:off x="987320" y="3260725"/>
            <a:ext cx="3771902" cy="1930400"/>
          </a:xfrm>
          <a:prstGeom prst="bentConnector3">
            <a:avLst>
              <a:gd name="adj1" fmla="val 11717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937522" y="107950"/>
            <a:ext cx="2187678" cy="2946400"/>
            <a:chOff x="8340622" y="612775"/>
            <a:chExt cx="2187678" cy="2946400"/>
          </a:xfrm>
        </p:grpSpPr>
        <p:sp>
          <p:nvSpPr>
            <p:cNvPr id="73" name="Rectangle 72"/>
            <p:cNvSpPr/>
            <p:nvPr/>
          </p:nvSpPr>
          <p:spPr>
            <a:xfrm>
              <a:off x="8340622" y="9556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char *name;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40622" y="612775"/>
              <a:ext cx="1438378" cy="355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driver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340622" y="12477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enum uclass_id id;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340622" y="1539875"/>
              <a:ext cx="2187678" cy="279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int (*bind)(…);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340622" y="18192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int (*unbind)(…);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340622" y="2111375"/>
              <a:ext cx="2187678" cy="279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int (*probe)(…);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340622" y="23907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int (*remove)(…);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40622" y="26828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……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40622" y="29749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const void *ops;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340622" y="32670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uint32_t flags;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937522" y="3781426"/>
            <a:ext cx="2187678" cy="2946400"/>
            <a:chOff x="8340622" y="612775"/>
            <a:chExt cx="2187678" cy="2946400"/>
          </a:xfrm>
        </p:grpSpPr>
        <p:sp>
          <p:nvSpPr>
            <p:cNvPr id="85" name="Rectangle 84"/>
            <p:cNvSpPr/>
            <p:nvPr/>
          </p:nvSpPr>
          <p:spPr>
            <a:xfrm>
              <a:off x="8340622" y="9556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char *name;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40622" y="612775"/>
              <a:ext cx="1438378" cy="355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driver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340622" y="12477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enum uclass_id id;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340622" y="1539875"/>
              <a:ext cx="2187678" cy="279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int (*bind)(…);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340622" y="18192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int (*unbind)(…);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340622" y="2111375"/>
              <a:ext cx="2187678" cy="279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int (*probe)(…);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340622" y="23907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int (*remove)(…);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40622" y="26828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……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340622" y="29749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const void *ops;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340622" y="3267075"/>
              <a:ext cx="2187678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uint32_t flags;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Elbow Connector 95"/>
          <p:cNvCxnSpPr>
            <a:stCxn id="34" idx="3"/>
            <a:endCxn id="74" idx="1"/>
          </p:cNvCxnSpPr>
          <p:nvPr/>
        </p:nvCxnSpPr>
        <p:spPr>
          <a:xfrm flipV="1">
            <a:off x="7747000" y="285750"/>
            <a:ext cx="1190522" cy="2397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8" idx="3"/>
          </p:cNvCxnSpPr>
          <p:nvPr/>
        </p:nvCxnSpPr>
        <p:spPr>
          <a:xfrm flipV="1">
            <a:off x="7747000" y="4021139"/>
            <a:ext cx="1190522" cy="585786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08079" y="285750"/>
            <a:ext cx="383048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u</a:t>
            </a:r>
            <a:r>
              <a:rPr lang="en-US" b="1" dirty="0" smtClean="0"/>
              <a:t>class</a:t>
            </a:r>
            <a:r>
              <a:rPr lang="zh-CN" altLang="en-US" b="1" dirty="0" smtClean="0"/>
              <a:t>形成一个双向链表，每个</a:t>
            </a:r>
            <a:r>
              <a:rPr lang="en-US" altLang="zh-CN" b="1" dirty="0" smtClean="0"/>
              <a:t>uclass</a:t>
            </a:r>
            <a:r>
              <a:rPr lang="zh-CN" altLang="en-US" b="1" dirty="0" smtClean="0"/>
              <a:t>下挂的</a:t>
            </a:r>
            <a:r>
              <a:rPr lang="en-US" altLang="zh-CN" b="1" dirty="0" smtClean="0"/>
              <a:t>udevice</a:t>
            </a:r>
            <a:r>
              <a:rPr lang="zh-CN" altLang="en-US" b="1" dirty="0" smtClean="0"/>
              <a:t>也形成一个双向链表。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检</a:t>
            </a:r>
            <a:r>
              <a:rPr lang="zh-CN" altLang="en-US" b="1" dirty="0" smtClean="0"/>
              <a:t>索设备时用名称匹配。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</a:t>
            </a:r>
            <a:r>
              <a:rPr lang="en-US" altLang="zh-CN" b="1" dirty="0" smtClean="0"/>
              <a:t>river</a:t>
            </a:r>
            <a:r>
              <a:rPr lang="zh-CN" altLang="en-US" b="1" dirty="0" smtClean="0"/>
              <a:t>中是最终每个设备对应的驱动程序。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4089193" y="6208714"/>
            <a:ext cx="484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U-Boot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驱动模型关键数据结构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237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Yu</dc:creator>
  <cp:lastModifiedBy>Wang, Yu</cp:lastModifiedBy>
  <cp:revision>12</cp:revision>
  <dcterms:created xsi:type="dcterms:W3CDTF">2019-02-21T09:57:42Z</dcterms:created>
  <dcterms:modified xsi:type="dcterms:W3CDTF">2019-02-21T10:58:00Z</dcterms:modified>
</cp:coreProperties>
</file>