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3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2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2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9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0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AC35-286F-444D-B43D-BEAB7C3EB13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C26E7-AE82-41C3-A62F-BAC7FD2C0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5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9393" y="294891"/>
            <a:ext cx="10972706" cy="2582490"/>
            <a:chOff x="469393" y="294891"/>
            <a:chExt cx="10972706" cy="258249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099" y="695884"/>
              <a:ext cx="10800000" cy="216137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23278" y="994300"/>
              <a:ext cx="353316" cy="291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46620" y="1887834"/>
              <a:ext cx="860238" cy="18390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28271" y="294891"/>
              <a:ext cx="1076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</a:t>
              </a:r>
              <a:r>
                <a:rPr lang="zh-CN" altLang="en-US" sz="1400" dirty="0" smtClean="0"/>
                <a:t>添加项目</a:t>
              </a:r>
              <a:endParaRPr lang="zh-CN" altLang="en-US" sz="1400" dirty="0"/>
            </a:p>
          </p:txBody>
        </p:sp>
        <p:cxnSp>
          <p:nvCxnSpPr>
            <p:cNvPr id="10" name="直接箭头连接符 9"/>
            <p:cNvCxnSpPr>
              <a:stCxn id="6" idx="0"/>
              <a:endCxn id="8" idx="2"/>
            </p:cNvCxnSpPr>
            <p:nvPr/>
          </p:nvCxnSpPr>
          <p:spPr>
            <a:xfrm flipV="1">
              <a:off x="1099936" y="602668"/>
              <a:ext cx="266377" cy="3916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563136" y="1610133"/>
              <a:ext cx="1076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2.</a:t>
              </a:r>
              <a:r>
                <a:rPr lang="zh-CN" altLang="en-US" sz="1400" dirty="0" smtClean="0"/>
                <a:t>查看项目</a:t>
              </a:r>
              <a:endParaRPr lang="zh-CN" altLang="en-US" sz="1400" dirty="0"/>
            </a:p>
          </p:txBody>
        </p:sp>
        <p:cxnSp>
          <p:nvCxnSpPr>
            <p:cNvPr id="15" name="直接箭头连接符 14"/>
            <p:cNvCxnSpPr>
              <a:stCxn id="7" idx="0"/>
            </p:cNvCxnSpPr>
            <p:nvPr/>
          </p:nvCxnSpPr>
          <p:spPr>
            <a:xfrm flipV="1">
              <a:off x="1176739" y="1776570"/>
              <a:ext cx="503591" cy="111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1765130" y="2100195"/>
              <a:ext cx="146944" cy="2250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69394" y="2569604"/>
              <a:ext cx="1434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5.</a:t>
              </a:r>
              <a:r>
                <a:rPr lang="zh-CN" altLang="en-US" sz="1400" dirty="0" smtClean="0"/>
                <a:t>修改项目名称</a:t>
              </a:r>
              <a:endParaRPr lang="zh-CN" altLang="en-US" sz="1400" dirty="0"/>
            </a:p>
          </p:txBody>
        </p:sp>
        <p:cxnSp>
          <p:nvCxnSpPr>
            <p:cNvPr id="23" name="直接箭头连接符 22"/>
            <p:cNvCxnSpPr>
              <a:endCxn id="21" idx="0"/>
            </p:cNvCxnSpPr>
            <p:nvPr/>
          </p:nvCxnSpPr>
          <p:spPr>
            <a:xfrm flipH="1">
              <a:off x="1186875" y="2489444"/>
              <a:ext cx="419984" cy="801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469393" y="2151649"/>
              <a:ext cx="1210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4.</a:t>
              </a:r>
              <a:r>
                <a:rPr lang="zh-CN" altLang="en-US" sz="1400" dirty="0" smtClean="0"/>
                <a:t>删除项目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1428534" y="2186373"/>
              <a:ext cx="330264" cy="801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2086241" y="1917910"/>
              <a:ext cx="674267" cy="2233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083794" y="2546317"/>
              <a:ext cx="19975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3.</a:t>
              </a:r>
              <a:r>
                <a:rPr lang="zh-CN" altLang="en-US" sz="1400" dirty="0" smtClean="0"/>
                <a:t>查看及添加技术矛盾</a:t>
              </a:r>
              <a:endParaRPr lang="zh-CN" altLang="en-US" sz="1400" dirty="0"/>
            </a:p>
          </p:txBody>
        </p:sp>
        <p:cxnSp>
          <p:nvCxnSpPr>
            <p:cNvPr id="37" name="直接箭头连接符 36"/>
            <p:cNvCxnSpPr>
              <a:stCxn id="35" idx="2"/>
              <a:endCxn id="36" idx="0"/>
            </p:cNvCxnSpPr>
            <p:nvPr/>
          </p:nvCxnSpPr>
          <p:spPr>
            <a:xfrm>
              <a:off x="2423375" y="2141293"/>
              <a:ext cx="659195" cy="405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195961" y="3996227"/>
            <a:ext cx="5619048" cy="2552381"/>
            <a:chOff x="642099" y="3750790"/>
            <a:chExt cx="5619048" cy="255238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099" y="3750790"/>
              <a:ext cx="5619048" cy="255238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83883" y="4443324"/>
              <a:ext cx="941033" cy="262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77653" y="4764296"/>
              <a:ext cx="941033" cy="262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005282" y="4115893"/>
              <a:ext cx="1989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1.</a:t>
              </a:r>
              <a:r>
                <a:rPr lang="zh-CN" altLang="en-US" sz="1400" dirty="0" smtClean="0"/>
                <a:t>有矛盾的零件名称</a:t>
              </a:r>
              <a:endParaRPr lang="zh-CN" altLang="en-US" sz="1400" dirty="0"/>
            </a:p>
          </p:txBody>
        </p:sp>
        <p:cxnSp>
          <p:nvCxnSpPr>
            <p:cNvPr id="43" name="直接箭头连接符 42"/>
            <p:cNvCxnSpPr>
              <a:stCxn id="4" idx="3"/>
              <a:endCxn id="42" idx="1"/>
            </p:cNvCxnSpPr>
            <p:nvPr/>
          </p:nvCxnSpPr>
          <p:spPr>
            <a:xfrm flipV="1">
              <a:off x="1724916" y="4269782"/>
              <a:ext cx="1280366" cy="3048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781196" y="5085268"/>
              <a:ext cx="941033" cy="262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81196" y="5406240"/>
              <a:ext cx="941033" cy="262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005282" y="4422224"/>
              <a:ext cx="2525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2.</a:t>
              </a:r>
              <a:r>
                <a:rPr lang="zh-CN" altLang="en-US" sz="1400" dirty="0" smtClean="0"/>
                <a:t>下拉菜单选择改善的参数</a:t>
              </a:r>
              <a:endParaRPr lang="zh-CN" altLang="en-US" sz="1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005282" y="4728555"/>
              <a:ext cx="2413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3.</a:t>
              </a:r>
              <a:r>
                <a:rPr lang="zh-CN" altLang="en-US" sz="1400" dirty="0" smtClean="0"/>
                <a:t>下拉菜单选择恶化的参数</a:t>
              </a: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005282" y="5062721"/>
              <a:ext cx="2525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4.</a:t>
              </a:r>
              <a:r>
                <a:rPr lang="zh-CN" altLang="en-US" sz="1400" dirty="0" smtClean="0"/>
                <a:t>自动生成可选的发明原理</a:t>
              </a:r>
              <a:endParaRPr lang="zh-CN" altLang="en-US" sz="1400" dirty="0"/>
            </a:p>
          </p:txBody>
        </p:sp>
        <p:cxnSp>
          <p:nvCxnSpPr>
            <p:cNvPr id="55" name="直接箭头连接符 54"/>
            <p:cNvCxnSpPr>
              <a:stCxn id="40" idx="3"/>
              <a:endCxn id="49" idx="1"/>
            </p:cNvCxnSpPr>
            <p:nvPr/>
          </p:nvCxnSpPr>
          <p:spPr>
            <a:xfrm flipV="1">
              <a:off x="1718686" y="4576113"/>
              <a:ext cx="1286596" cy="3195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7" idx="3"/>
              <a:endCxn id="52" idx="1"/>
            </p:cNvCxnSpPr>
            <p:nvPr/>
          </p:nvCxnSpPr>
          <p:spPr>
            <a:xfrm flipV="1">
              <a:off x="1722229" y="4882444"/>
              <a:ext cx="1283053" cy="3341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8" idx="3"/>
              <a:endCxn id="53" idx="1"/>
            </p:cNvCxnSpPr>
            <p:nvPr/>
          </p:nvCxnSpPr>
          <p:spPr>
            <a:xfrm flipV="1">
              <a:off x="1722229" y="5216610"/>
              <a:ext cx="1283053" cy="3209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790630" y="5983550"/>
              <a:ext cx="379351" cy="2574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039002" y="5445549"/>
              <a:ext cx="2941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5.</a:t>
              </a:r>
              <a:r>
                <a:rPr lang="zh-CN" altLang="en-US" sz="1400" dirty="0" smtClean="0"/>
                <a:t>引用发明原理，将以上记录下来</a:t>
              </a:r>
              <a:endParaRPr lang="zh-CN" altLang="en-US" sz="1400" dirty="0"/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H="1" flipV="1">
              <a:off x="4474346" y="5668924"/>
              <a:ext cx="1505959" cy="3146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3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26689" y="3330352"/>
            <a:ext cx="10800000" cy="2640746"/>
            <a:chOff x="642099" y="3605560"/>
            <a:chExt cx="10800000" cy="264074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099" y="3606484"/>
              <a:ext cx="10800000" cy="263982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61194" y="3606484"/>
              <a:ext cx="1243161" cy="2626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59781" y="3605560"/>
              <a:ext cx="2547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统计发明原理引用次数</a:t>
              </a:r>
              <a:endParaRPr lang="zh-CN" altLang="en-US" sz="1400" dirty="0"/>
            </a:p>
          </p:txBody>
        </p:sp>
        <p:cxnSp>
          <p:nvCxnSpPr>
            <p:cNvPr id="6" name="直接箭头连接符 5"/>
            <p:cNvCxnSpPr>
              <a:stCxn id="4" idx="3"/>
            </p:cNvCxnSpPr>
            <p:nvPr/>
          </p:nvCxnSpPr>
          <p:spPr>
            <a:xfrm>
              <a:off x="1904355" y="3737826"/>
              <a:ext cx="51901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593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7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80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71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敦豪</dc:creator>
  <cp:lastModifiedBy>王 敦豪</cp:lastModifiedBy>
  <cp:revision>4</cp:revision>
  <dcterms:created xsi:type="dcterms:W3CDTF">2019-06-05T06:12:47Z</dcterms:created>
  <dcterms:modified xsi:type="dcterms:W3CDTF">2019-06-07T22:54:22Z</dcterms:modified>
</cp:coreProperties>
</file>