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176530"/>
            <a:ext cx="9114790" cy="6504940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/>
        </p:nvSpPr>
        <p:spPr>
          <a:xfrm>
            <a:off x="8838565" y="3993515"/>
            <a:ext cx="3742690" cy="206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tx1"/>
                </a:solidFill>
              </a:rPr>
              <a:t>具体代码见aloam_factor</a:t>
            </a:r>
            <a:r>
              <a:rPr lang="en-US" altLang="zh-CN" sz="2400">
                <a:solidFill>
                  <a:schemeClr val="tx1"/>
                </a:solidFill>
              </a:rPr>
              <a:t>.hpp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class LidarPlaneNormCostFn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10795"/>
            <a:ext cx="11792585" cy="6847205"/>
          </a:xfrm>
          <a:prstGeom prst="rect">
            <a:avLst/>
          </a:prstGeom>
        </p:spPr>
      </p:pic>
      <p:sp>
        <p:nvSpPr>
          <p:cNvPr id="5" name="标题 3"/>
          <p:cNvSpPr>
            <a:spLocks noGrp="1"/>
          </p:cNvSpPr>
          <p:nvPr/>
        </p:nvSpPr>
        <p:spPr>
          <a:xfrm>
            <a:off x="8509000" y="4139565"/>
            <a:ext cx="3091815" cy="206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具体代码见aloam_factor</a:t>
            </a:r>
            <a:r>
              <a:rPr lang="en-US" altLang="zh-CN" sz="2400">
                <a:solidFill>
                  <a:schemeClr val="bg1"/>
                </a:solidFill>
              </a:rPr>
              <a:t>.hpp</a:t>
            </a:r>
            <a:br>
              <a:rPr lang="en-US" altLang="zh-CN" sz="2400">
                <a:solidFill>
                  <a:schemeClr val="bg1"/>
                </a:solidFill>
              </a:rPr>
            </a:br>
            <a:r>
              <a:rPr lang="en-US" altLang="zh-CN" sz="2400">
                <a:solidFill>
                  <a:schemeClr val="bg1"/>
                </a:solidFill>
              </a:rPr>
              <a:t>class LidarEdgeCostFn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258445"/>
            <a:ext cx="10201275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123825"/>
            <a:ext cx="11807825" cy="6355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9545" y="915035"/>
            <a:ext cx="5466715" cy="3544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979170"/>
            <a:ext cx="6833235" cy="4439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-485775"/>
            <a:ext cx="10944225" cy="782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Arial Black</vt:lpstr>
      <vt:lpstr>Droid Sans Fallback</vt:lpstr>
      <vt:lpstr>微软雅黑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wdz</cp:lastModifiedBy>
  <cp:revision>7</cp:revision>
  <dcterms:created xsi:type="dcterms:W3CDTF">2022-03-08T06:09:43Z</dcterms:created>
  <dcterms:modified xsi:type="dcterms:W3CDTF">2022-03-08T06:09:43Z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