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05447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研发协作和交付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1700808"/>
            <a:ext cx="129614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 smtClean="0"/>
              <a:t>Nexus</a:t>
            </a:r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smtClean="0"/>
              <a:t>Jenkins</a:t>
            </a:r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Zentao</a:t>
            </a:r>
            <a:endParaRPr lang="en-US" altLang="zh-CN" dirty="0" smtClean="0"/>
          </a:p>
          <a:p>
            <a:pPr algn="ctr">
              <a:lnSpc>
                <a:spcPct val="180000"/>
              </a:lnSpc>
            </a:pPr>
            <a:r>
              <a:rPr lang="en-US" altLang="zh-CN" dirty="0" err="1" smtClean="0"/>
              <a:t>SonarQube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7257" y="971436"/>
            <a:ext cx="47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用户使用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67256" y="1340768"/>
            <a:ext cx="225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2682" y="1340768"/>
            <a:ext cx="245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小程序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7256" y="2051556"/>
            <a:ext cx="47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应用服务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67256" y="2458018"/>
            <a:ext cx="6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Gate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297" y="24580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Auth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2348" y="245801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87399" y="24580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Order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96466" y="24580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Inv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17501" y="24580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Report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67257" y="3131676"/>
            <a:ext cx="471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技术基础平台（中间件、框架）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7256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Spring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67256" y="4005064"/>
            <a:ext cx="9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HyStrix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97745" y="352382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9556" y="4501022"/>
            <a:ext cx="6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Zuul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37421" y="4501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Nginx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7501" y="35238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65917" y="400506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Ribbon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4450" y="4005064"/>
            <a:ext cx="9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62983" y="4005064"/>
            <a:ext cx="8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Sleuth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7502" y="40050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Stream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67256" y="4501022"/>
            <a:ext cx="8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86389" y="4501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87013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6524" y="3523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56405" y="4501022"/>
            <a:ext cx="96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331640" y="5229200"/>
            <a:ext cx="3706877" cy="79208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基础设施层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阿里云 </a:t>
            </a:r>
            <a:r>
              <a:rPr lang="en-US" altLang="zh-CN" dirty="0" smtClean="0">
                <a:solidFill>
                  <a:schemeClr val="tx1"/>
                </a:solidFill>
              </a:rPr>
              <a:t>+ </a:t>
            </a:r>
            <a:r>
              <a:rPr lang="zh-CN" altLang="en-US" dirty="0" smtClean="0">
                <a:solidFill>
                  <a:schemeClr val="tx1"/>
                </a:solidFill>
              </a:rPr>
              <a:t>实体服务器</a:t>
            </a:r>
            <a:r>
              <a:rPr lang="en-US" altLang="zh-CN" dirty="0" smtClean="0">
                <a:solidFill>
                  <a:schemeClr val="tx1"/>
                </a:solidFill>
              </a:rPr>
              <a:t>(3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 VPN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222682" y="5217138"/>
            <a:ext cx="2458915" cy="79208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系统监控和数据分析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Zipkin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Druid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331640" y="908720"/>
            <a:ext cx="1296144" cy="4032448"/>
          </a:xfrm>
          <a:prstGeom prst="roundRect">
            <a:avLst>
              <a:gd name="adj" fmla="val 12636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967258" y="908720"/>
            <a:ext cx="4714340" cy="86235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967258" y="1988840"/>
            <a:ext cx="4714340" cy="83851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967256" y="3046156"/>
            <a:ext cx="4714340" cy="1895012"/>
          </a:xfrm>
          <a:prstGeom prst="roundRect">
            <a:avLst>
              <a:gd name="adj" fmla="val 9445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</Words>
  <Application>Microsoft Office PowerPoint</Application>
  <PresentationFormat>全屏显示(4:3)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wangfei</dc:creator>
  <cp:lastModifiedBy>Windows 用户</cp:lastModifiedBy>
  <cp:revision>10</cp:revision>
  <dcterms:created xsi:type="dcterms:W3CDTF">2018-03-01T07:51:07Z</dcterms:created>
  <dcterms:modified xsi:type="dcterms:W3CDTF">2018-03-02T01:51:34Z</dcterms:modified>
</cp:coreProperties>
</file>