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8" r:id="rId2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5.xml" Type="http://schemas.openxmlformats.org/officeDocument/2006/relationships/slide"/>
<Relationship Id="rId2" Target="slides/slide1.xml" Type="http://schemas.openxmlformats.org/officeDocument/2006/relationships/slide"/>
<Relationship Id="rId3" Target="presProps.xml" Type="http://schemas.openxmlformats.org/officeDocument/2006/relationships/presProps"/>
<Relationship Id="rId4" Target="viewProps.xml" Type="http://schemas.openxmlformats.org/officeDocument/2006/relationships/viewProps"/>
<Relationship Id="rId5" Target="theme/theme1.xml" Type="http://schemas.openxmlformats.org/officeDocument/2006/relationships/theme"/>
<Relationship Id="rId6" Target="tableStyles.xml" Type="http://schemas.openxmlformats.org/officeDocument/2006/relationships/tableStyles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b="b" l="l" r="r" t="t"/>
              <a:pathLst>
                <a:path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b="b" l="l" r="r" t="t"/>
              <a:pathLst>
                <a:path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b="b" l="l" r="r" t="t"/>
              <a:pathLst>
                <a:path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b="b" l="l" r="r" t="t"/>
              <a:pathLst>
                <a:path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b="b" l="l" r="r" t="t"/>
              <a:pathLst>
                <a:path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b="b" l="l" r="r" t="t"/>
              <a:pathLst>
                <a:path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b="b" l="l" r="r" t="t"/>
              <a:pathLst>
                <a:path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b="b" l="l" r="r" t="t"/>
              <a:pathLst>
                <a:path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23" name="Text Placeholder 9"/>
          <p:cNvSpPr>
            <a:spLocks noGrp="1"/>
          </p:cNvSpPr>
          <p:nvPr>
            <p:ph idx="13" sz="quarter" type="body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  <a:defRPr/>
            </a:lvl2pPr>
            <a:lvl3pPr indent="0" marL="914400">
              <a:buFontTx/>
              <a:buNone/>
              <a:defRPr/>
            </a:lvl3pPr>
            <a:lvl4pPr indent="0" marL="1371600">
              <a:buFontTx/>
              <a:buNone/>
              <a:defRPr/>
            </a:lvl4pPr>
            <a:lvl5pPr indent="0" marL="182880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pPr lvl="0"/>
            <a:r>
              <a:rPr baseline="0" dirty="0" lang="en-US" sz="8000">
                <a:ln cmpd="sng"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pPr lvl="0"/>
            <a:r>
              <a:rPr baseline="0" dirty="0" lang="en-US" sz="8000">
                <a:ln cmpd="sng"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36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6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23" name="Text Placeholder 9"/>
          <p:cNvSpPr>
            <a:spLocks noGrp="1"/>
          </p:cNvSpPr>
          <p:nvPr>
            <p:ph idx="13" sz="quarter" type="body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  <a:defRPr/>
            </a:lvl2pPr>
            <a:lvl3pPr indent="0" marL="914400">
              <a:buFontTx/>
              <a:buNone/>
              <a:defRPr/>
            </a:lvl3pPr>
            <a:lvl4pPr indent="0" marL="1371600">
              <a:buFontTx/>
              <a:buNone/>
              <a:defRPr/>
            </a:lvl4pPr>
            <a:lvl5pPr indent="0" marL="182880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pPr lvl="0"/>
            <a:r>
              <a:rPr baseline="0" dirty="0" lang="en-US" sz="8000">
                <a:ln cmpd="sng"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pPr lvl="0"/>
            <a:r>
              <a:rPr baseline="0" dirty="0" lang="en-US" sz="8000">
                <a:ln cmpd="sng" w="3175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87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23" name="Text Placeholder 9"/>
          <p:cNvSpPr>
            <a:spLocks noGrp="1"/>
          </p:cNvSpPr>
          <p:nvPr>
            <p:ph idx="13" sz="quarter" type="body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  <a:defRPr/>
            </a:lvl2pPr>
            <a:lvl3pPr indent="0" marL="914400">
              <a:buFontTx/>
              <a:buNone/>
              <a:defRPr/>
            </a:lvl3pPr>
            <a:lvl4pPr indent="0" marL="1371600">
              <a:buFontTx/>
              <a:buNone/>
              <a:defRPr/>
            </a:lvl4pPr>
            <a:lvl5pPr indent="0" marL="182880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53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5977312" y="609600"/>
            <a:ext cx="978812" cy="5251451"/>
          </a:xfrm>
        </p:spPr>
        <p:txBody>
          <a:bodyPr anchor="ctr" vert="eaVert"/>
          <a:lstStyle/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2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8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b="b" l="l" r="r" t="t"/>
              <a:pathLst>
                <a:path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pPr algn="l"/>
              <a:endParaRPr lang="en-US" sz="11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b="b" l="l" r="r" t="t"/>
              <a:pathLst>
                <a:path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pPr algn="l"/>
              <a:endParaRPr lang="en-US" sz="110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b="b" l="l" r="r" t="t"/>
              <a:pathLst>
                <a:path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pPr algn="l"/>
              <a:endParaRPr lang="en-US" sz="110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b="b" l="l" r="r" t="t"/>
              <a:pathLst>
                <a:path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pPr algn="l"/>
              <a:endParaRPr lang="en-US" sz="11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b="b" l="l" r="r" t="t"/>
              <a:pathLst>
                <a:path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pPr algn="l"/>
              <a:endParaRPr lang="en-US" sz="110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b="b" l="l" r="r" t="t"/>
              <a:pathLst>
                <a:path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pPr algn="l"/>
              <a:endParaRPr lang="en-US" sz="110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b="b" l="l" r="r" t="t"/>
              <a:pathLst>
                <a:path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pPr algn="l"/>
              <a:endParaRPr lang="en-US" sz="11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b="b" l="l" r="r" t="t"/>
              <a:pathLst>
                <a:path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pPr algn="l"/>
              <a:endParaRPr lang="en-US" sz="11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>
                <a:solidFill>
                  <a:srgbClr val="90C226"/>
                </a:solidFill>
              </a:rPr>
              <a:t>Haga clic para modificar el estilo de título del patrón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>
                <a:solidFill>
                  <a:scrgbClr b="21404" g="21404" r="21404"/>
                </a:solidFill>
              </a:rPr>
              <a:t>Haga clic para modificar el estilo de subtítulo del patrón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s-ES" smtClean="0"/>
              <a:t>Haga clic para modificar el estilo de título del patrón</a:t>
            </a:r>
            <a:endParaRPr dirty="0"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idx="1" type="pic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dirty="0"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0389"/>
      </p:ext>
    </p:extLst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slideLayouts/slideLayout12.xml" Type="http://schemas.openxmlformats.org/officeDocument/2006/relationships/slideLayout"/>
<Relationship Id="rId13" Target="../slideLayouts/slideLayout13.xml" Type="http://schemas.openxmlformats.org/officeDocument/2006/relationships/slideLayout"/>
<Relationship Id="rId14" Target="../slideLayouts/slideLayout14.xml" Type="http://schemas.openxmlformats.org/officeDocument/2006/relationships/slideLayout"/>
<Relationship Id="rId15" Target="../slideLayouts/slideLayout15.xml" Type="http://schemas.openxmlformats.org/officeDocument/2006/relationships/slideLayout"/>
<Relationship Id="rId16" Target="../slideLayouts/slideLayout16.xml" Type="http://schemas.openxmlformats.org/officeDocument/2006/relationships/slideLayout"/>
<Relationship Id="rId17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b="b" l="l" r="r" t="t"/>
              <a:pathLst>
                <a:path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endParaRPr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b="b" l="l" r="r" t="t"/>
              <a:pathLst>
                <a:path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b="b" l="l" r="r" t="t"/>
              <a:pathLst>
                <a:path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endParaRPr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b="b" l="l" r="r" t="t"/>
              <a:pathLst>
                <a:path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endParaRPr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b="b" l="l" r="r" t="t"/>
              <a:pathLst>
                <a:path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b="b" l="l" r="r" t="t"/>
              <a:pathLst>
                <a:path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endParaRPr/>
            </a:p>
          </p:txBody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b="b" l="l" r="r" t="t"/>
              <a:pathLst>
                <a:path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endParaRPr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b="b" l="l" r="r" t="t"/>
              <a:pathLst>
                <a:path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t" rtlCol="0"/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37605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eaLnBrk="1" hangingPunct="1" latinLnBrk="0" rtl="0">
        <a:spcBef>
          <a:spcPct val="0"/>
        </a:spcBef>
        <a:buNone/>
        <a:defRPr kern="1200" sz="36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kern="1200"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charset="2" typeface="Wingdings 3"/>
        <a:buChar char=""/>
        <a:defRPr kern="1200"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>
                <a:solidFill>
                  <a:srgbClr val="90C226"/>
                </a:solidFill>
              </a:rPr>
              <a:t>@</a:t>
            </a:r>
            <a:r>
              <a:rPr dirty="0" err="1" lang="en-US" smtClean="0">
                <a:solidFill>
                  <a:srgbClr val="90C226"/>
                </a:solidFill>
              </a:rPr>
              <a:t>titulo</a:t>
            </a:r>
            <a:r>
              <a:rPr dirty="0" lang="en-US" smtClean="0">
                <a:solidFill>
                  <a:srgbClr val="90C226"/>
                </a:solidFill>
              </a:rPr>
              <a:t>@</a:t>
            </a:r>
            <a:endParaRPr dirty="0" lang="en-US"/>
          </a:p>
        </p:txBody>
      </p:sp>
      <p:sp>
        <p:nvSpPr>
          <p:cNvPr id="3" name="Subtítulo 2"/>
          <p:cNvSpPr>
            <a:spLocks noGrp="1"/>
          </p:cNvSpPr>
          <p:nvPr>
            <p:ph idx="1" type="subTitle"/>
          </p:nvPr>
        </p:nvSpPr>
        <p:spPr>
          <a:xfrm>
            <a:off x="1130595" y="4050836"/>
            <a:ext cx="5826719" cy="1096899"/>
          </a:xfrm>
        </p:spPr>
        <p:txBody>
          <a:bodyPr/>
          <a:lstStyle/>
          <a:p>
            <a:r>
              <a:rPr dirty="0" lang="en-US" smtClean="0">
                <a:solidFill>
                  <a:scrgbClr b="21404" g="21404" r="21404"/>
                </a:solidFill>
              </a:rPr>
              <a:t>@</a:t>
            </a:r>
            <a:r>
              <a:rPr dirty="0" err="1" lang="en-US" smtClean="0">
                <a:solidFill>
                  <a:scrgbClr b="21404" g="21404" r="21404"/>
                </a:solidFill>
              </a:rPr>
              <a:t>contenido</a:t>
            </a:r>
            <a:r>
              <a:rPr dirty="0" lang="en-US" smtClean="0">
                <a:solidFill>
                  <a:scrgbClr b="21404" g="21404" r="21404"/>
                </a:solidFill>
              </a:rPr>
              <a:t>@</a:t>
            </a:r>
            <a:endParaRPr dirty="0" lang="en-US"/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>
                <a:solidFill>
                  <a:srgbClr val="90C226"/>
                </a:solidFill>
              </a:rPr>
              <a:t>@</a:t>
            </a:r>
            <a:r>
              <a:rPr dirty="0" err="1" lang="en-US" smtClean="0">
                <a:solidFill>
                  <a:srgbClr val="90C226"/>
                </a:solidFill>
              </a:rPr>
              <a:t>titulo</a:t>
            </a:r>
            <a:r>
              <a:rPr dirty="0" lang="en-US" smtClean="0">
                <a:solidFill>
                  <a:srgbClr val="90C226"/>
                </a:solidFill>
              </a:rPr>
              <a:t>@</a:t>
            </a:r>
            <a:endParaRPr dirty="0" lang="en-US"/>
          </a:p>
        </p:txBody>
      </p:sp>
      <p:sp>
        <p:nvSpPr>
          <p:cNvPr id="3" name="Subtítulo 2"/>
          <p:cNvSpPr>
            <a:spLocks noGrp="1"/>
          </p:cNvSpPr>
          <p:nvPr>
            <p:ph idx="1" type="subTitle"/>
          </p:nvPr>
        </p:nvSpPr>
        <p:spPr>
          <a:xfrm>
            <a:off x="1130595" y="4050836"/>
            <a:ext cx="5826719" cy="1096899"/>
          </a:xfrm>
        </p:spPr>
        <p:txBody>
          <a:bodyPr/>
          <a:lstStyle/>
          <a:p>
            <a:r>
              <a:rPr dirty="0" lang="en-US" smtClean="0">
                <a:solidFill>
                  <a:scrgbClr r="21404" g="21404" b="21404"/>
                </a:solidFill>
              </a:rPr>
              <a:t>@</a:t>
            </a:r>
            <a:r>
              <a:rPr dirty="0" err="1" lang="en-US" smtClean="0">
                <a:solidFill>
                  <a:scrgbClr r="21404" g="21404" b="21404"/>
                </a:solidFill>
              </a:rPr>
              <a:t>contenido</a:t>
            </a:r>
            <a:r>
              <a:rPr dirty="0" lang="en-US" smtClean="0">
                <a:solidFill>
                  <a:scrgbClr r="21404" g="21404" b="21404"/>
                </a:solidFill>
              </a:rPr>
              <a:t>@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>
                <a:solidFill>
                  <a:srgbClr val="90C226"/>
                </a:solidFill>
              </a:rPr>
              <a:t>@</a:t>
            </a:r>
            <a:r>
              <a:rPr dirty="0" err="1" lang="en-US" smtClean="0">
                <a:solidFill>
                  <a:srgbClr val="90C226"/>
                </a:solidFill>
              </a:rPr>
              <a:t>titulo</a:t>
            </a:r>
            <a:r>
              <a:rPr dirty="0" lang="en-US" smtClean="0">
                <a:solidFill>
                  <a:srgbClr val="90C226"/>
                </a:solidFill>
              </a:rPr>
              <a:t>@</a:t>
            </a:r>
            <a:endParaRPr dirty="0" lang="en-US"/>
          </a:p>
        </p:txBody>
      </p:sp>
      <p:sp>
        <p:nvSpPr>
          <p:cNvPr id="3" name="Subtítulo 2"/>
          <p:cNvSpPr>
            <a:spLocks noGrp="1"/>
          </p:cNvSpPr>
          <p:nvPr>
            <p:ph idx="1" type="subTitle"/>
          </p:nvPr>
        </p:nvSpPr>
        <p:spPr>
          <a:xfrm>
            <a:off x="1130595" y="4050836"/>
            <a:ext cx="5826719" cy="1096899"/>
          </a:xfrm>
        </p:spPr>
        <p:txBody>
          <a:bodyPr/>
          <a:lstStyle/>
          <a:p>
            <a:r>
              <a:rPr dirty="0" lang="en-US" smtClean="0">
                <a:solidFill>
                  <a:scrgbClr r="21404" g="21404" b="21404"/>
                </a:solidFill>
              </a:rPr>
              <a:t>@</a:t>
            </a:r>
            <a:r>
              <a:rPr dirty="0" err="1" lang="en-US" smtClean="0">
                <a:solidFill>
                  <a:scrgbClr r="21404" g="21404" b="21404"/>
                </a:solidFill>
              </a:rPr>
              <a:t>contenido</a:t>
            </a:r>
            <a:r>
              <a:rPr dirty="0" lang="en-US" smtClean="0">
                <a:solidFill>
                  <a:scrgbClr r="21404" g="21404" b="21404"/>
                </a:solidFill>
              </a:rPr>
              <a:t>@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>
                <a:solidFill>
                  <a:srgbClr val="90C226"/>
                </a:solidFill>
              </a:rPr>
              <a:t>@</a:t>
            </a:r>
            <a:r>
              <a:rPr dirty="0" err="1" lang="en-US" smtClean="0">
                <a:solidFill>
                  <a:srgbClr val="90C226"/>
                </a:solidFill>
              </a:rPr>
              <a:t>titulo</a:t>
            </a:r>
            <a:r>
              <a:rPr dirty="0" lang="en-US" smtClean="0">
                <a:solidFill>
                  <a:srgbClr val="90C226"/>
                </a:solidFill>
              </a:rPr>
              <a:t>@</a:t>
            </a:r>
            <a:endParaRPr dirty="0" lang="en-US"/>
          </a:p>
        </p:txBody>
      </p:sp>
      <p:sp>
        <p:nvSpPr>
          <p:cNvPr id="3" name="Subtítulo 2"/>
          <p:cNvSpPr>
            <a:spLocks noGrp="1"/>
          </p:cNvSpPr>
          <p:nvPr>
            <p:ph idx="1" type="subTitle"/>
          </p:nvPr>
        </p:nvSpPr>
        <p:spPr>
          <a:xfrm>
            <a:off x="1130595" y="4050836"/>
            <a:ext cx="5826719" cy="1096899"/>
          </a:xfrm>
        </p:spPr>
        <p:txBody>
          <a:bodyPr/>
          <a:lstStyle/>
          <a:p>
            <a:r>
              <a:rPr dirty="0" lang="en-US" smtClean="0">
                <a:solidFill>
                  <a:scrgbClr r="21404" g="21404" b="21404"/>
                </a:solidFill>
              </a:rPr>
              <a:t>@</a:t>
            </a:r>
            <a:r>
              <a:rPr dirty="0" err="1" lang="en-US" smtClean="0">
                <a:solidFill>
                  <a:scrgbClr r="21404" g="21404" b="21404"/>
                </a:solidFill>
              </a:rPr>
              <a:t>contenido</a:t>
            </a:r>
            <a:r>
              <a:rPr dirty="0" lang="en-US" smtClean="0">
                <a:solidFill>
                  <a:scrgbClr r="21404" g="21404" b="21404"/>
                </a:solidFill>
              </a:rPr>
              <a:t>@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>
                <a:solidFill>
                  <a:srgbClr val="90C226"/>
                </a:solidFill>
              </a:rPr>
              <a:t>@</a:t>
            </a:r>
            <a:r>
              <a:rPr dirty="0" err="1" lang="en-US" smtClean="0">
                <a:solidFill>
                  <a:srgbClr val="90C226"/>
                </a:solidFill>
              </a:rPr>
              <a:t>titulo</a:t>
            </a:r>
            <a:r>
              <a:rPr dirty="0" lang="en-US" smtClean="0">
                <a:solidFill>
                  <a:srgbClr val="90C226"/>
                </a:solidFill>
              </a:rPr>
              <a:t>@</a:t>
            </a:r>
            <a:endParaRPr dirty="0" lang="en-US"/>
          </a:p>
        </p:txBody>
      </p:sp>
      <p:sp>
        <p:nvSpPr>
          <p:cNvPr id="3" name="Subtítulo 2"/>
          <p:cNvSpPr>
            <a:spLocks noGrp="1"/>
          </p:cNvSpPr>
          <p:nvPr>
            <p:ph idx="1" type="subTitle"/>
          </p:nvPr>
        </p:nvSpPr>
        <p:spPr>
          <a:xfrm>
            <a:off x="1130595" y="4050836"/>
            <a:ext cx="5826719" cy="1096899"/>
          </a:xfrm>
        </p:spPr>
        <p:txBody>
          <a:bodyPr/>
          <a:lstStyle/>
          <a:p>
            <a:r>
              <a:rPr dirty="0" lang="en-US" smtClean="0">
                <a:solidFill>
                  <a:scrgbClr r="21404" g="21404" b="21404"/>
                </a:solidFill>
              </a:rPr>
              <a:t>@</a:t>
            </a:r>
            <a:r>
              <a:rPr dirty="0" err="1" lang="en-US" smtClean="0">
                <a:solidFill>
                  <a:scrgbClr r="21404" g="21404" b="21404"/>
                </a:solidFill>
              </a:rPr>
              <a:t>contenido</a:t>
            </a:r>
            <a:r>
              <a:rPr dirty="0" lang="en-US" smtClean="0">
                <a:solidFill>
                  <a:scrgbClr r="21404" g="21404" b="21404"/>
                </a:solidFill>
              </a:rPr>
              <a:t>@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panose="020B0603020202020204"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panose="020B0603020202020204"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algn="ctr" cap="rnd" cmpd="sng" w="12700">
          <a:solidFill>
            <a:schemeClr val="phClr"/>
          </a:solidFill>
          <a:prstDash val="solid"/>
        </a:ln>
        <a:ln algn="ctr" cap="rnd" cmpd="sng" w="19050">
          <a:solidFill>
            <a:schemeClr val="phClr"/>
          </a:solidFill>
          <a:prstDash val="solid"/>
        </a:ln>
        <a:ln algn="ctr" cap="rnd" cmpd="sng" w="25400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h="0" w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b="100000" l="50000" r="100000" t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C0C680CD-088A-49FC-A102-D699147F32B2}" name="Facet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6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baseType="variant" size="6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baseType="lpstr" size="5">
      <vt:lpstr>Arial</vt:lpstr>
      <vt:lpstr>Trebuchet MS</vt:lpstr>
      <vt:lpstr>Wingdings 3</vt:lpstr>
      <vt:lpstr>Faceta</vt:lpstr>
      <vt:lpstr>@titulo@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creator>Freddy Garcia Abreu</dc:creator>
  <cp:lastModifiedBy>Freddy Garcia Abreu</cp:lastModifiedBy>
  <dcterms:modified xsi:type="dcterms:W3CDTF">2017-05-13T05:06:14Z</dcterms:modified>
  <cp:revision>12</cp:revision>
  <dc:title>@titulo@</dc:title>
</cp:coreProperties>
</file>