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6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87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titulo</a:t>
            </a:r>
            <a:r>
              <a:rPr lang="en-US" dirty="0" smtClean="0"/>
              <a:t>@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contenido</a:t>
            </a:r>
            <a:r>
              <a:rPr lang="en-US" dirty="0" smtClean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@titulo@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@titulo@</dc:title>
  <cp:lastModifiedBy>Freddy Garcia Abreu</cp:lastModifiedBy>
  <cp:revision>6</cp:revision>
  <dcterms:created xsi:type="dcterms:W3CDTF">2006-08-16T00:00:00Z</dcterms:created>
  <dcterms:modified xsi:type="dcterms:W3CDTF">2017-05-13T03:49:03Z</dcterms:modified>
</cp:coreProperties>
</file>