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6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1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>
                <a:solidFill>
                  <a:srgbClr val="90C226"/>
                </a:solidFill>
              </a:rPr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>
                <a:solidFill>
                  <a:scrgbClr r="21404" g="21404" b="21404"/>
                </a:solidFill>
              </a:rPr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447800"/>
            <a:ext cx="5826719" cy="1646302"/>
          </a:xfrm>
        </p:spPr>
        <p:txBody>
          <a:bodyPr/>
          <a:lstStyle/>
          <a:p>
            <a:r>
              <a:rPr lang="en-US" dirty="0" smtClean="0">
                <a:solidFill>
                  <a:srgbClr val="90C226"/>
                </a:solidFill>
              </a:rPr>
              <a:t>@</a:t>
            </a:r>
            <a:r>
              <a:rPr lang="en-US" dirty="0" err="1" smtClean="0">
                <a:solidFill>
                  <a:srgbClr val="90C226"/>
                </a:solidFill>
              </a:rPr>
              <a:t>titulo</a:t>
            </a:r>
            <a:r>
              <a:rPr lang="en-US" dirty="0" smtClean="0">
                <a:solidFill>
                  <a:srgbClr val="90C226"/>
                </a:solidFill>
              </a:rPr>
              <a:t>@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5826719" cy="1096899"/>
          </a:xfrm>
        </p:spPr>
        <p:txBody>
          <a:bodyPr/>
          <a:lstStyle/>
          <a:p>
            <a:r>
              <a:rPr lang="en-US" dirty="0" smtClean="0">
                <a:solidFill>
                  <a:scrgbClr r="21404" g="21404" b="21404"/>
                </a:solidFill>
              </a:rPr>
              <a:t>@</a:t>
            </a:r>
            <a:r>
              <a:rPr lang="en-US" dirty="0" err="1" smtClean="0">
                <a:solidFill>
                  <a:scrgbClr r="21404" g="21404" b="21404"/>
                </a:solidFill>
              </a:rPr>
              <a:t>contenido</a:t>
            </a:r>
            <a:r>
              <a:rPr lang="en-US" dirty="0" smtClean="0">
                <a:solidFill>
                  <a:scrgbClr r="21404" g="21404" b="21404"/>
                </a:solidFill>
              </a:rPr>
              <a:t>@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@titulo@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@titulo@</dc:title>
  <dc:creator>Freddy Garcia Abreu</dc:creator>
  <cp:lastModifiedBy>Freddy Garcia Abreu</cp:lastModifiedBy>
  <cp:revision>28</cp:revision>
  <dcterms:created xsi:type="dcterms:W3CDTF">2006-08-16T00:00:00Z</dcterms:created>
  <dcterms:modified xsi:type="dcterms:W3CDTF">2017-05-13T18:16:20Z</dcterms:modified>
</cp:coreProperties>
</file>