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1" r:id="rId3"/>
  </p:sldIdLst>
  <p:sldSz cx="12192000" cy="6858000"/>
  <p:notesSz cx="7103745" cy="10234295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1315720"/>
            <a:ext cx="8201025" cy="5252720"/>
          </a:xfrm>
        </p:spPr>
        <p:txBody>
          <a:bodyPr/>
          <a:p>
            <a:pPr indent="0" fontAlgn="auto">
              <a:lnSpc>
                <a:spcPct val="200000"/>
              </a:lnSpc>
              <a:buNone/>
            </a:pPr>
            <a:r>
              <a:rPr lang="zh-CN" altLang="en-US" sz="24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+mn-ea"/>
              </a:rPr>
              <a:t>※ 今日话题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 问题一：我手写很多遍还是记不住 ？不理解怎么去记？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	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+ 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今日事今日毕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 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+ 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部分同学的懒散（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“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思维上的懒散，不愿意思考，不专注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”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）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  问题二：自己没有思路，想做的实现不了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	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+ 练习的少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 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+ 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基础知识不扎实（不去记忆）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               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+ 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  <a:sym typeface="Wingdings" panose="05000000000000000000" charset="0"/>
              </a:rPr>
              <a:t>不自信，不敢去尝试</a:t>
            </a:r>
            <a:endParaRPr lang="zh-CN" altLang="en-US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  <a:p>
            <a:pPr marL="0" indent="0" fontAlgn="auto">
              <a:lnSpc>
                <a:spcPts val="4000"/>
              </a:lnSpc>
              <a:buNone/>
            </a:pPr>
            <a:endParaRPr lang="en-US" altLang="zh-CN" sz="20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  <a:sym typeface="Wingdings" panose="05000000000000000000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19211" r="21671"/>
          <a:stretch>
            <a:fillRect/>
          </a:stretch>
        </p:blipFill>
        <p:spPr>
          <a:xfrm>
            <a:off x="8563610" y="1315720"/>
            <a:ext cx="3469005" cy="3302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63775" y="55245"/>
            <a:ext cx="938403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珠峰培训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“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就业班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”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精品课</a:t>
            </a:r>
            <a:r>
              <a:rPr 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  <a:cs typeface="楷体" panose="02010609060101010101" charset="-122"/>
              </a:rPr>
              <a:t>：第五周班会</a:t>
            </a:r>
            <a:endParaRPr 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 Light" panose="020B0502040204020203" charset="-122"/>
              <a:ea typeface="微软雅黑 Light" panose="020B0502040204020203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OC_GUID" val="{8a573e30-8e29-41a6-87b2-dd5a703e2b8d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WPS 演示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 Light</vt:lpstr>
      <vt:lpstr>Wingdings</vt:lpstr>
      <vt:lpstr>楷体</vt:lpstr>
      <vt:lpstr>微软雅黑</vt:lpstr>
      <vt:lpstr>Arial Unicode MS</vt:lpstr>
      <vt:lpstr>Calibri Light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周啸天</cp:lastModifiedBy>
  <cp:revision>2777</cp:revision>
  <dcterms:created xsi:type="dcterms:W3CDTF">2016-10-27T05:16:00Z</dcterms:created>
  <dcterms:modified xsi:type="dcterms:W3CDTF">2019-08-31T05:53:29Z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