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</p:sldIdLst>
  <p:sldSz cx="12192000" cy="6858000"/>
  <p:notesSz cx="7103745" cy="10234295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 问题一：个别同学状态很懒散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 问题二：大家不注意复习，之前的东西遗忘很多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 问题三：现在的就业环境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慢慢回归原生：原生JS+框架 （基础知识 + 底层原理）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项目实战思想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趋向于全栈和算法（基础算法为主，考察逻辑思维能力）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会“忽悠”（对知识点的融汇贯通） 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：第七周班会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 Light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2779</cp:revision>
  <dcterms:created xsi:type="dcterms:W3CDTF">2016-10-27T05:16:00Z</dcterms:created>
  <dcterms:modified xsi:type="dcterms:W3CDTF">2019-09-14T10:37:02Z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