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1" r:id="rId3"/>
  </p:sldIdLst>
  <p:sldSz cx="12192000" cy="6858000"/>
  <p:notesSz cx="7103745" cy="10234295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071880"/>
            <a:ext cx="8663305" cy="569087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今日话题：临近毕业前的一些准备工作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indent="0" fontAlgn="auto">
              <a:lnSpc>
                <a:spcPct val="200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 复习任务：主要以基础知识、底层原理等为主（考试题和作业题）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indent="0" fontAlgn="auto">
              <a:lnSpc>
                <a:spcPct val="200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框架部分：主要以实战练习、核心源码等为主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457200" lvl="1" indent="0" fontAlgn="auto">
              <a:lnSpc>
                <a:spcPts val="4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融入到技术社区中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457200" lvl="1" indent="0" fontAlgn="auto">
              <a:lnSpc>
                <a:spcPts val="4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☆ 拓展自己的视野（横向发展）：看最新最热门的话题、搜索面试题、深挖某个知识、提高自己的理论素养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457200" lvl="1" indent="0" fontAlgn="auto">
              <a:lnSpc>
                <a:spcPts val="4000"/>
              </a:lnSpc>
              <a:buNone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☆  经典的技术社区：掘金、简书、知乎、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MDN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、sengmentfault、技术公众号等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☆  建议可以搭建个人博客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毕业前要完成的：简历编写、就业指导、毕设项目及答辩等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9211" r="21671"/>
          <a:stretch>
            <a:fillRect/>
          </a:stretch>
        </p:blipFill>
        <p:spPr>
          <a:xfrm>
            <a:off x="8923655" y="1340485"/>
            <a:ext cx="3225165" cy="3070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：第十周班会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演示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 Light</vt:lpstr>
      <vt:lpstr>Wingdings</vt:lpstr>
      <vt:lpstr>楷体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2844</cp:revision>
  <dcterms:created xsi:type="dcterms:W3CDTF">2016-10-27T05:16:00Z</dcterms:created>
  <dcterms:modified xsi:type="dcterms:W3CDTF">2019-10-09T05:45:04Z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