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03" r:id="rId3"/>
    <p:sldId id="517" r:id="rId5"/>
    <p:sldId id="518" r:id="rId6"/>
  </p:sldIdLst>
  <p:sldSz cx="12192000" cy="6858000"/>
  <p:notesSz cx="7103745" cy="10234295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1164018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vue-cli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脚手架的配置与优化 （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https://cli.vuejs.org/）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安装脚手架和基于脚手架创建项目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</a:t>
            </a:r>
            <a:r>
              <a:rPr lang="en-US" altLang="zh-CN" sz="2000" i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$ npm install -g @vue/cli</a:t>
            </a:r>
            <a:br>
              <a:rPr lang="en-US" altLang="zh-CN" sz="2000" i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</a:br>
            <a:r>
              <a:rPr lang="en-US" altLang="zh-CN" sz="2000" i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 </a:t>
            </a:r>
            <a:r>
              <a:rPr lang="zh-CN" altLang="en-US" sz="2000" i="1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基于</a:t>
            </a:r>
            <a:r>
              <a:rPr lang="en-US" altLang="zh-CN" sz="2000" i="1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yarn</a:t>
            </a:r>
            <a:r>
              <a:rPr lang="zh-CN" altLang="en-US" sz="2000" i="1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或者</a:t>
            </a:r>
            <a:r>
              <a:rPr lang="en-US" altLang="zh-CN" sz="2000" i="1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cnpm</a:t>
            </a:r>
            <a:r>
              <a:rPr lang="zh-CN" altLang="en-US" sz="2000" i="1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等也可以</a:t>
            </a:r>
            <a:endParaRPr lang="en-US" altLang="zh-CN" sz="2000" i="1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 i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$ vue create xxx</a:t>
            </a:r>
            <a:endParaRPr lang="en-US" altLang="zh-CN" sz="2000" i="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 i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en-US" altLang="zh-CN" sz="2000" i="1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1</a:t>
            </a:r>
            <a:r>
              <a:rPr lang="zh-CN" altLang="en-US" sz="2000" i="1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）选择默认配置项（后期自己安装需要的模块和进行配置）</a:t>
            </a:r>
            <a:endParaRPr lang="zh-CN" altLang="en-US" sz="2000" i="1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 i="1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</a:t>
            </a:r>
            <a:r>
              <a:rPr lang="en-US" altLang="zh-CN" sz="2000" i="1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2</a:t>
            </a:r>
            <a:r>
              <a:rPr lang="zh-CN" altLang="en-US" sz="2000" i="1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）手动选择配置项</a:t>
            </a:r>
            <a:endParaRPr lang="zh-CN" altLang="en-US" sz="2000" i="1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263775" y="175895"/>
            <a:ext cx="842137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vue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（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/vjuː/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）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框架实战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5510" y="2583180"/>
            <a:ext cx="4306570" cy="1691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38060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vue-cli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脚手架的配置与优化 （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https://cli.vuejs.org/）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b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abel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（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babel-preset-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vue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-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app）</a:t>
            </a:r>
            <a:endParaRPr lang="zh-CN" altLang="en-US" sz="240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   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babel-preset-env最新的ECMAScript功能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、转换Vue JSX</a:t>
            </a:r>
            <a:endParaRPr lang="zh-CN" altLang="en-US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转换generator和async/await等</a:t>
            </a:r>
            <a:endParaRPr lang="zh-CN" altLang="en-US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Router 和 Vuex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 CSS 预处理器（SASS/LESS/Stylus）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Linter / Formatter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（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eslint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语法检测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）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Unit testing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单元测试 和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E2E Testing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端到端测试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40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r>
              <a:rPr lang="en-US" altLang="zh-CN" sz="2000" i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 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263775" y="175895"/>
            <a:ext cx="842137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vue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（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/vjuː/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）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框架实战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7350" y="2089150"/>
            <a:ext cx="5133975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4683760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vue-cli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脚手架的配置与优化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history mode router</a:t>
            </a:r>
            <a:endParaRPr lang="zh-CN" altLang="en-US" sz="240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less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选择自动化代码格式化检测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配合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vscode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使用的是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ESLint+Prettier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把选择的配置保存方便下一次用</a:t>
            </a:r>
            <a:endParaRPr lang="zh-CN" altLang="en-US"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配置信息放到单独的文件中还是 In package.json中</a:t>
            </a:r>
            <a:endParaRPr lang="zh-CN" altLang="en-US" sz="240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40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r>
              <a:rPr lang="en-US" altLang="zh-CN" sz="2000" i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 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263775" y="175895"/>
            <a:ext cx="842137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vue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（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/vjuː/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）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框架实战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72857"/>
          <a:stretch>
            <a:fillRect/>
          </a:stretch>
        </p:blipFill>
        <p:spPr>
          <a:xfrm>
            <a:off x="5120640" y="1096645"/>
            <a:ext cx="6829425" cy="9410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2037715"/>
            <a:ext cx="6772275" cy="1466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3452495"/>
            <a:ext cx="4533900" cy="1057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115" y="4631690"/>
            <a:ext cx="6781800" cy="1028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640" y="5660390"/>
            <a:ext cx="6877050" cy="10668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8a573e30-8e29-41a6-87b2-dd5a703e2b8d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767</Words>
  <Application>WPS 演示</Application>
  <PresentationFormat>宽屏</PresentationFormat>
  <Paragraphs>35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微软雅黑 Light</vt:lpstr>
      <vt:lpstr>楷体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2550</cp:revision>
  <dcterms:created xsi:type="dcterms:W3CDTF">2016-10-27T05:16:00Z</dcterms:created>
  <dcterms:modified xsi:type="dcterms:W3CDTF">2019-10-13T17:26:45Z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