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80" r:id="rId5"/>
    <p:sldId id="279" r:id="rId6"/>
    <p:sldId id="273" r:id="rId7"/>
    <p:sldId id="311" r:id="rId8"/>
    <p:sldId id="263" r:id="rId9"/>
    <p:sldId id="312" r:id="rId10"/>
    <p:sldId id="274" r:id="rId11"/>
    <p:sldId id="283" r:id="rId12"/>
    <p:sldId id="271" r:id="rId13"/>
    <p:sldId id="313" r:id="rId14"/>
    <p:sldId id="314" r:id="rId15"/>
    <p:sldId id="281" r:id="rId16"/>
    <p:sldId id="260" r:id="rId17"/>
    <p:sldId id="276" r:id="rId18"/>
    <p:sldId id="284" r:id="rId19"/>
  </p:sldIdLst>
  <p:sldSz cx="12192000" cy="6858000"/>
  <p:notesSz cx="6858000" cy="9144000"/>
  <p:custDataLst>
    <p:tags r:id="rId2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1" autoAdjust="0"/>
    <p:restoredTop sz="95337"/>
  </p:normalViewPr>
  <p:slideViewPr>
    <p:cSldViewPr snapToGrid="0" showGuides="1">
      <p:cViewPr>
        <p:scale>
          <a:sx n="90" d="100"/>
          <a:sy n="90" d="100"/>
        </p:scale>
        <p:origin x="928" y="288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B7B0CF-F96D-43F4-A968-CAAB732F04A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18692B-ADA1-47C5-BA3C-2373E7BD385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5905500" y="0"/>
            <a:ext cx="4222750" cy="3716338"/>
          </a:xfrm>
          <a:custGeom>
            <a:avLst/>
            <a:gdLst>
              <a:gd name="connsiteX0" fmla="*/ 0 w 4222750"/>
              <a:gd name="connsiteY0" fmla="*/ 0 h 3716338"/>
              <a:gd name="connsiteX1" fmla="*/ 4222750 w 4222750"/>
              <a:gd name="connsiteY1" fmla="*/ 0 h 3716338"/>
              <a:gd name="connsiteX2" fmla="*/ 4222750 w 4222750"/>
              <a:gd name="connsiteY2" fmla="*/ 3716338 h 3716338"/>
              <a:gd name="connsiteX3" fmla="*/ 0 w 4222750"/>
              <a:gd name="connsiteY3" fmla="*/ 3716338 h 37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3716338">
                <a:moveTo>
                  <a:pt x="0" y="0"/>
                </a:moveTo>
                <a:lnTo>
                  <a:pt x="4222750" y="0"/>
                </a:lnTo>
                <a:lnTo>
                  <a:pt x="4222750" y="3716338"/>
                </a:lnTo>
                <a:lnTo>
                  <a:pt x="0" y="37163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5905500" y="3962400"/>
            <a:ext cx="2552700" cy="2895600"/>
          </a:xfrm>
          <a:custGeom>
            <a:avLst/>
            <a:gdLst>
              <a:gd name="connsiteX0" fmla="*/ 0 w 2552700"/>
              <a:gd name="connsiteY0" fmla="*/ 0 h 2895600"/>
              <a:gd name="connsiteX1" fmla="*/ 2552700 w 2552700"/>
              <a:gd name="connsiteY1" fmla="*/ 0 h 2895600"/>
              <a:gd name="connsiteX2" fmla="*/ 2552700 w 2552700"/>
              <a:gd name="connsiteY2" fmla="*/ 2895600 h 2895600"/>
              <a:gd name="connsiteX3" fmla="*/ 0 w 25527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700" h="2895600">
                <a:moveTo>
                  <a:pt x="0" y="0"/>
                </a:moveTo>
                <a:lnTo>
                  <a:pt x="2552700" y="0"/>
                </a:lnTo>
                <a:lnTo>
                  <a:pt x="2552700" y="2895600"/>
                </a:lnTo>
                <a:lnTo>
                  <a:pt x="0" y="2895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8620125" y="3962400"/>
            <a:ext cx="1508125" cy="1123950"/>
          </a:xfrm>
          <a:custGeom>
            <a:avLst/>
            <a:gdLst>
              <a:gd name="connsiteX0" fmla="*/ 0 w 1508125"/>
              <a:gd name="connsiteY0" fmla="*/ 0 h 1123950"/>
              <a:gd name="connsiteX1" fmla="*/ 1508125 w 1508125"/>
              <a:gd name="connsiteY1" fmla="*/ 0 h 1123950"/>
              <a:gd name="connsiteX2" fmla="*/ 1508125 w 1508125"/>
              <a:gd name="connsiteY2" fmla="*/ 1123950 h 1123950"/>
              <a:gd name="connsiteX3" fmla="*/ 0 w 1508125"/>
              <a:gd name="connsiteY3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25" h="1123950">
                <a:moveTo>
                  <a:pt x="0" y="0"/>
                </a:moveTo>
                <a:lnTo>
                  <a:pt x="1508125" y="0"/>
                </a:lnTo>
                <a:lnTo>
                  <a:pt x="1508125" y="1123950"/>
                </a:lnTo>
                <a:lnTo>
                  <a:pt x="0" y="1123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3"/>
          </p:nvPr>
        </p:nvSpPr>
        <p:spPr>
          <a:xfrm>
            <a:off x="10355263" y="2343150"/>
            <a:ext cx="1570037" cy="1373188"/>
          </a:xfrm>
          <a:custGeom>
            <a:avLst/>
            <a:gdLst>
              <a:gd name="connsiteX0" fmla="*/ 0 w 1570037"/>
              <a:gd name="connsiteY0" fmla="*/ 0 h 1373188"/>
              <a:gd name="connsiteX1" fmla="*/ 1570037 w 1570037"/>
              <a:gd name="connsiteY1" fmla="*/ 0 h 1373188"/>
              <a:gd name="connsiteX2" fmla="*/ 1570037 w 1570037"/>
              <a:gd name="connsiteY2" fmla="*/ 1373188 h 1373188"/>
              <a:gd name="connsiteX3" fmla="*/ 0 w 1570037"/>
              <a:gd name="connsiteY3" fmla="*/ 1373188 h 137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0037" h="1373188">
                <a:moveTo>
                  <a:pt x="0" y="0"/>
                </a:moveTo>
                <a:lnTo>
                  <a:pt x="1570037" y="0"/>
                </a:lnTo>
                <a:lnTo>
                  <a:pt x="1570037" y="1373188"/>
                </a:lnTo>
                <a:lnTo>
                  <a:pt x="0" y="13731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1"/>
          </p:nvPr>
        </p:nvSpPr>
        <p:spPr>
          <a:xfrm>
            <a:off x="159702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2"/>
          </p:nvPr>
        </p:nvSpPr>
        <p:spPr>
          <a:xfrm>
            <a:off x="4184650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3"/>
          </p:nvPr>
        </p:nvSpPr>
        <p:spPr>
          <a:xfrm>
            <a:off x="6773863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4"/>
          </p:nvPr>
        </p:nvSpPr>
        <p:spPr>
          <a:xfrm>
            <a:off x="936307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1"/>
          </p:nvPr>
        </p:nvSpPr>
        <p:spPr>
          <a:xfrm>
            <a:off x="1676400" y="1989138"/>
            <a:ext cx="2795588" cy="2600325"/>
          </a:xfrm>
          <a:custGeom>
            <a:avLst/>
            <a:gdLst>
              <a:gd name="connsiteX0" fmla="*/ 0 w 2795588"/>
              <a:gd name="connsiteY0" fmla="*/ 0 h 2600325"/>
              <a:gd name="connsiteX1" fmla="*/ 2795588 w 2795588"/>
              <a:gd name="connsiteY1" fmla="*/ 0 h 2600325"/>
              <a:gd name="connsiteX2" fmla="*/ 2795588 w 2795588"/>
              <a:gd name="connsiteY2" fmla="*/ 2600325 h 2600325"/>
              <a:gd name="connsiteX3" fmla="*/ 0 w 2795588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8" h="2600325">
                <a:moveTo>
                  <a:pt x="0" y="0"/>
                </a:moveTo>
                <a:lnTo>
                  <a:pt x="2795588" y="0"/>
                </a:lnTo>
                <a:lnTo>
                  <a:pt x="2795588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2"/>
          </p:nvPr>
        </p:nvSpPr>
        <p:spPr>
          <a:xfrm>
            <a:off x="4697413" y="1989138"/>
            <a:ext cx="2797175" cy="2600325"/>
          </a:xfrm>
          <a:custGeom>
            <a:avLst/>
            <a:gdLst>
              <a:gd name="connsiteX0" fmla="*/ 0 w 2797175"/>
              <a:gd name="connsiteY0" fmla="*/ 0 h 2600325"/>
              <a:gd name="connsiteX1" fmla="*/ 2797175 w 2797175"/>
              <a:gd name="connsiteY1" fmla="*/ 0 h 2600325"/>
              <a:gd name="connsiteX2" fmla="*/ 2797175 w 2797175"/>
              <a:gd name="connsiteY2" fmla="*/ 2600325 h 2600325"/>
              <a:gd name="connsiteX3" fmla="*/ 0 w 2797175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175" h="2600325">
                <a:moveTo>
                  <a:pt x="0" y="0"/>
                </a:moveTo>
                <a:lnTo>
                  <a:pt x="2797175" y="0"/>
                </a:lnTo>
                <a:lnTo>
                  <a:pt x="2797175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Grp="1"/>
          </p:cNvSpPr>
          <p:nvPr>
            <p:ph type="pic" sz="quarter" idx="13"/>
          </p:nvPr>
        </p:nvSpPr>
        <p:spPr>
          <a:xfrm>
            <a:off x="7720013" y="1989138"/>
            <a:ext cx="2795587" cy="2600325"/>
          </a:xfrm>
          <a:custGeom>
            <a:avLst/>
            <a:gdLst>
              <a:gd name="connsiteX0" fmla="*/ 0 w 2795587"/>
              <a:gd name="connsiteY0" fmla="*/ 0 h 2600325"/>
              <a:gd name="connsiteX1" fmla="*/ 2795587 w 2795587"/>
              <a:gd name="connsiteY1" fmla="*/ 0 h 2600325"/>
              <a:gd name="connsiteX2" fmla="*/ 2795587 w 2795587"/>
              <a:gd name="connsiteY2" fmla="*/ 2600325 h 2600325"/>
              <a:gd name="connsiteX3" fmla="*/ 0 w 2795587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7" h="2600325">
                <a:moveTo>
                  <a:pt x="0" y="0"/>
                </a:moveTo>
                <a:lnTo>
                  <a:pt x="2795587" y="0"/>
                </a:lnTo>
                <a:lnTo>
                  <a:pt x="2795587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1"/>
          </p:nvPr>
        </p:nvSpPr>
        <p:spPr>
          <a:xfrm>
            <a:off x="1955800" y="2451100"/>
            <a:ext cx="3440113" cy="1819275"/>
          </a:xfrm>
          <a:custGeom>
            <a:avLst/>
            <a:gdLst>
              <a:gd name="connsiteX0" fmla="*/ 303219 w 3440113"/>
              <a:gd name="connsiteY0" fmla="*/ 0 h 1819275"/>
              <a:gd name="connsiteX1" fmla="*/ 3136894 w 3440113"/>
              <a:gd name="connsiteY1" fmla="*/ 0 h 1819275"/>
              <a:gd name="connsiteX2" fmla="*/ 3440113 w 3440113"/>
              <a:gd name="connsiteY2" fmla="*/ 303219 h 1819275"/>
              <a:gd name="connsiteX3" fmla="*/ 3440113 w 3440113"/>
              <a:gd name="connsiteY3" fmla="*/ 1516056 h 1819275"/>
              <a:gd name="connsiteX4" fmla="*/ 3136894 w 3440113"/>
              <a:gd name="connsiteY4" fmla="*/ 1819275 h 1819275"/>
              <a:gd name="connsiteX5" fmla="*/ 303219 w 3440113"/>
              <a:gd name="connsiteY5" fmla="*/ 1819275 h 1819275"/>
              <a:gd name="connsiteX6" fmla="*/ 0 w 3440113"/>
              <a:gd name="connsiteY6" fmla="*/ 1516056 h 1819275"/>
              <a:gd name="connsiteX7" fmla="*/ 0 w 3440113"/>
              <a:gd name="connsiteY7" fmla="*/ 303219 h 1819275"/>
              <a:gd name="connsiteX8" fmla="*/ 303219 w 3440113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113" h="1819275">
                <a:moveTo>
                  <a:pt x="303219" y="0"/>
                </a:moveTo>
                <a:lnTo>
                  <a:pt x="3136894" y="0"/>
                </a:lnTo>
                <a:cubicBezTo>
                  <a:pt x="3304357" y="0"/>
                  <a:pt x="3440113" y="135756"/>
                  <a:pt x="3440113" y="303219"/>
                </a:cubicBezTo>
                <a:lnTo>
                  <a:pt x="3440113" y="1516056"/>
                </a:lnTo>
                <a:cubicBezTo>
                  <a:pt x="3440113" y="1683519"/>
                  <a:pt x="3304357" y="1819275"/>
                  <a:pt x="3136894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/>
          <p:cNvSpPr>
            <a:spLocks noGrp="1"/>
          </p:cNvSpPr>
          <p:nvPr>
            <p:ph type="pic" sz="quarter" idx="12"/>
          </p:nvPr>
        </p:nvSpPr>
        <p:spPr>
          <a:xfrm>
            <a:off x="6816725" y="2451100"/>
            <a:ext cx="3441700" cy="1819275"/>
          </a:xfrm>
          <a:custGeom>
            <a:avLst/>
            <a:gdLst>
              <a:gd name="connsiteX0" fmla="*/ 303219 w 3441700"/>
              <a:gd name="connsiteY0" fmla="*/ 0 h 1819275"/>
              <a:gd name="connsiteX1" fmla="*/ 3138481 w 3441700"/>
              <a:gd name="connsiteY1" fmla="*/ 0 h 1819275"/>
              <a:gd name="connsiteX2" fmla="*/ 3441700 w 3441700"/>
              <a:gd name="connsiteY2" fmla="*/ 303219 h 1819275"/>
              <a:gd name="connsiteX3" fmla="*/ 3441700 w 3441700"/>
              <a:gd name="connsiteY3" fmla="*/ 1516056 h 1819275"/>
              <a:gd name="connsiteX4" fmla="*/ 3138481 w 3441700"/>
              <a:gd name="connsiteY4" fmla="*/ 1819275 h 1819275"/>
              <a:gd name="connsiteX5" fmla="*/ 303219 w 3441700"/>
              <a:gd name="connsiteY5" fmla="*/ 1819275 h 1819275"/>
              <a:gd name="connsiteX6" fmla="*/ 0 w 3441700"/>
              <a:gd name="connsiteY6" fmla="*/ 1516056 h 1819275"/>
              <a:gd name="connsiteX7" fmla="*/ 0 w 3441700"/>
              <a:gd name="connsiteY7" fmla="*/ 303219 h 1819275"/>
              <a:gd name="connsiteX8" fmla="*/ 303219 w 3441700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1700" h="1819275">
                <a:moveTo>
                  <a:pt x="303219" y="0"/>
                </a:moveTo>
                <a:lnTo>
                  <a:pt x="3138481" y="0"/>
                </a:lnTo>
                <a:cubicBezTo>
                  <a:pt x="3305944" y="0"/>
                  <a:pt x="3441700" y="135756"/>
                  <a:pt x="3441700" y="303219"/>
                </a:cubicBezTo>
                <a:lnTo>
                  <a:pt x="3441700" y="1516056"/>
                </a:lnTo>
                <a:cubicBezTo>
                  <a:pt x="3441700" y="1683519"/>
                  <a:pt x="3305944" y="1819275"/>
                  <a:pt x="3138481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>
            <a:spLocks noGrp="1"/>
          </p:cNvSpPr>
          <p:nvPr>
            <p:ph type="pic" sz="quarter" idx="11"/>
          </p:nvPr>
        </p:nvSpPr>
        <p:spPr>
          <a:xfrm>
            <a:off x="0" y="3889376"/>
            <a:ext cx="12192000" cy="2968625"/>
          </a:xfrm>
          <a:custGeom>
            <a:avLst/>
            <a:gdLst>
              <a:gd name="connsiteX0" fmla="*/ 0 w 12192000"/>
              <a:gd name="connsiteY0" fmla="*/ 0 h 2968625"/>
              <a:gd name="connsiteX1" fmla="*/ 12192000 w 12192000"/>
              <a:gd name="connsiteY1" fmla="*/ 0 h 2968625"/>
              <a:gd name="connsiteX2" fmla="*/ 12192000 w 12192000"/>
              <a:gd name="connsiteY2" fmla="*/ 2968625 h 2968625"/>
              <a:gd name="connsiteX3" fmla="*/ 0 w 12192000"/>
              <a:gd name="connsiteY3" fmla="*/ 2968625 h 29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68625">
                <a:moveTo>
                  <a:pt x="0" y="0"/>
                </a:moveTo>
                <a:lnTo>
                  <a:pt x="12192000" y="0"/>
                </a:lnTo>
                <a:lnTo>
                  <a:pt x="12192000" y="2968625"/>
                </a:lnTo>
                <a:lnTo>
                  <a:pt x="0" y="2968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>
            <a:spLocks noGrp="1"/>
          </p:cNvSpPr>
          <p:nvPr>
            <p:ph type="pic" sz="quarter" idx="11"/>
          </p:nvPr>
        </p:nvSpPr>
        <p:spPr>
          <a:xfrm>
            <a:off x="1473200" y="2852738"/>
            <a:ext cx="3349625" cy="3379787"/>
          </a:xfrm>
          <a:custGeom>
            <a:avLst/>
            <a:gdLst>
              <a:gd name="connsiteX0" fmla="*/ 0 w 3349625"/>
              <a:gd name="connsiteY0" fmla="*/ 0 h 3379787"/>
              <a:gd name="connsiteX1" fmla="*/ 3349625 w 3349625"/>
              <a:gd name="connsiteY1" fmla="*/ 0 h 3379787"/>
              <a:gd name="connsiteX2" fmla="*/ 3349625 w 3349625"/>
              <a:gd name="connsiteY2" fmla="*/ 3379787 h 3379787"/>
              <a:gd name="connsiteX3" fmla="*/ 0 w 3349625"/>
              <a:gd name="connsiteY3" fmla="*/ 3379787 h 33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25" h="3379787">
                <a:moveTo>
                  <a:pt x="0" y="0"/>
                </a:moveTo>
                <a:lnTo>
                  <a:pt x="3349625" y="0"/>
                </a:lnTo>
                <a:lnTo>
                  <a:pt x="3349625" y="3379787"/>
                </a:lnTo>
                <a:lnTo>
                  <a:pt x="0" y="33797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>
            <a:spLocks noGrp="1"/>
          </p:cNvSpPr>
          <p:nvPr>
            <p:ph type="pic" sz="quarter" idx="11"/>
          </p:nvPr>
        </p:nvSpPr>
        <p:spPr>
          <a:xfrm>
            <a:off x="1358900" y="1876426"/>
            <a:ext cx="3492500" cy="4149725"/>
          </a:xfrm>
          <a:custGeom>
            <a:avLst/>
            <a:gdLst>
              <a:gd name="connsiteX0" fmla="*/ 0 w 3492500"/>
              <a:gd name="connsiteY0" fmla="*/ 0 h 4149725"/>
              <a:gd name="connsiteX1" fmla="*/ 3492500 w 3492500"/>
              <a:gd name="connsiteY1" fmla="*/ 0 h 4149725"/>
              <a:gd name="connsiteX2" fmla="*/ 3492500 w 3492500"/>
              <a:gd name="connsiteY2" fmla="*/ 4149725 h 4149725"/>
              <a:gd name="connsiteX3" fmla="*/ 0 w 3492500"/>
              <a:gd name="connsiteY3" fmla="*/ 4149725 h 41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4149725">
                <a:moveTo>
                  <a:pt x="0" y="0"/>
                </a:moveTo>
                <a:lnTo>
                  <a:pt x="3492500" y="0"/>
                </a:lnTo>
                <a:lnTo>
                  <a:pt x="3492500" y="4149725"/>
                </a:lnTo>
                <a:lnTo>
                  <a:pt x="0" y="4149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143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63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 smtClean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6" name="组合 5"/>
          <p:cNvGrpSpPr/>
          <p:nvPr/>
        </p:nvGrpSpPr>
        <p:grpSpPr bwMode="auto">
          <a:xfrm>
            <a:off x="2495550" y="2302269"/>
            <a:ext cx="7200900" cy="2152253"/>
            <a:chOff x="2838376" y="2931087"/>
            <a:chExt cx="4857894" cy="1451955"/>
          </a:xfrm>
        </p:grpSpPr>
        <p:sp>
          <p:nvSpPr>
            <p:cNvPr id="2" name="半闭框 1"/>
            <p:cNvSpPr/>
            <p:nvPr/>
          </p:nvSpPr>
          <p:spPr>
            <a:xfrm flipV="1">
              <a:off x="2838376" y="3720120"/>
              <a:ext cx="662927" cy="662924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flipH="1">
              <a:off x="7033343" y="2930821"/>
              <a:ext cx="662927" cy="662925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7"/>
          <p:cNvSpPr txBox="1"/>
          <p:nvPr/>
        </p:nvSpPr>
        <p:spPr bwMode="auto">
          <a:xfrm>
            <a:off x="3073361" y="2525712"/>
            <a:ext cx="6045279" cy="156966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转正</a:t>
            </a:r>
            <a:r>
              <a:rPr lang="zh-CN" altLang="en-US" sz="9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述职 </a:t>
            </a:r>
            <a:endParaRPr lang="zh-CN" altLang="en-US" sz="9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657797" y="4212333"/>
            <a:ext cx="5432645" cy="30670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汇报人：</a:t>
            </a:r>
            <a:r>
              <a:rPr lang="en-US" altLang="zh-CN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web</a:t>
            </a:r>
            <a:r>
              <a:rPr lang="zh-CN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前端开发</a:t>
            </a:r>
            <a:r>
              <a:rPr lang="en-US" altLang="zh-CN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--</a:t>
            </a:r>
            <a:r>
              <a:rPr lang="zh-CN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王峰</a:t>
            </a:r>
            <a:endParaRPr lang="en-US" altLang="zh-CN" sz="1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2" name="文本框 7"/>
          <p:cNvSpPr txBox="1"/>
          <p:nvPr/>
        </p:nvSpPr>
        <p:spPr bwMode="auto">
          <a:xfrm>
            <a:off x="3159587" y="2122488"/>
            <a:ext cx="398416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上海弘羿</a:t>
            </a:r>
            <a:r>
              <a:rPr lang="zh-CN" altLang="en-US" sz="2400" kern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智能科技</a:t>
            </a:r>
            <a:r>
              <a:rPr lang="zh-CN" altLang="en-US" sz="2400" kern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有限公司</a:t>
            </a:r>
            <a:endParaRPr lang="zh-CN" altLang="en-US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7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98863"/>
            <a:ext cx="12192000" cy="290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751205" y="441325"/>
            <a:ext cx="4927600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02. </a:t>
            </a: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自我评价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1657" y="2004610"/>
            <a:ext cx="7808686" cy="5708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ym typeface="+mn-ea"/>
              </a:rPr>
              <a:t>性格开朗</a:t>
            </a:r>
            <a:r>
              <a:rPr lang="zh-CN" altLang="en-US" sz="1200" dirty="0">
                <a:sym typeface="+mn-ea"/>
              </a:rPr>
              <a:t>，与人相处和睦</a:t>
            </a:r>
            <a:r>
              <a:rPr lang="zh-CN" altLang="en-US" sz="1200" smtClean="0">
                <a:sym typeface="+mn-ea"/>
              </a:rPr>
              <a:t>融洽。有</a:t>
            </a:r>
            <a:r>
              <a:rPr lang="zh-CN" altLang="en-US" sz="1200" dirty="0">
                <a:sym typeface="+mn-ea"/>
              </a:rPr>
              <a:t>较强的沟通</a:t>
            </a:r>
            <a:r>
              <a:rPr lang="zh-CN" altLang="en-US" sz="1200" dirty="0" smtClean="0">
                <a:sym typeface="+mn-ea"/>
              </a:rPr>
              <a:t>能力，抗压能力强。</a:t>
            </a:r>
            <a:endParaRPr lang="zh-CN" altLang="en-US" sz="1200" dirty="0" smtClean="0"/>
          </a:p>
          <a:p>
            <a:pPr algn="ctr" eaLnBrk="1" hangingPunct="1">
              <a:defRPr/>
            </a:pPr>
            <a:r>
              <a:rPr lang="zh-CN" altLang="en-US" sz="1200" dirty="0" smtClean="0">
                <a:latin typeface="+mn-lt"/>
                <a:ea typeface="+mn-ea"/>
                <a:sym typeface="+mn-ea"/>
              </a:rPr>
              <a:t>执行力高，配合度高，学习力强。</a:t>
            </a:r>
            <a:endParaRPr lang="zh-CN" altLang="en-US" sz="1200" dirty="0">
              <a:latin typeface="+mn-lt"/>
              <a:ea typeface="+mn-ea"/>
            </a:endParaRPr>
          </a:p>
        </p:txBody>
      </p:sp>
      <p:grpSp>
        <p:nvGrpSpPr>
          <p:cNvPr id="24581" name="组合 9"/>
          <p:cNvGrpSpPr/>
          <p:nvPr/>
        </p:nvGrpSpPr>
        <p:grpSpPr bwMode="auto">
          <a:xfrm>
            <a:off x="5170488" y="2854325"/>
            <a:ext cx="1851025" cy="338138"/>
            <a:chOff x="1751357" y="5434987"/>
            <a:chExt cx="1851872" cy="338554"/>
          </a:xfrm>
        </p:grpSpPr>
        <p:sp>
          <p:nvSpPr>
            <p:cNvPr id="8" name="矩形 7"/>
            <p:cNvSpPr/>
            <p:nvPr/>
          </p:nvSpPr>
          <p:spPr>
            <a:xfrm>
              <a:off x="1857768" y="5434987"/>
              <a:ext cx="163905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7"/>
            <p:cNvSpPr txBox="1"/>
            <p:nvPr/>
          </p:nvSpPr>
          <p:spPr>
            <a:xfrm>
              <a:off x="1751357" y="5434987"/>
              <a:ext cx="1851872" cy="3376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rPr>
                <a:t>自我评价</a:t>
              </a:r>
              <a:endParaRPr lang="zh-CN" altLang="en-US" sz="1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261" y="3889376"/>
            <a:ext cx="12191478" cy="296862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7"/>
          <p:cNvSpPr txBox="1"/>
          <p:nvPr/>
        </p:nvSpPr>
        <p:spPr bwMode="auto">
          <a:xfrm>
            <a:off x="750888" y="441325"/>
            <a:ext cx="4927600" cy="58429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03. </a:t>
            </a:r>
            <a:r>
              <a:rPr lang="en-US" altLang="zh-CN" sz="3200" b="1" kern="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SWOT</a:t>
            </a:r>
            <a:r>
              <a:rPr lang="zh-CN" altLang="en-US" sz="3200" b="1" kern="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分析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223271" y="3722120"/>
            <a:ext cx="1171046" cy="1171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19014" y="3738448"/>
            <a:ext cx="1171046" cy="117104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223271" y="2317863"/>
            <a:ext cx="1171046" cy="117104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819014" y="2317863"/>
            <a:ext cx="1171046" cy="1171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TextBox 55"/>
          <p:cNvSpPr txBox="1"/>
          <p:nvPr/>
        </p:nvSpPr>
        <p:spPr>
          <a:xfrm>
            <a:off x="4798730" y="2552554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88"/>
          <p:cNvSpPr/>
          <p:nvPr/>
        </p:nvSpPr>
        <p:spPr>
          <a:xfrm>
            <a:off x="1523572" y="1535754"/>
            <a:ext cx="287413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熟练掌握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ES6,Vue,Less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等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技术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cs typeface="Open Sans Light" pitchFamily="34" charset="0"/>
                <a:sym typeface="+mn-ea"/>
              </a:rPr>
              <a:t>执行力高       配合度高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cs typeface="Open Sans Light" pitchFamily="34" charset="0"/>
                <a:sym typeface="+mn-ea"/>
              </a:rPr>
              <a:t>学习力强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cs typeface="Open Sans Light" pitchFamily="34" charset="0"/>
                <a:sym typeface="+mn-ea"/>
              </a:rPr>
              <a:t>      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cs typeface="Open Sans Light" pitchFamily="34" charset="0"/>
                <a:sym typeface="+mn-ea"/>
              </a:rPr>
              <a:t>主动积极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0" name="Rectangle 89"/>
          <p:cNvSpPr/>
          <p:nvPr/>
        </p:nvSpPr>
        <p:spPr>
          <a:xfrm>
            <a:off x="2468247" y="2879904"/>
            <a:ext cx="1928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charset="0"/>
              </a:rPr>
              <a:t>优势</a:t>
            </a:r>
            <a:endParaRPr 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charset="0"/>
            </a:endParaRPr>
          </a:p>
        </p:txBody>
      </p:sp>
      <p:sp>
        <p:nvSpPr>
          <p:cNvPr id="51" name="Rectangle 91"/>
          <p:cNvSpPr/>
          <p:nvPr/>
        </p:nvSpPr>
        <p:spPr>
          <a:xfrm>
            <a:off x="3639518" y="3879490"/>
            <a:ext cx="757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charset="0"/>
              </a:rPr>
              <a:t>机会</a:t>
            </a:r>
            <a:endParaRPr 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charset="0"/>
            </a:endParaRPr>
          </a:p>
        </p:txBody>
      </p:sp>
      <p:sp>
        <p:nvSpPr>
          <p:cNvPr id="52" name="Rectangle 93"/>
          <p:cNvSpPr/>
          <p:nvPr/>
        </p:nvSpPr>
        <p:spPr>
          <a:xfrm>
            <a:off x="7819685" y="3879490"/>
            <a:ext cx="1929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charset="0"/>
              </a:rPr>
              <a:t>风险</a:t>
            </a:r>
            <a:endParaRPr lang="en-US" sz="20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charset="0"/>
            </a:endParaRPr>
          </a:p>
        </p:txBody>
      </p:sp>
      <p:sp>
        <p:nvSpPr>
          <p:cNvPr id="53" name="Rectangle 94"/>
          <p:cNvSpPr/>
          <p:nvPr/>
        </p:nvSpPr>
        <p:spPr>
          <a:xfrm>
            <a:off x="7819685" y="1827753"/>
            <a:ext cx="287413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统筹能力不足 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后端技术欠缺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7819685" y="2894192"/>
            <a:ext cx="1928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charset="0"/>
              </a:rPr>
              <a:t>劣势</a:t>
            </a:r>
            <a:endParaRPr lang="en-US" sz="2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charset="0"/>
            </a:endParaRPr>
          </a:p>
        </p:txBody>
      </p:sp>
      <p:grpSp>
        <p:nvGrpSpPr>
          <p:cNvPr id="55" name="组合 13"/>
          <p:cNvGrpSpPr/>
          <p:nvPr/>
        </p:nvGrpSpPr>
        <p:grpSpPr>
          <a:xfrm>
            <a:off x="6205242" y="229173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TextBox 63"/>
          <p:cNvSpPr txBox="1"/>
          <p:nvPr/>
        </p:nvSpPr>
        <p:spPr>
          <a:xfrm>
            <a:off x="6217682" y="2552554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67"/>
          <p:cNvSpPr txBox="1"/>
          <p:nvPr/>
        </p:nvSpPr>
        <p:spPr>
          <a:xfrm>
            <a:off x="4794588" y="3968932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71"/>
          <p:cNvSpPr txBox="1"/>
          <p:nvPr/>
        </p:nvSpPr>
        <p:spPr>
          <a:xfrm>
            <a:off x="6184526" y="3971236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52371" y="4307934"/>
            <a:ext cx="406305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公司比较年轻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，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接触到了很多优秀的小伙伴 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拓宽了自己的眼界，认识到了自己的不足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各方面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接触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到的知识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相对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来说会更广泛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学习提升的机会更多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2299" y="4307934"/>
            <a:ext cx="3441976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+mn-ea"/>
              </a:rPr>
              <a:t>对业务部门的认知度不够，导致对于项目的理解并不能非常深刻，不能更好的衔接。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需要多了解</a:t>
            </a:r>
            <a:endParaRPr lang="zh-CN" altLang="ms-MY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7"/>
          <p:cNvSpPr txBox="1"/>
          <p:nvPr/>
        </p:nvSpPr>
        <p:spPr bwMode="auto">
          <a:xfrm>
            <a:off x="750888" y="441325"/>
            <a:ext cx="4927600" cy="58429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04. </a:t>
            </a:r>
            <a:r>
              <a:rPr lang="zh-CN" altLang="en-US" sz="3200" b="1" kern="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不足分析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îśḻîḍé"/>
          <p:cNvSpPr txBox="1"/>
          <p:nvPr/>
        </p:nvSpPr>
        <p:spPr>
          <a:xfrm>
            <a:off x="1576973" y="4096351"/>
            <a:ext cx="2578029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前端技术熟练掌握，但对后端技术掌握欠缺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išļíḍe"/>
          <p:cNvSpPr/>
          <p:nvPr/>
        </p:nvSpPr>
        <p:spPr>
          <a:xfrm>
            <a:off x="1576973" y="3816632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后端技术欠缺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işļiḓé"/>
          <p:cNvSpPr txBox="1"/>
          <p:nvPr/>
        </p:nvSpPr>
        <p:spPr>
          <a:xfrm>
            <a:off x="1576973" y="5518015"/>
            <a:ext cx="2578029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时间管理概念较弱，容易被牵着走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ïṣļïḍè"/>
          <p:cNvSpPr/>
          <p:nvPr/>
        </p:nvSpPr>
        <p:spPr>
          <a:xfrm>
            <a:off x="1576973" y="5200831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时间管理能力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12"/>
          <p:cNvCxnSpPr/>
          <p:nvPr/>
        </p:nvCxnSpPr>
        <p:spPr>
          <a:xfrm>
            <a:off x="1703338" y="3561364"/>
            <a:ext cx="245153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íşľiďê"/>
          <p:cNvSpPr txBox="1"/>
          <p:nvPr/>
        </p:nvSpPr>
        <p:spPr>
          <a:xfrm>
            <a:off x="8216330" y="5518015"/>
            <a:ext cx="2578029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有目的性，有针对性的管理时间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îślídê"/>
          <p:cNvSpPr/>
          <p:nvPr/>
        </p:nvSpPr>
        <p:spPr>
          <a:xfrm>
            <a:off x="8216330" y="5200831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algn="l" defTabSz="914400">
              <a:spcBef>
                <a:spcPct val="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sym typeface="+mn-ea"/>
              </a:rPr>
              <a:t>向朴总学习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ï$1îḋè"/>
          <p:cNvSpPr txBox="1"/>
          <p:nvPr/>
        </p:nvSpPr>
        <p:spPr>
          <a:xfrm>
            <a:off x="8216330" y="4347811"/>
            <a:ext cx="2780540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加强后端技术的学习和实践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îṧḻîḓè"/>
          <p:cNvSpPr/>
          <p:nvPr/>
        </p:nvSpPr>
        <p:spPr>
          <a:xfrm>
            <a:off x="8216330" y="3976652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多学，多看，多问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20"/>
          <p:cNvCxnSpPr/>
          <p:nvPr/>
        </p:nvCxnSpPr>
        <p:spPr>
          <a:xfrm>
            <a:off x="8216330" y="3687094"/>
            <a:ext cx="245153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ïSḻiḓe"/>
          <p:cNvGrpSpPr/>
          <p:nvPr/>
        </p:nvGrpSpPr>
        <p:grpSpPr>
          <a:xfrm>
            <a:off x="4401962" y="1721914"/>
            <a:ext cx="3388076" cy="4520042"/>
            <a:chOff x="4290846" y="1522508"/>
            <a:chExt cx="3388076" cy="4520042"/>
          </a:xfrm>
        </p:grpSpPr>
        <p:grpSp>
          <p:nvGrpSpPr>
            <p:cNvPr id="78" name="iśḷîḋè"/>
            <p:cNvGrpSpPr/>
            <p:nvPr/>
          </p:nvGrpSpPr>
          <p:grpSpPr>
            <a:xfrm>
              <a:off x="4290846" y="3579159"/>
              <a:ext cx="1951835" cy="2463391"/>
              <a:chOff x="3948064" y="3579159"/>
              <a:chExt cx="1951835" cy="2463391"/>
            </a:xfrm>
          </p:grpSpPr>
          <p:sp>
            <p:nvSpPr>
              <p:cNvPr id="92" name="iṣļîḓê"/>
              <p:cNvSpPr/>
              <p:nvPr/>
            </p:nvSpPr>
            <p:spPr>
              <a:xfrm rot="13500000">
                <a:off x="4459739" y="4084946"/>
                <a:ext cx="1440160" cy="1440160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-1" fmla="*/ 0 w 1440160"/>
                  <a:gd name="connsiteY0-2" fmla="*/ 1440160 h 1531600"/>
                  <a:gd name="connsiteX1-3" fmla="*/ 0 w 1440160"/>
                  <a:gd name="connsiteY1-4" fmla="*/ 0 h 1531600"/>
                  <a:gd name="connsiteX2-5" fmla="*/ 1440160 w 1440160"/>
                  <a:gd name="connsiteY2-6" fmla="*/ 0 h 1531600"/>
                  <a:gd name="connsiteX3-7" fmla="*/ 1440160 w 1440160"/>
                  <a:gd name="connsiteY3-8" fmla="*/ 1440160 h 1531600"/>
                  <a:gd name="connsiteX4-9" fmla="*/ 91440 w 1440160"/>
                  <a:gd name="connsiteY4-10" fmla="*/ 1531600 h 1531600"/>
                  <a:gd name="connsiteX0-11" fmla="*/ 0 w 1440160"/>
                  <a:gd name="connsiteY0-12" fmla="*/ 0 h 1531600"/>
                  <a:gd name="connsiteX1-13" fmla="*/ 1440160 w 1440160"/>
                  <a:gd name="connsiteY1-14" fmla="*/ 0 h 1531600"/>
                  <a:gd name="connsiteX2-15" fmla="*/ 1440160 w 1440160"/>
                  <a:gd name="connsiteY2-16" fmla="*/ 1440160 h 1531600"/>
                  <a:gd name="connsiteX3-17" fmla="*/ 91440 w 1440160"/>
                  <a:gd name="connsiteY3-18" fmla="*/ 1531600 h 1531600"/>
                  <a:gd name="connsiteX0-19" fmla="*/ 0 w 1440160"/>
                  <a:gd name="connsiteY0-20" fmla="*/ 0 h 1440160"/>
                  <a:gd name="connsiteX1-21" fmla="*/ 1440160 w 1440160"/>
                  <a:gd name="connsiteY1-22" fmla="*/ 0 h 1440160"/>
                  <a:gd name="connsiteX2-23" fmla="*/ 1440160 w 1440160"/>
                  <a:gd name="connsiteY2-24" fmla="*/ 1440160 h 14401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440160" h="1440160">
                    <a:moveTo>
                      <a:pt x="0" y="0"/>
                    </a:moveTo>
                    <a:lnTo>
                      <a:pt x="1440160" y="0"/>
                    </a:lnTo>
                    <a:lnTo>
                      <a:pt x="1440160" y="1440160"/>
                    </a:lnTo>
                  </a:path>
                </a:pathLst>
              </a:custGeom>
              <a:noFill/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93" name="iŝḻîḑè"/>
              <p:cNvGrpSpPr/>
              <p:nvPr/>
            </p:nvGrpSpPr>
            <p:grpSpPr>
              <a:xfrm>
                <a:off x="4972299" y="3579159"/>
                <a:ext cx="415040" cy="415040"/>
                <a:chOff x="7442747" y="2249137"/>
                <a:chExt cx="648072" cy="648072"/>
              </a:xfrm>
            </p:grpSpPr>
            <p:sp>
              <p:nvSpPr>
                <p:cNvPr id="100" name="ïṧlîďé"/>
                <p:cNvSpPr/>
                <p:nvPr/>
              </p:nvSpPr>
              <p:spPr>
                <a:xfrm>
                  <a:off x="7442747" y="2249137"/>
                  <a:ext cx="648072" cy="648072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1" name="iŝļîde"/>
                <p:cNvSpPr/>
                <p:nvPr/>
              </p:nvSpPr>
              <p:spPr bwMode="auto">
                <a:xfrm>
                  <a:off x="7576637" y="2390028"/>
                  <a:ext cx="380293" cy="366291"/>
                </a:xfrm>
                <a:custGeom>
                  <a:avLst/>
                  <a:gdLst>
                    <a:gd name="connsiteX0" fmla="*/ 304701 w 609473"/>
                    <a:gd name="connsiteY0" fmla="*/ 381618 h 587034"/>
                    <a:gd name="connsiteX1" fmla="*/ 325879 w 609473"/>
                    <a:gd name="connsiteY1" fmla="*/ 394101 h 587034"/>
                    <a:gd name="connsiteX2" fmla="*/ 309542 w 609473"/>
                    <a:gd name="connsiteY2" fmla="*/ 410914 h 587034"/>
                    <a:gd name="connsiteX3" fmla="*/ 331022 w 609473"/>
                    <a:gd name="connsiteY3" fmla="*/ 433867 h 587034"/>
                    <a:gd name="connsiteX4" fmla="*/ 312466 w 609473"/>
                    <a:gd name="connsiteY4" fmla="*/ 468800 h 587034"/>
                    <a:gd name="connsiteX5" fmla="*/ 294112 w 609473"/>
                    <a:gd name="connsiteY5" fmla="*/ 468096 h 587034"/>
                    <a:gd name="connsiteX6" fmla="*/ 278380 w 609473"/>
                    <a:gd name="connsiteY6" fmla="*/ 432055 h 587034"/>
                    <a:gd name="connsiteX7" fmla="*/ 299861 w 609473"/>
                    <a:gd name="connsiteY7" fmla="*/ 410612 h 587034"/>
                    <a:gd name="connsiteX8" fmla="*/ 284028 w 609473"/>
                    <a:gd name="connsiteY8" fmla="*/ 393397 h 587034"/>
                    <a:gd name="connsiteX9" fmla="*/ 224835 w 609473"/>
                    <a:gd name="connsiteY9" fmla="*/ 380559 h 587034"/>
                    <a:gd name="connsiteX10" fmla="*/ 283211 w 609473"/>
                    <a:gd name="connsiteY10" fmla="*/ 483344 h 587034"/>
                    <a:gd name="connsiteX11" fmla="*/ 305190 w 609473"/>
                    <a:gd name="connsiteY11" fmla="*/ 499753 h 587034"/>
                    <a:gd name="connsiteX12" fmla="*/ 327069 w 609473"/>
                    <a:gd name="connsiteY12" fmla="*/ 483646 h 587034"/>
                    <a:gd name="connsiteX13" fmla="*/ 387865 w 609473"/>
                    <a:gd name="connsiteY13" fmla="*/ 380861 h 587034"/>
                    <a:gd name="connsiteX14" fmla="*/ 498972 w 609473"/>
                    <a:gd name="connsiteY14" fmla="*/ 386700 h 587034"/>
                    <a:gd name="connsiteX15" fmla="*/ 581344 w 609473"/>
                    <a:gd name="connsiteY15" fmla="*/ 414485 h 587034"/>
                    <a:gd name="connsiteX16" fmla="*/ 609473 w 609473"/>
                    <a:gd name="connsiteY16" fmla="*/ 494820 h 587034"/>
                    <a:gd name="connsiteX17" fmla="*/ 609473 w 609473"/>
                    <a:gd name="connsiteY17" fmla="*/ 529048 h 587034"/>
                    <a:gd name="connsiteX18" fmla="*/ 551399 w 609473"/>
                    <a:gd name="connsiteY18" fmla="*/ 587034 h 587034"/>
                    <a:gd name="connsiteX19" fmla="*/ 58074 w 609473"/>
                    <a:gd name="connsiteY19" fmla="*/ 587034 h 587034"/>
                    <a:gd name="connsiteX20" fmla="*/ 0 w 609473"/>
                    <a:gd name="connsiteY20" fmla="*/ 529048 h 587034"/>
                    <a:gd name="connsiteX21" fmla="*/ 0 w 609473"/>
                    <a:gd name="connsiteY21" fmla="*/ 494820 h 587034"/>
                    <a:gd name="connsiteX22" fmla="*/ 28129 w 609473"/>
                    <a:gd name="connsiteY22" fmla="*/ 414485 h 587034"/>
                    <a:gd name="connsiteX23" fmla="*/ 110501 w 609473"/>
                    <a:gd name="connsiteY23" fmla="*/ 386700 h 587034"/>
                    <a:gd name="connsiteX24" fmla="*/ 316407 w 609473"/>
                    <a:gd name="connsiteY24" fmla="*/ 206077 h 587034"/>
                    <a:gd name="connsiteX25" fmla="*/ 316407 w 609473"/>
                    <a:gd name="connsiteY25" fmla="*/ 272924 h 587034"/>
                    <a:gd name="connsiteX26" fmla="*/ 335965 w 609473"/>
                    <a:gd name="connsiteY26" fmla="*/ 266783 h 587034"/>
                    <a:gd name="connsiteX27" fmla="*/ 346551 w 609473"/>
                    <a:gd name="connsiteY27" fmla="*/ 239602 h 587034"/>
                    <a:gd name="connsiteX28" fmla="*/ 336570 w 609473"/>
                    <a:gd name="connsiteY28" fmla="*/ 216346 h 587034"/>
                    <a:gd name="connsiteX29" fmla="*/ 316407 w 609473"/>
                    <a:gd name="connsiteY29" fmla="*/ 206077 h 587034"/>
                    <a:gd name="connsiteX30" fmla="*/ 299872 w 609473"/>
                    <a:gd name="connsiteY30" fmla="*/ 94230 h 587034"/>
                    <a:gd name="connsiteX31" fmla="*/ 277793 w 609473"/>
                    <a:gd name="connsiteY31" fmla="*/ 102183 h 587034"/>
                    <a:gd name="connsiteX32" fmla="*/ 270534 w 609473"/>
                    <a:gd name="connsiteY32" fmla="*/ 122922 h 587034"/>
                    <a:gd name="connsiteX33" fmla="*/ 281322 w 609473"/>
                    <a:gd name="connsiteY33" fmla="*/ 145674 h 587034"/>
                    <a:gd name="connsiteX34" fmla="*/ 299872 w 609473"/>
                    <a:gd name="connsiteY34" fmla="*/ 154231 h 587034"/>
                    <a:gd name="connsiteX35" fmla="*/ 316407 w 609473"/>
                    <a:gd name="connsiteY35" fmla="*/ 42585 h 587034"/>
                    <a:gd name="connsiteX36" fmla="*/ 316407 w 609473"/>
                    <a:gd name="connsiteY36" fmla="*/ 56478 h 587034"/>
                    <a:gd name="connsiteX37" fmla="*/ 360061 w 609473"/>
                    <a:gd name="connsiteY37" fmla="*/ 70169 h 587034"/>
                    <a:gd name="connsiteX38" fmla="*/ 389904 w 609473"/>
                    <a:gd name="connsiteY38" fmla="*/ 129465 h 587034"/>
                    <a:gd name="connsiteX39" fmla="*/ 344837 w 609473"/>
                    <a:gd name="connsiteY39" fmla="*/ 129465 h 587034"/>
                    <a:gd name="connsiteX40" fmla="*/ 339797 w 609473"/>
                    <a:gd name="connsiteY40" fmla="*/ 107217 h 587034"/>
                    <a:gd name="connsiteX41" fmla="*/ 316407 w 609473"/>
                    <a:gd name="connsiteY41" fmla="*/ 93928 h 587034"/>
                    <a:gd name="connsiteX42" fmla="*/ 316407 w 609473"/>
                    <a:gd name="connsiteY42" fmla="*/ 159063 h 587034"/>
                    <a:gd name="connsiteX43" fmla="*/ 371050 w 609473"/>
                    <a:gd name="connsiteY43" fmla="*/ 183829 h 587034"/>
                    <a:gd name="connsiteX44" fmla="*/ 394037 w 609473"/>
                    <a:gd name="connsiteY44" fmla="*/ 234467 h 587034"/>
                    <a:gd name="connsiteX45" fmla="*/ 362380 w 609473"/>
                    <a:gd name="connsiteY45" fmla="*/ 297086 h 587034"/>
                    <a:gd name="connsiteX46" fmla="*/ 316407 w 609473"/>
                    <a:gd name="connsiteY46" fmla="*/ 311079 h 587034"/>
                    <a:gd name="connsiteX47" fmla="*/ 316407 w 609473"/>
                    <a:gd name="connsiteY47" fmla="*/ 318328 h 587034"/>
                    <a:gd name="connsiteX48" fmla="*/ 445959 w 609473"/>
                    <a:gd name="connsiteY48" fmla="*/ 180507 h 587034"/>
                    <a:gd name="connsiteX49" fmla="*/ 316407 w 609473"/>
                    <a:gd name="connsiteY49" fmla="*/ 42585 h 587034"/>
                    <a:gd name="connsiteX50" fmla="*/ 299872 w 609473"/>
                    <a:gd name="connsiteY50" fmla="*/ 42484 h 587034"/>
                    <a:gd name="connsiteX51" fmla="*/ 168808 w 609473"/>
                    <a:gd name="connsiteY51" fmla="*/ 180507 h 587034"/>
                    <a:gd name="connsiteX52" fmla="*/ 299872 w 609473"/>
                    <a:gd name="connsiteY52" fmla="*/ 318428 h 587034"/>
                    <a:gd name="connsiteX53" fmla="*/ 299872 w 609473"/>
                    <a:gd name="connsiteY53" fmla="*/ 311381 h 587034"/>
                    <a:gd name="connsiteX54" fmla="*/ 249564 w 609473"/>
                    <a:gd name="connsiteY54" fmla="*/ 296683 h 587034"/>
                    <a:gd name="connsiteX55" fmla="*/ 220729 w 609473"/>
                    <a:gd name="connsiteY55" fmla="*/ 229635 h 587034"/>
                    <a:gd name="connsiteX56" fmla="*/ 266904 w 609473"/>
                    <a:gd name="connsiteY56" fmla="*/ 229635 h 587034"/>
                    <a:gd name="connsiteX57" fmla="*/ 273659 w 609473"/>
                    <a:gd name="connsiteY57" fmla="*/ 258528 h 587034"/>
                    <a:gd name="connsiteX58" fmla="*/ 299872 w 609473"/>
                    <a:gd name="connsiteY58" fmla="*/ 273428 h 587034"/>
                    <a:gd name="connsiteX59" fmla="*/ 299872 w 609473"/>
                    <a:gd name="connsiteY59" fmla="*/ 200440 h 587034"/>
                    <a:gd name="connsiteX60" fmla="*/ 285959 w 609473"/>
                    <a:gd name="connsiteY60" fmla="*/ 196312 h 587034"/>
                    <a:gd name="connsiteX61" fmla="*/ 239784 w 609473"/>
                    <a:gd name="connsiteY61" fmla="*/ 169634 h 587034"/>
                    <a:gd name="connsiteX62" fmla="*/ 226375 w 609473"/>
                    <a:gd name="connsiteY62" fmla="*/ 128459 h 587034"/>
                    <a:gd name="connsiteX63" fmla="*/ 231618 w 609473"/>
                    <a:gd name="connsiteY63" fmla="*/ 99566 h 587034"/>
                    <a:gd name="connsiteX64" fmla="*/ 246237 w 609473"/>
                    <a:gd name="connsiteY64" fmla="*/ 77115 h 587034"/>
                    <a:gd name="connsiteX65" fmla="*/ 273256 w 609473"/>
                    <a:gd name="connsiteY65" fmla="*/ 60404 h 587034"/>
                    <a:gd name="connsiteX66" fmla="*/ 299872 w 609473"/>
                    <a:gd name="connsiteY66" fmla="*/ 56075 h 587034"/>
                    <a:gd name="connsiteX67" fmla="*/ 307333 w 609473"/>
                    <a:gd name="connsiteY67" fmla="*/ 0 h 587034"/>
                    <a:gd name="connsiteX68" fmla="*/ 488101 w 609473"/>
                    <a:gd name="connsiteY68" fmla="*/ 180507 h 587034"/>
                    <a:gd name="connsiteX69" fmla="*/ 307333 w 609473"/>
                    <a:gd name="connsiteY69" fmla="*/ 361013 h 587034"/>
                    <a:gd name="connsiteX70" fmla="*/ 126665 w 609473"/>
                    <a:gd name="connsiteY70" fmla="*/ 180507 h 587034"/>
                    <a:gd name="connsiteX71" fmla="*/ 307333 w 609473"/>
                    <a:gd name="connsiteY71" fmla="*/ 0 h 587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09473" h="587034">
                      <a:moveTo>
                        <a:pt x="304701" y="381618"/>
                      </a:moveTo>
                      <a:lnTo>
                        <a:pt x="325879" y="394101"/>
                      </a:lnTo>
                      <a:lnTo>
                        <a:pt x="309542" y="410914"/>
                      </a:lnTo>
                      <a:lnTo>
                        <a:pt x="331022" y="433867"/>
                      </a:lnTo>
                      <a:lnTo>
                        <a:pt x="312466" y="468800"/>
                      </a:lnTo>
                      <a:cubicBezTo>
                        <a:pt x="307021" y="479069"/>
                        <a:pt x="298751" y="478767"/>
                        <a:pt x="294112" y="468096"/>
                      </a:cubicBezTo>
                      <a:lnTo>
                        <a:pt x="278380" y="432055"/>
                      </a:lnTo>
                      <a:lnTo>
                        <a:pt x="299861" y="410612"/>
                      </a:lnTo>
                      <a:lnTo>
                        <a:pt x="284028" y="393397"/>
                      </a:lnTo>
                      <a:close/>
                      <a:moveTo>
                        <a:pt x="224835" y="380559"/>
                      </a:moveTo>
                      <a:lnTo>
                        <a:pt x="283211" y="483344"/>
                      </a:lnTo>
                      <a:cubicBezTo>
                        <a:pt x="289260" y="493914"/>
                        <a:pt x="297024" y="499753"/>
                        <a:pt x="305190" y="499753"/>
                      </a:cubicBezTo>
                      <a:cubicBezTo>
                        <a:pt x="313155" y="499753"/>
                        <a:pt x="320919" y="494015"/>
                        <a:pt x="327069" y="483646"/>
                      </a:cubicBezTo>
                      <a:lnTo>
                        <a:pt x="387865" y="380861"/>
                      </a:lnTo>
                      <a:lnTo>
                        <a:pt x="498972" y="386700"/>
                      </a:lnTo>
                      <a:cubicBezTo>
                        <a:pt x="529521" y="388311"/>
                        <a:pt x="565716" y="400492"/>
                        <a:pt x="581344" y="414485"/>
                      </a:cubicBezTo>
                      <a:cubicBezTo>
                        <a:pt x="597072" y="428679"/>
                        <a:pt x="609473" y="464015"/>
                        <a:pt x="609473" y="494820"/>
                      </a:cubicBezTo>
                      <a:lnTo>
                        <a:pt x="609473" y="529048"/>
                      </a:lnTo>
                      <a:cubicBezTo>
                        <a:pt x="609473" y="561061"/>
                        <a:pt x="583360" y="587034"/>
                        <a:pt x="551399" y="587034"/>
                      </a:cubicBezTo>
                      <a:lnTo>
                        <a:pt x="58074" y="587034"/>
                      </a:lnTo>
                      <a:cubicBezTo>
                        <a:pt x="26012" y="587034"/>
                        <a:pt x="0" y="561061"/>
                        <a:pt x="0" y="529048"/>
                      </a:cubicBezTo>
                      <a:lnTo>
                        <a:pt x="0" y="494820"/>
                      </a:lnTo>
                      <a:cubicBezTo>
                        <a:pt x="0" y="464015"/>
                        <a:pt x="12401" y="428679"/>
                        <a:pt x="28129" y="414485"/>
                      </a:cubicBezTo>
                      <a:cubicBezTo>
                        <a:pt x="43757" y="400492"/>
                        <a:pt x="79851" y="388311"/>
                        <a:pt x="110501" y="386700"/>
                      </a:cubicBezTo>
                      <a:close/>
                      <a:moveTo>
                        <a:pt x="316407" y="206077"/>
                      </a:moveTo>
                      <a:lnTo>
                        <a:pt x="316407" y="272924"/>
                      </a:lnTo>
                      <a:cubicBezTo>
                        <a:pt x="325379" y="271817"/>
                        <a:pt x="331832" y="269703"/>
                        <a:pt x="335965" y="266783"/>
                      </a:cubicBezTo>
                      <a:cubicBezTo>
                        <a:pt x="343023" y="261548"/>
                        <a:pt x="346551" y="252488"/>
                        <a:pt x="346551" y="239602"/>
                      </a:cubicBezTo>
                      <a:cubicBezTo>
                        <a:pt x="346551" y="229736"/>
                        <a:pt x="343224" y="222084"/>
                        <a:pt x="336570" y="216346"/>
                      </a:cubicBezTo>
                      <a:cubicBezTo>
                        <a:pt x="332638" y="213024"/>
                        <a:pt x="325884" y="209601"/>
                        <a:pt x="316407" y="206077"/>
                      </a:cubicBezTo>
                      <a:close/>
                      <a:moveTo>
                        <a:pt x="299872" y="94230"/>
                      </a:moveTo>
                      <a:cubicBezTo>
                        <a:pt x="289891" y="94431"/>
                        <a:pt x="282531" y="97149"/>
                        <a:pt x="277793" y="102183"/>
                      </a:cubicBezTo>
                      <a:cubicBezTo>
                        <a:pt x="272954" y="107317"/>
                        <a:pt x="270534" y="114163"/>
                        <a:pt x="270534" y="122922"/>
                      </a:cubicBezTo>
                      <a:cubicBezTo>
                        <a:pt x="270534" y="132586"/>
                        <a:pt x="274163" y="140137"/>
                        <a:pt x="281322" y="145674"/>
                      </a:cubicBezTo>
                      <a:cubicBezTo>
                        <a:pt x="285354" y="148795"/>
                        <a:pt x="291504" y="151613"/>
                        <a:pt x="299872" y="154231"/>
                      </a:cubicBezTo>
                      <a:close/>
                      <a:moveTo>
                        <a:pt x="316407" y="42585"/>
                      </a:moveTo>
                      <a:lnTo>
                        <a:pt x="316407" y="56478"/>
                      </a:lnTo>
                      <a:cubicBezTo>
                        <a:pt x="334957" y="57887"/>
                        <a:pt x="349576" y="62518"/>
                        <a:pt x="360061" y="70169"/>
                      </a:cubicBezTo>
                      <a:cubicBezTo>
                        <a:pt x="379318" y="82350"/>
                        <a:pt x="389198" y="102082"/>
                        <a:pt x="389904" y="129465"/>
                      </a:cubicBezTo>
                      <a:lnTo>
                        <a:pt x="344837" y="129465"/>
                      </a:lnTo>
                      <a:cubicBezTo>
                        <a:pt x="344031" y="119297"/>
                        <a:pt x="342317" y="111948"/>
                        <a:pt x="339797" y="107217"/>
                      </a:cubicBezTo>
                      <a:cubicBezTo>
                        <a:pt x="335562" y="99163"/>
                        <a:pt x="327698" y="94733"/>
                        <a:pt x="316407" y="93928"/>
                      </a:cubicBezTo>
                      <a:lnTo>
                        <a:pt x="316407" y="159063"/>
                      </a:lnTo>
                      <a:cubicBezTo>
                        <a:pt x="343527" y="168426"/>
                        <a:pt x="361674" y="176681"/>
                        <a:pt x="371050" y="183829"/>
                      </a:cubicBezTo>
                      <a:cubicBezTo>
                        <a:pt x="386375" y="195809"/>
                        <a:pt x="394037" y="212722"/>
                        <a:pt x="394037" y="234467"/>
                      </a:cubicBezTo>
                      <a:cubicBezTo>
                        <a:pt x="394037" y="263159"/>
                        <a:pt x="383451" y="284099"/>
                        <a:pt x="362380" y="297086"/>
                      </a:cubicBezTo>
                      <a:cubicBezTo>
                        <a:pt x="349475" y="305039"/>
                        <a:pt x="334151" y="309670"/>
                        <a:pt x="316407" y="311079"/>
                      </a:cubicBezTo>
                      <a:lnTo>
                        <a:pt x="316407" y="318328"/>
                      </a:lnTo>
                      <a:cubicBezTo>
                        <a:pt x="388593" y="313697"/>
                        <a:pt x="445959" y="253696"/>
                        <a:pt x="445959" y="180507"/>
                      </a:cubicBezTo>
                      <a:cubicBezTo>
                        <a:pt x="445959" y="107217"/>
                        <a:pt x="388593" y="47316"/>
                        <a:pt x="316407" y="42585"/>
                      </a:cubicBezTo>
                      <a:close/>
                      <a:moveTo>
                        <a:pt x="299872" y="42484"/>
                      </a:moveTo>
                      <a:cubicBezTo>
                        <a:pt x="226980" y="46410"/>
                        <a:pt x="168808" y="106713"/>
                        <a:pt x="168808" y="180507"/>
                      </a:cubicBezTo>
                      <a:cubicBezTo>
                        <a:pt x="168808" y="254199"/>
                        <a:pt x="226980" y="314502"/>
                        <a:pt x="299872" y="318428"/>
                      </a:cubicBezTo>
                      <a:lnTo>
                        <a:pt x="299872" y="311381"/>
                      </a:lnTo>
                      <a:cubicBezTo>
                        <a:pt x="277390" y="308864"/>
                        <a:pt x="260553" y="303931"/>
                        <a:pt x="249564" y="296683"/>
                      </a:cubicBezTo>
                      <a:cubicBezTo>
                        <a:pt x="230005" y="283596"/>
                        <a:pt x="220427" y="261246"/>
                        <a:pt x="220729" y="229635"/>
                      </a:cubicBezTo>
                      <a:lnTo>
                        <a:pt x="266904" y="229635"/>
                      </a:lnTo>
                      <a:cubicBezTo>
                        <a:pt x="268518" y="244031"/>
                        <a:pt x="270736" y="253696"/>
                        <a:pt x="273659" y="258528"/>
                      </a:cubicBezTo>
                      <a:cubicBezTo>
                        <a:pt x="278095" y="266179"/>
                        <a:pt x="286867" y="271112"/>
                        <a:pt x="299872" y="273428"/>
                      </a:cubicBezTo>
                      <a:lnTo>
                        <a:pt x="299872" y="200440"/>
                      </a:lnTo>
                      <a:lnTo>
                        <a:pt x="285959" y="196312"/>
                      </a:lnTo>
                      <a:cubicBezTo>
                        <a:pt x="264182" y="189970"/>
                        <a:pt x="248757" y="181010"/>
                        <a:pt x="239784" y="169634"/>
                      </a:cubicBezTo>
                      <a:cubicBezTo>
                        <a:pt x="230811" y="158258"/>
                        <a:pt x="226375" y="144466"/>
                        <a:pt x="226375" y="128459"/>
                      </a:cubicBezTo>
                      <a:cubicBezTo>
                        <a:pt x="226375" y="117787"/>
                        <a:pt x="228089" y="108223"/>
                        <a:pt x="231618" y="99566"/>
                      </a:cubicBezTo>
                      <a:cubicBezTo>
                        <a:pt x="235046" y="90908"/>
                        <a:pt x="239986" y="83357"/>
                        <a:pt x="246237" y="77115"/>
                      </a:cubicBezTo>
                      <a:cubicBezTo>
                        <a:pt x="254302" y="69062"/>
                        <a:pt x="263376" y="63424"/>
                        <a:pt x="273256" y="60404"/>
                      </a:cubicBezTo>
                      <a:cubicBezTo>
                        <a:pt x="279406" y="58390"/>
                        <a:pt x="288177" y="56981"/>
                        <a:pt x="299872" y="56075"/>
                      </a:cubicBezTo>
                      <a:close/>
                      <a:moveTo>
                        <a:pt x="307333" y="0"/>
                      </a:moveTo>
                      <a:cubicBezTo>
                        <a:pt x="407043" y="0"/>
                        <a:pt x="488101" y="80941"/>
                        <a:pt x="488101" y="180507"/>
                      </a:cubicBezTo>
                      <a:cubicBezTo>
                        <a:pt x="488101" y="279971"/>
                        <a:pt x="407043" y="361013"/>
                        <a:pt x="307333" y="361013"/>
                      </a:cubicBezTo>
                      <a:cubicBezTo>
                        <a:pt x="207724" y="361013"/>
                        <a:pt x="126665" y="279971"/>
                        <a:pt x="126665" y="180507"/>
                      </a:cubicBezTo>
                      <a:cubicBezTo>
                        <a:pt x="126665" y="80941"/>
                        <a:pt x="207724" y="0"/>
                        <a:pt x="30733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94" name="işľîḋe"/>
              <p:cNvGrpSpPr/>
              <p:nvPr/>
            </p:nvGrpSpPr>
            <p:grpSpPr>
              <a:xfrm>
                <a:off x="3948064" y="4597506"/>
                <a:ext cx="415040" cy="415040"/>
                <a:chOff x="4792557" y="2249137"/>
                <a:chExt cx="648072" cy="648072"/>
              </a:xfrm>
            </p:grpSpPr>
            <p:sp>
              <p:nvSpPr>
                <p:cNvPr id="98" name="iṣḻïḓe"/>
                <p:cNvSpPr/>
                <p:nvPr/>
              </p:nvSpPr>
              <p:spPr>
                <a:xfrm>
                  <a:off x="4792557" y="2249137"/>
                  <a:ext cx="648072" cy="64807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9" name="ïşlïḑê"/>
                <p:cNvSpPr/>
                <p:nvPr/>
              </p:nvSpPr>
              <p:spPr bwMode="auto">
                <a:xfrm>
                  <a:off x="4926447" y="2390028"/>
                  <a:ext cx="380293" cy="366291"/>
                </a:xfrm>
                <a:custGeom>
                  <a:avLst/>
                  <a:gdLst>
                    <a:gd name="T0" fmla="*/ 4096 w 6827"/>
                    <a:gd name="T1" fmla="*/ 4551 h 6827"/>
                    <a:gd name="T2" fmla="*/ 6258 w 6827"/>
                    <a:gd name="T3" fmla="*/ 4096 h 6827"/>
                    <a:gd name="T4" fmla="*/ 2348 w 6827"/>
                    <a:gd name="T5" fmla="*/ 4911 h 6827"/>
                    <a:gd name="T6" fmla="*/ 569 w 6827"/>
                    <a:gd name="T7" fmla="*/ 4551 h 6827"/>
                    <a:gd name="T8" fmla="*/ 569 w 6827"/>
                    <a:gd name="T9" fmla="*/ 3982 h 6827"/>
                    <a:gd name="T10" fmla="*/ 1707 w 6827"/>
                    <a:gd name="T11" fmla="*/ 2503 h 6827"/>
                    <a:gd name="T12" fmla="*/ 3868 w 6827"/>
                    <a:gd name="T13" fmla="*/ 2731 h 6827"/>
                    <a:gd name="T14" fmla="*/ 5827 w 6827"/>
                    <a:gd name="T15" fmla="*/ 2004 h 6827"/>
                    <a:gd name="T16" fmla="*/ 6258 w 6827"/>
                    <a:gd name="T17" fmla="*/ 1820 h 6827"/>
                    <a:gd name="T18" fmla="*/ 4779 w 6827"/>
                    <a:gd name="T19" fmla="*/ 0 h 6827"/>
                    <a:gd name="T20" fmla="*/ 2854 w 6827"/>
                    <a:gd name="T21" fmla="*/ 2381 h 6827"/>
                    <a:gd name="T22" fmla="*/ 1239 w 6827"/>
                    <a:gd name="T23" fmla="*/ 2257 h 6827"/>
                    <a:gd name="T24" fmla="*/ 569 w 6827"/>
                    <a:gd name="T25" fmla="*/ 2844 h 6827"/>
                    <a:gd name="T26" fmla="*/ 569 w 6827"/>
                    <a:gd name="T27" fmla="*/ 2276 h 6827"/>
                    <a:gd name="T28" fmla="*/ 569 w 6827"/>
                    <a:gd name="T29" fmla="*/ 1707 h 6827"/>
                    <a:gd name="T30" fmla="*/ 569 w 6827"/>
                    <a:gd name="T31" fmla="*/ 1138 h 6827"/>
                    <a:gd name="T32" fmla="*/ 569 w 6827"/>
                    <a:gd name="T33" fmla="*/ 569 h 6827"/>
                    <a:gd name="T34" fmla="*/ 341 w 6827"/>
                    <a:gd name="T35" fmla="*/ 0 h 6827"/>
                    <a:gd name="T36" fmla="*/ 114 w 6827"/>
                    <a:gd name="T37" fmla="*/ 569 h 6827"/>
                    <a:gd name="T38" fmla="*/ 114 w 6827"/>
                    <a:gd name="T39" fmla="*/ 1138 h 6827"/>
                    <a:gd name="T40" fmla="*/ 114 w 6827"/>
                    <a:gd name="T41" fmla="*/ 1707 h 6827"/>
                    <a:gd name="T42" fmla="*/ 114 w 6827"/>
                    <a:gd name="T43" fmla="*/ 2276 h 6827"/>
                    <a:gd name="T44" fmla="*/ 114 w 6827"/>
                    <a:gd name="T45" fmla="*/ 2844 h 6827"/>
                    <a:gd name="T46" fmla="*/ 114 w 6827"/>
                    <a:gd name="T47" fmla="*/ 3413 h 6827"/>
                    <a:gd name="T48" fmla="*/ 114 w 6827"/>
                    <a:gd name="T49" fmla="*/ 3982 h 6827"/>
                    <a:gd name="T50" fmla="*/ 114 w 6827"/>
                    <a:gd name="T51" fmla="*/ 4551 h 6827"/>
                    <a:gd name="T52" fmla="*/ 114 w 6827"/>
                    <a:gd name="T53" fmla="*/ 5120 h 6827"/>
                    <a:gd name="T54" fmla="*/ 114 w 6827"/>
                    <a:gd name="T55" fmla="*/ 5689 h 6827"/>
                    <a:gd name="T56" fmla="*/ 114 w 6827"/>
                    <a:gd name="T57" fmla="*/ 6258 h 6827"/>
                    <a:gd name="T58" fmla="*/ 683 w 6827"/>
                    <a:gd name="T59" fmla="*/ 6713 h 6827"/>
                    <a:gd name="T60" fmla="*/ 1252 w 6827"/>
                    <a:gd name="T61" fmla="*/ 6713 h 6827"/>
                    <a:gd name="T62" fmla="*/ 1820 w 6827"/>
                    <a:gd name="T63" fmla="*/ 6713 h 6827"/>
                    <a:gd name="T64" fmla="*/ 2389 w 6827"/>
                    <a:gd name="T65" fmla="*/ 6713 h 6827"/>
                    <a:gd name="T66" fmla="*/ 2958 w 6827"/>
                    <a:gd name="T67" fmla="*/ 6713 h 6827"/>
                    <a:gd name="T68" fmla="*/ 3527 w 6827"/>
                    <a:gd name="T69" fmla="*/ 6713 h 6827"/>
                    <a:gd name="T70" fmla="*/ 4096 w 6827"/>
                    <a:gd name="T71" fmla="*/ 6713 h 6827"/>
                    <a:gd name="T72" fmla="*/ 4665 w 6827"/>
                    <a:gd name="T73" fmla="*/ 6713 h 6827"/>
                    <a:gd name="T74" fmla="*/ 5234 w 6827"/>
                    <a:gd name="T75" fmla="*/ 6713 h 6827"/>
                    <a:gd name="T76" fmla="*/ 5803 w 6827"/>
                    <a:gd name="T77" fmla="*/ 6713 h 6827"/>
                    <a:gd name="T78" fmla="*/ 6371 w 6827"/>
                    <a:gd name="T79" fmla="*/ 6713 h 6827"/>
                    <a:gd name="T80" fmla="*/ 6827 w 6827"/>
                    <a:gd name="T81" fmla="*/ 6485 h 6827"/>
                    <a:gd name="T82" fmla="*/ 6371 w 6827"/>
                    <a:gd name="T83" fmla="*/ 6258 h 6827"/>
                    <a:gd name="T84" fmla="*/ 5803 w 6827"/>
                    <a:gd name="T85" fmla="*/ 6258 h 6827"/>
                    <a:gd name="T86" fmla="*/ 5234 w 6827"/>
                    <a:gd name="T87" fmla="*/ 6258 h 6827"/>
                    <a:gd name="T88" fmla="*/ 4665 w 6827"/>
                    <a:gd name="T89" fmla="*/ 6258 h 6827"/>
                    <a:gd name="T90" fmla="*/ 4096 w 6827"/>
                    <a:gd name="T91" fmla="*/ 6258 h 6827"/>
                    <a:gd name="T92" fmla="*/ 3527 w 6827"/>
                    <a:gd name="T93" fmla="*/ 6258 h 6827"/>
                    <a:gd name="T94" fmla="*/ 2958 w 6827"/>
                    <a:gd name="T95" fmla="*/ 6258 h 6827"/>
                    <a:gd name="T96" fmla="*/ 2389 w 6827"/>
                    <a:gd name="T97" fmla="*/ 6258 h 6827"/>
                    <a:gd name="T98" fmla="*/ 1820 w 6827"/>
                    <a:gd name="T99" fmla="*/ 6258 h 6827"/>
                    <a:gd name="T100" fmla="*/ 1252 w 6827"/>
                    <a:gd name="T101" fmla="*/ 6258 h 6827"/>
                    <a:gd name="T102" fmla="*/ 683 w 6827"/>
                    <a:gd name="T103" fmla="*/ 6258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827" h="6827">
                      <a:moveTo>
                        <a:pt x="1263" y="5234"/>
                      </a:moveTo>
                      <a:cubicBezTo>
                        <a:pt x="1316" y="5493"/>
                        <a:pt x="1546" y="5689"/>
                        <a:pt x="1820" y="5689"/>
                      </a:cubicBezTo>
                      <a:cubicBezTo>
                        <a:pt x="2114" y="5689"/>
                        <a:pt x="2354" y="5464"/>
                        <a:pt x="2383" y="5178"/>
                      </a:cubicBezTo>
                      <a:lnTo>
                        <a:pt x="3568" y="4191"/>
                      </a:lnTo>
                      <a:cubicBezTo>
                        <a:pt x="3652" y="4401"/>
                        <a:pt x="3856" y="4551"/>
                        <a:pt x="4096" y="4551"/>
                      </a:cubicBezTo>
                      <a:cubicBezTo>
                        <a:pt x="4348" y="4551"/>
                        <a:pt x="4560" y="4385"/>
                        <a:pt x="4635" y="4157"/>
                      </a:cubicBezTo>
                      <a:lnTo>
                        <a:pt x="5696" y="4736"/>
                      </a:lnTo>
                      <a:cubicBezTo>
                        <a:pt x="5732" y="5016"/>
                        <a:pt x="5969" y="5234"/>
                        <a:pt x="6258" y="5234"/>
                      </a:cubicBezTo>
                      <a:cubicBezTo>
                        <a:pt x="6571" y="5234"/>
                        <a:pt x="6827" y="4979"/>
                        <a:pt x="6827" y="4665"/>
                      </a:cubicBezTo>
                      <a:cubicBezTo>
                        <a:pt x="6827" y="4351"/>
                        <a:pt x="6571" y="4096"/>
                        <a:pt x="6258" y="4096"/>
                      </a:cubicBezTo>
                      <a:cubicBezTo>
                        <a:pt x="6006" y="4096"/>
                        <a:pt x="5794" y="4262"/>
                        <a:pt x="5719" y="4490"/>
                      </a:cubicBezTo>
                      <a:lnTo>
                        <a:pt x="4658" y="3911"/>
                      </a:lnTo>
                      <a:cubicBezTo>
                        <a:pt x="4622" y="3631"/>
                        <a:pt x="4385" y="3413"/>
                        <a:pt x="4096" y="3413"/>
                      </a:cubicBezTo>
                      <a:cubicBezTo>
                        <a:pt x="3802" y="3413"/>
                        <a:pt x="3563" y="3638"/>
                        <a:pt x="3533" y="3924"/>
                      </a:cubicBezTo>
                      <a:lnTo>
                        <a:pt x="2348" y="4911"/>
                      </a:lnTo>
                      <a:cubicBezTo>
                        <a:pt x="2265" y="4701"/>
                        <a:pt x="2060" y="4551"/>
                        <a:pt x="1820" y="4551"/>
                      </a:cubicBezTo>
                      <a:cubicBezTo>
                        <a:pt x="1546" y="4551"/>
                        <a:pt x="1316" y="4747"/>
                        <a:pt x="1263" y="5006"/>
                      </a:cubicBezTo>
                      <a:lnTo>
                        <a:pt x="455" y="5006"/>
                      </a:lnTo>
                      <a:lnTo>
                        <a:pt x="455" y="4551"/>
                      </a:lnTo>
                      <a:lnTo>
                        <a:pt x="569" y="4551"/>
                      </a:lnTo>
                      <a:cubicBezTo>
                        <a:pt x="632" y="4551"/>
                        <a:pt x="683" y="4500"/>
                        <a:pt x="683" y="4437"/>
                      </a:cubicBezTo>
                      <a:cubicBezTo>
                        <a:pt x="683" y="4374"/>
                        <a:pt x="632" y="4324"/>
                        <a:pt x="569" y="4324"/>
                      </a:cubicBezTo>
                      <a:lnTo>
                        <a:pt x="455" y="4324"/>
                      </a:lnTo>
                      <a:lnTo>
                        <a:pt x="455" y="3982"/>
                      </a:lnTo>
                      <a:lnTo>
                        <a:pt x="569" y="3982"/>
                      </a:lnTo>
                      <a:cubicBezTo>
                        <a:pt x="632" y="3982"/>
                        <a:pt x="683" y="3931"/>
                        <a:pt x="683" y="3868"/>
                      </a:cubicBezTo>
                      <a:cubicBezTo>
                        <a:pt x="683" y="3806"/>
                        <a:pt x="632" y="3755"/>
                        <a:pt x="569" y="3755"/>
                      </a:cubicBezTo>
                      <a:lnTo>
                        <a:pt x="480" y="3755"/>
                      </a:lnTo>
                      <a:lnTo>
                        <a:pt x="1407" y="2416"/>
                      </a:lnTo>
                      <a:cubicBezTo>
                        <a:pt x="1494" y="2470"/>
                        <a:pt x="1596" y="2503"/>
                        <a:pt x="1707" y="2503"/>
                      </a:cubicBezTo>
                      <a:cubicBezTo>
                        <a:pt x="1888" y="2503"/>
                        <a:pt x="2048" y="2416"/>
                        <a:pt x="2152" y="2284"/>
                      </a:cubicBezTo>
                      <a:lnTo>
                        <a:pt x="2752" y="2584"/>
                      </a:lnTo>
                      <a:cubicBezTo>
                        <a:pt x="2740" y="2631"/>
                        <a:pt x="2731" y="2680"/>
                        <a:pt x="2731" y="2731"/>
                      </a:cubicBezTo>
                      <a:cubicBezTo>
                        <a:pt x="2731" y="3044"/>
                        <a:pt x="2986" y="3300"/>
                        <a:pt x="3300" y="3300"/>
                      </a:cubicBezTo>
                      <a:cubicBezTo>
                        <a:pt x="3613" y="3300"/>
                        <a:pt x="3868" y="3044"/>
                        <a:pt x="3868" y="2731"/>
                      </a:cubicBezTo>
                      <a:cubicBezTo>
                        <a:pt x="3868" y="2608"/>
                        <a:pt x="3829" y="2496"/>
                        <a:pt x="3763" y="2403"/>
                      </a:cubicBezTo>
                      <a:lnTo>
                        <a:pt x="4488" y="1055"/>
                      </a:lnTo>
                      <a:cubicBezTo>
                        <a:pt x="4574" y="1107"/>
                        <a:pt x="4672" y="1138"/>
                        <a:pt x="4779" y="1138"/>
                      </a:cubicBezTo>
                      <a:cubicBezTo>
                        <a:pt x="4891" y="1138"/>
                        <a:pt x="4995" y="1104"/>
                        <a:pt x="5083" y="1048"/>
                      </a:cubicBezTo>
                      <a:lnTo>
                        <a:pt x="5827" y="2004"/>
                      </a:lnTo>
                      <a:cubicBezTo>
                        <a:pt x="5829" y="2007"/>
                        <a:pt x="5833" y="2009"/>
                        <a:pt x="5836" y="2011"/>
                      </a:cubicBezTo>
                      <a:cubicBezTo>
                        <a:pt x="5745" y="2112"/>
                        <a:pt x="5689" y="2244"/>
                        <a:pt x="5689" y="2389"/>
                      </a:cubicBezTo>
                      <a:cubicBezTo>
                        <a:pt x="5689" y="2703"/>
                        <a:pt x="5944" y="2958"/>
                        <a:pt x="6258" y="2958"/>
                      </a:cubicBezTo>
                      <a:cubicBezTo>
                        <a:pt x="6571" y="2958"/>
                        <a:pt x="6827" y="2703"/>
                        <a:pt x="6827" y="2389"/>
                      </a:cubicBezTo>
                      <a:cubicBezTo>
                        <a:pt x="6827" y="2076"/>
                        <a:pt x="6571" y="1820"/>
                        <a:pt x="6258" y="1820"/>
                      </a:cubicBezTo>
                      <a:cubicBezTo>
                        <a:pt x="6170" y="1820"/>
                        <a:pt x="6087" y="1842"/>
                        <a:pt x="6013" y="1878"/>
                      </a:cubicBezTo>
                      <a:cubicBezTo>
                        <a:pt x="6010" y="1874"/>
                        <a:pt x="6010" y="1869"/>
                        <a:pt x="6006" y="1864"/>
                      </a:cubicBezTo>
                      <a:lnTo>
                        <a:pt x="5248" y="890"/>
                      </a:lnTo>
                      <a:cubicBezTo>
                        <a:pt x="5311" y="798"/>
                        <a:pt x="5348" y="688"/>
                        <a:pt x="5348" y="569"/>
                      </a:cubicBezTo>
                      <a:cubicBezTo>
                        <a:pt x="5348" y="255"/>
                        <a:pt x="5092" y="0"/>
                        <a:pt x="4779" y="0"/>
                      </a:cubicBezTo>
                      <a:cubicBezTo>
                        <a:pt x="4465" y="0"/>
                        <a:pt x="4210" y="255"/>
                        <a:pt x="4210" y="569"/>
                      </a:cubicBezTo>
                      <a:cubicBezTo>
                        <a:pt x="4210" y="691"/>
                        <a:pt x="4249" y="804"/>
                        <a:pt x="4315" y="897"/>
                      </a:cubicBezTo>
                      <a:lnTo>
                        <a:pt x="3590" y="2244"/>
                      </a:lnTo>
                      <a:cubicBezTo>
                        <a:pt x="3505" y="2193"/>
                        <a:pt x="3406" y="2162"/>
                        <a:pt x="3300" y="2162"/>
                      </a:cubicBezTo>
                      <a:cubicBezTo>
                        <a:pt x="3118" y="2162"/>
                        <a:pt x="2959" y="2248"/>
                        <a:pt x="2854" y="2381"/>
                      </a:cubicBezTo>
                      <a:lnTo>
                        <a:pt x="2254" y="2081"/>
                      </a:lnTo>
                      <a:cubicBezTo>
                        <a:pt x="2267" y="2034"/>
                        <a:pt x="2276" y="1985"/>
                        <a:pt x="2276" y="1934"/>
                      </a:cubicBezTo>
                      <a:cubicBezTo>
                        <a:pt x="2276" y="1621"/>
                        <a:pt x="2020" y="1365"/>
                        <a:pt x="1707" y="1365"/>
                      </a:cubicBezTo>
                      <a:cubicBezTo>
                        <a:pt x="1393" y="1365"/>
                        <a:pt x="1138" y="1621"/>
                        <a:pt x="1138" y="1934"/>
                      </a:cubicBezTo>
                      <a:cubicBezTo>
                        <a:pt x="1138" y="2054"/>
                        <a:pt x="1176" y="2166"/>
                        <a:pt x="1239" y="2257"/>
                      </a:cubicBezTo>
                      <a:lnTo>
                        <a:pt x="593" y="3191"/>
                      </a:lnTo>
                      <a:cubicBezTo>
                        <a:pt x="585" y="3189"/>
                        <a:pt x="578" y="3186"/>
                        <a:pt x="569" y="3186"/>
                      </a:cubicBezTo>
                      <a:lnTo>
                        <a:pt x="455" y="3186"/>
                      </a:lnTo>
                      <a:lnTo>
                        <a:pt x="455" y="2844"/>
                      </a:lnTo>
                      <a:lnTo>
                        <a:pt x="569" y="2844"/>
                      </a:lnTo>
                      <a:cubicBezTo>
                        <a:pt x="632" y="2844"/>
                        <a:pt x="683" y="2794"/>
                        <a:pt x="683" y="2731"/>
                      </a:cubicBezTo>
                      <a:cubicBezTo>
                        <a:pt x="683" y="2668"/>
                        <a:pt x="632" y="2617"/>
                        <a:pt x="569" y="2617"/>
                      </a:cubicBezTo>
                      <a:lnTo>
                        <a:pt x="455" y="2617"/>
                      </a:lnTo>
                      <a:lnTo>
                        <a:pt x="455" y="2276"/>
                      </a:lnTo>
                      <a:lnTo>
                        <a:pt x="569" y="2276"/>
                      </a:lnTo>
                      <a:cubicBezTo>
                        <a:pt x="632" y="2276"/>
                        <a:pt x="683" y="2225"/>
                        <a:pt x="683" y="2162"/>
                      </a:cubicBezTo>
                      <a:cubicBezTo>
                        <a:pt x="683" y="2099"/>
                        <a:pt x="632" y="2048"/>
                        <a:pt x="569" y="2048"/>
                      </a:cubicBezTo>
                      <a:lnTo>
                        <a:pt x="455" y="2048"/>
                      </a:lnTo>
                      <a:lnTo>
                        <a:pt x="455" y="1707"/>
                      </a:lnTo>
                      <a:lnTo>
                        <a:pt x="569" y="1707"/>
                      </a:lnTo>
                      <a:cubicBezTo>
                        <a:pt x="632" y="1707"/>
                        <a:pt x="683" y="1656"/>
                        <a:pt x="683" y="1593"/>
                      </a:cubicBezTo>
                      <a:cubicBezTo>
                        <a:pt x="683" y="1530"/>
                        <a:pt x="632" y="1479"/>
                        <a:pt x="569" y="1479"/>
                      </a:cubicBezTo>
                      <a:lnTo>
                        <a:pt x="455" y="1479"/>
                      </a:lnTo>
                      <a:lnTo>
                        <a:pt x="455" y="1138"/>
                      </a:lnTo>
                      <a:lnTo>
                        <a:pt x="569" y="1138"/>
                      </a:lnTo>
                      <a:cubicBezTo>
                        <a:pt x="632" y="1138"/>
                        <a:pt x="683" y="1087"/>
                        <a:pt x="683" y="1024"/>
                      </a:cubicBezTo>
                      <a:cubicBezTo>
                        <a:pt x="683" y="961"/>
                        <a:pt x="632" y="910"/>
                        <a:pt x="569" y="910"/>
                      </a:cubicBezTo>
                      <a:lnTo>
                        <a:pt x="455" y="910"/>
                      </a:lnTo>
                      <a:lnTo>
                        <a:pt x="455" y="569"/>
                      </a:lnTo>
                      <a:lnTo>
                        <a:pt x="569" y="569"/>
                      </a:lnTo>
                      <a:cubicBezTo>
                        <a:pt x="632" y="569"/>
                        <a:pt x="683" y="518"/>
                        <a:pt x="683" y="455"/>
                      </a:cubicBezTo>
                      <a:cubicBezTo>
                        <a:pt x="683" y="392"/>
                        <a:pt x="632" y="341"/>
                        <a:pt x="569" y="341"/>
                      </a:cubicBezTo>
                      <a:lnTo>
                        <a:pt x="455" y="341"/>
                      </a:lnTo>
                      <a:lnTo>
                        <a:pt x="455" y="114"/>
                      </a:lnTo>
                      <a:cubicBezTo>
                        <a:pt x="455" y="51"/>
                        <a:pt x="404" y="0"/>
                        <a:pt x="341" y="0"/>
                      </a:cubicBezTo>
                      <a:cubicBezTo>
                        <a:pt x="278" y="0"/>
                        <a:pt x="228" y="51"/>
                        <a:pt x="228" y="114"/>
                      </a:cubicBezTo>
                      <a:lnTo>
                        <a:pt x="228" y="341"/>
                      </a:lnTo>
                      <a:lnTo>
                        <a:pt x="114" y="341"/>
                      </a:lnTo>
                      <a:cubicBezTo>
                        <a:pt x="51" y="341"/>
                        <a:pt x="0" y="392"/>
                        <a:pt x="0" y="455"/>
                      </a:cubicBezTo>
                      <a:cubicBezTo>
                        <a:pt x="0" y="518"/>
                        <a:pt x="51" y="569"/>
                        <a:pt x="114" y="569"/>
                      </a:cubicBezTo>
                      <a:lnTo>
                        <a:pt x="228" y="569"/>
                      </a:lnTo>
                      <a:lnTo>
                        <a:pt x="228" y="910"/>
                      </a:lnTo>
                      <a:lnTo>
                        <a:pt x="114" y="910"/>
                      </a:lnTo>
                      <a:cubicBezTo>
                        <a:pt x="51" y="910"/>
                        <a:pt x="0" y="961"/>
                        <a:pt x="0" y="1024"/>
                      </a:cubicBezTo>
                      <a:cubicBezTo>
                        <a:pt x="0" y="1087"/>
                        <a:pt x="51" y="1138"/>
                        <a:pt x="114" y="1138"/>
                      </a:cubicBezTo>
                      <a:lnTo>
                        <a:pt x="228" y="1138"/>
                      </a:lnTo>
                      <a:lnTo>
                        <a:pt x="228" y="1479"/>
                      </a:lnTo>
                      <a:lnTo>
                        <a:pt x="114" y="1479"/>
                      </a:lnTo>
                      <a:cubicBezTo>
                        <a:pt x="51" y="1479"/>
                        <a:pt x="0" y="1530"/>
                        <a:pt x="0" y="1593"/>
                      </a:cubicBezTo>
                      <a:cubicBezTo>
                        <a:pt x="0" y="1656"/>
                        <a:pt x="51" y="1707"/>
                        <a:pt x="114" y="1707"/>
                      </a:cubicBezTo>
                      <a:lnTo>
                        <a:pt x="228" y="1707"/>
                      </a:lnTo>
                      <a:lnTo>
                        <a:pt x="228" y="2048"/>
                      </a:lnTo>
                      <a:lnTo>
                        <a:pt x="114" y="2048"/>
                      </a:lnTo>
                      <a:cubicBezTo>
                        <a:pt x="51" y="2048"/>
                        <a:pt x="0" y="2099"/>
                        <a:pt x="0" y="2162"/>
                      </a:cubicBezTo>
                      <a:cubicBezTo>
                        <a:pt x="0" y="2225"/>
                        <a:pt x="51" y="2276"/>
                        <a:pt x="114" y="2276"/>
                      </a:cubicBezTo>
                      <a:lnTo>
                        <a:pt x="228" y="2276"/>
                      </a:lnTo>
                      <a:lnTo>
                        <a:pt x="228" y="2617"/>
                      </a:lnTo>
                      <a:lnTo>
                        <a:pt x="114" y="2617"/>
                      </a:lnTo>
                      <a:cubicBezTo>
                        <a:pt x="51" y="2617"/>
                        <a:pt x="0" y="2668"/>
                        <a:pt x="0" y="2731"/>
                      </a:cubicBezTo>
                      <a:cubicBezTo>
                        <a:pt x="0" y="2794"/>
                        <a:pt x="51" y="2844"/>
                        <a:pt x="114" y="2844"/>
                      </a:cubicBezTo>
                      <a:lnTo>
                        <a:pt x="228" y="2844"/>
                      </a:lnTo>
                      <a:lnTo>
                        <a:pt x="228" y="3186"/>
                      </a:lnTo>
                      <a:lnTo>
                        <a:pt x="114" y="3186"/>
                      </a:lnTo>
                      <a:cubicBezTo>
                        <a:pt x="51" y="3186"/>
                        <a:pt x="0" y="3237"/>
                        <a:pt x="0" y="3300"/>
                      </a:cubicBezTo>
                      <a:cubicBezTo>
                        <a:pt x="0" y="3362"/>
                        <a:pt x="51" y="3413"/>
                        <a:pt x="114" y="3413"/>
                      </a:cubicBezTo>
                      <a:lnTo>
                        <a:pt x="228" y="3413"/>
                      </a:lnTo>
                      <a:lnTo>
                        <a:pt x="228" y="3755"/>
                      </a:lnTo>
                      <a:lnTo>
                        <a:pt x="114" y="3755"/>
                      </a:lnTo>
                      <a:cubicBezTo>
                        <a:pt x="51" y="3755"/>
                        <a:pt x="0" y="3806"/>
                        <a:pt x="0" y="3868"/>
                      </a:cubicBezTo>
                      <a:cubicBezTo>
                        <a:pt x="0" y="3931"/>
                        <a:pt x="51" y="3982"/>
                        <a:pt x="114" y="3982"/>
                      </a:cubicBezTo>
                      <a:lnTo>
                        <a:pt x="228" y="3982"/>
                      </a:lnTo>
                      <a:lnTo>
                        <a:pt x="228" y="4324"/>
                      </a:lnTo>
                      <a:lnTo>
                        <a:pt x="114" y="4324"/>
                      </a:lnTo>
                      <a:cubicBezTo>
                        <a:pt x="51" y="4324"/>
                        <a:pt x="0" y="4374"/>
                        <a:pt x="0" y="4437"/>
                      </a:cubicBezTo>
                      <a:cubicBezTo>
                        <a:pt x="0" y="4500"/>
                        <a:pt x="51" y="4551"/>
                        <a:pt x="114" y="4551"/>
                      </a:cubicBezTo>
                      <a:lnTo>
                        <a:pt x="228" y="4551"/>
                      </a:lnTo>
                      <a:lnTo>
                        <a:pt x="228" y="4892"/>
                      </a:lnTo>
                      <a:lnTo>
                        <a:pt x="114" y="4892"/>
                      </a:lnTo>
                      <a:cubicBezTo>
                        <a:pt x="51" y="4892"/>
                        <a:pt x="0" y="4943"/>
                        <a:pt x="0" y="5006"/>
                      </a:cubicBezTo>
                      <a:cubicBezTo>
                        <a:pt x="0" y="5069"/>
                        <a:pt x="51" y="5120"/>
                        <a:pt x="114" y="5120"/>
                      </a:cubicBezTo>
                      <a:lnTo>
                        <a:pt x="228" y="5120"/>
                      </a:lnTo>
                      <a:lnTo>
                        <a:pt x="228" y="5461"/>
                      </a:lnTo>
                      <a:lnTo>
                        <a:pt x="114" y="5461"/>
                      </a:lnTo>
                      <a:cubicBezTo>
                        <a:pt x="51" y="5461"/>
                        <a:pt x="0" y="5512"/>
                        <a:pt x="0" y="5575"/>
                      </a:cubicBezTo>
                      <a:cubicBezTo>
                        <a:pt x="0" y="5638"/>
                        <a:pt x="51" y="5689"/>
                        <a:pt x="114" y="5689"/>
                      </a:cubicBezTo>
                      <a:lnTo>
                        <a:pt x="228" y="5689"/>
                      </a:lnTo>
                      <a:lnTo>
                        <a:pt x="228" y="6030"/>
                      </a:lnTo>
                      <a:lnTo>
                        <a:pt x="114" y="6030"/>
                      </a:lnTo>
                      <a:cubicBezTo>
                        <a:pt x="51" y="6030"/>
                        <a:pt x="0" y="6081"/>
                        <a:pt x="0" y="6144"/>
                      </a:cubicBezTo>
                      <a:cubicBezTo>
                        <a:pt x="0" y="6207"/>
                        <a:pt x="51" y="6258"/>
                        <a:pt x="114" y="6258"/>
                      </a:cubicBezTo>
                      <a:lnTo>
                        <a:pt x="228" y="6258"/>
                      </a:lnTo>
                      <a:lnTo>
                        <a:pt x="228" y="6485"/>
                      </a:lnTo>
                      <a:cubicBezTo>
                        <a:pt x="228" y="6548"/>
                        <a:pt x="278" y="6599"/>
                        <a:pt x="341" y="6599"/>
                      </a:cubicBezTo>
                      <a:lnTo>
                        <a:pt x="683" y="6599"/>
                      </a:lnTo>
                      <a:lnTo>
                        <a:pt x="683" y="6713"/>
                      </a:lnTo>
                      <a:cubicBezTo>
                        <a:pt x="683" y="6776"/>
                        <a:pt x="734" y="6827"/>
                        <a:pt x="796" y="6827"/>
                      </a:cubicBezTo>
                      <a:cubicBezTo>
                        <a:pt x="859" y="6827"/>
                        <a:pt x="910" y="6776"/>
                        <a:pt x="910" y="6713"/>
                      </a:cubicBezTo>
                      <a:lnTo>
                        <a:pt x="910" y="6599"/>
                      </a:lnTo>
                      <a:lnTo>
                        <a:pt x="1252" y="6599"/>
                      </a:lnTo>
                      <a:lnTo>
                        <a:pt x="1252" y="6713"/>
                      </a:lnTo>
                      <a:cubicBezTo>
                        <a:pt x="1252" y="6776"/>
                        <a:pt x="1302" y="6827"/>
                        <a:pt x="1365" y="6827"/>
                      </a:cubicBezTo>
                      <a:cubicBezTo>
                        <a:pt x="1428" y="6827"/>
                        <a:pt x="1479" y="6776"/>
                        <a:pt x="1479" y="6713"/>
                      </a:cubicBezTo>
                      <a:lnTo>
                        <a:pt x="1479" y="6599"/>
                      </a:lnTo>
                      <a:lnTo>
                        <a:pt x="1820" y="6599"/>
                      </a:lnTo>
                      <a:lnTo>
                        <a:pt x="1820" y="6713"/>
                      </a:lnTo>
                      <a:cubicBezTo>
                        <a:pt x="1820" y="6776"/>
                        <a:pt x="1871" y="6827"/>
                        <a:pt x="1934" y="6827"/>
                      </a:cubicBezTo>
                      <a:cubicBezTo>
                        <a:pt x="1997" y="6827"/>
                        <a:pt x="2048" y="6776"/>
                        <a:pt x="2048" y="6713"/>
                      </a:cubicBezTo>
                      <a:lnTo>
                        <a:pt x="2048" y="6599"/>
                      </a:lnTo>
                      <a:lnTo>
                        <a:pt x="2389" y="6599"/>
                      </a:lnTo>
                      <a:lnTo>
                        <a:pt x="2389" y="6713"/>
                      </a:lnTo>
                      <a:cubicBezTo>
                        <a:pt x="2389" y="6776"/>
                        <a:pt x="2440" y="6827"/>
                        <a:pt x="2503" y="6827"/>
                      </a:cubicBezTo>
                      <a:cubicBezTo>
                        <a:pt x="2566" y="6827"/>
                        <a:pt x="2617" y="6776"/>
                        <a:pt x="2617" y="6713"/>
                      </a:cubicBezTo>
                      <a:lnTo>
                        <a:pt x="2617" y="6599"/>
                      </a:lnTo>
                      <a:lnTo>
                        <a:pt x="2958" y="6599"/>
                      </a:lnTo>
                      <a:lnTo>
                        <a:pt x="2958" y="6713"/>
                      </a:lnTo>
                      <a:cubicBezTo>
                        <a:pt x="2958" y="6776"/>
                        <a:pt x="3009" y="6827"/>
                        <a:pt x="3072" y="6827"/>
                      </a:cubicBezTo>
                      <a:cubicBezTo>
                        <a:pt x="3135" y="6827"/>
                        <a:pt x="3186" y="6776"/>
                        <a:pt x="3186" y="6713"/>
                      </a:cubicBezTo>
                      <a:lnTo>
                        <a:pt x="3186" y="6599"/>
                      </a:lnTo>
                      <a:lnTo>
                        <a:pt x="3527" y="6599"/>
                      </a:lnTo>
                      <a:lnTo>
                        <a:pt x="3527" y="6713"/>
                      </a:lnTo>
                      <a:cubicBezTo>
                        <a:pt x="3527" y="6776"/>
                        <a:pt x="3578" y="6827"/>
                        <a:pt x="3641" y="6827"/>
                      </a:cubicBezTo>
                      <a:cubicBezTo>
                        <a:pt x="3704" y="6827"/>
                        <a:pt x="3755" y="6776"/>
                        <a:pt x="3755" y="6713"/>
                      </a:cubicBezTo>
                      <a:lnTo>
                        <a:pt x="3755" y="6599"/>
                      </a:lnTo>
                      <a:lnTo>
                        <a:pt x="4096" y="6599"/>
                      </a:lnTo>
                      <a:lnTo>
                        <a:pt x="4096" y="6713"/>
                      </a:lnTo>
                      <a:cubicBezTo>
                        <a:pt x="4096" y="6776"/>
                        <a:pt x="4147" y="6827"/>
                        <a:pt x="4210" y="6827"/>
                      </a:cubicBezTo>
                      <a:cubicBezTo>
                        <a:pt x="4273" y="6827"/>
                        <a:pt x="4323" y="6776"/>
                        <a:pt x="4323" y="6713"/>
                      </a:cubicBezTo>
                      <a:lnTo>
                        <a:pt x="4323" y="6599"/>
                      </a:lnTo>
                      <a:lnTo>
                        <a:pt x="4665" y="6599"/>
                      </a:lnTo>
                      <a:lnTo>
                        <a:pt x="4665" y="6713"/>
                      </a:lnTo>
                      <a:cubicBezTo>
                        <a:pt x="4665" y="6776"/>
                        <a:pt x="4716" y="6827"/>
                        <a:pt x="4779" y="6827"/>
                      </a:cubicBezTo>
                      <a:cubicBezTo>
                        <a:pt x="4842" y="6827"/>
                        <a:pt x="4892" y="6776"/>
                        <a:pt x="4892" y="6713"/>
                      </a:cubicBezTo>
                      <a:lnTo>
                        <a:pt x="4892" y="6599"/>
                      </a:lnTo>
                      <a:lnTo>
                        <a:pt x="5234" y="6599"/>
                      </a:lnTo>
                      <a:lnTo>
                        <a:pt x="5234" y="6713"/>
                      </a:lnTo>
                      <a:cubicBezTo>
                        <a:pt x="5234" y="6776"/>
                        <a:pt x="5285" y="6827"/>
                        <a:pt x="5347" y="6827"/>
                      </a:cubicBezTo>
                      <a:cubicBezTo>
                        <a:pt x="5410" y="6827"/>
                        <a:pt x="5461" y="6776"/>
                        <a:pt x="5461" y="6713"/>
                      </a:cubicBezTo>
                      <a:lnTo>
                        <a:pt x="5461" y="6599"/>
                      </a:lnTo>
                      <a:lnTo>
                        <a:pt x="5803" y="6599"/>
                      </a:lnTo>
                      <a:lnTo>
                        <a:pt x="5803" y="6713"/>
                      </a:lnTo>
                      <a:cubicBezTo>
                        <a:pt x="5803" y="6776"/>
                        <a:pt x="5853" y="6827"/>
                        <a:pt x="5916" y="6827"/>
                      </a:cubicBezTo>
                      <a:cubicBezTo>
                        <a:pt x="5979" y="6827"/>
                        <a:pt x="6030" y="6776"/>
                        <a:pt x="6030" y="6713"/>
                      </a:cubicBezTo>
                      <a:lnTo>
                        <a:pt x="6030" y="6599"/>
                      </a:lnTo>
                      <a:lnTo>
                        <a:pt x="6371" y="6599"/>
                      </a:lnTo>
                      <a:lnTo>
                        <a:pt x="6371" y="6713"/>
                      </a:lnTo>
                      <a:cubicBezTo>
                        <a:pt x="6371" y="6776"/>
                        <a:pt x="6422" y="6827"/>
                        <a:pt x="6485" y="6827"/>
                      </a:cubicBezTo>
                      <a:cubicBezTo>
                        <a:pt x="6548" y="6827"/>
                        <a:pt x="6599" y="6776"/>
                        <a:pt x="6599" y="6713"/>
                      </a:cubicBezTo>
                      <a:lnTo>
                        <a:pt x="6599" y="6599"/>
                      </a:lnTo>
                      <a:lnTo>
                        <a:pt x="6713" y="6599"/>
                      </a:lnTo>
                      <a:cubicBezTo>
                        <a:pt x="6776" y="6599"/>
                        <a:pt x="6827" y="6548"/>
                        <a:pt x="6827" y="6485"/>
                      </a:cubicBezTo>
                      <a:cubicBezTo>
                        <a:pt x="6827" y="6422"/>
                        <a:pt x="6776" y="6372"/>
                        <a:pt x="6713" y="6372"/>
                      </a:cubicBezTo>
                      <a:lnTo>
                        <a:pt x="6599" y="6372"/>
                      </a:lnTo>
                      <a:lnTo>
                        <a:pt x="6599" y="6258"/>
                      </a:lnTo>
                      <a:cubicBezTo>
                        <a:pt x="6599" y="6195"/>
                        <a:pt x="6548" y="6144"/>
                        <a:pt x="6485" y="6144"/>
                      </a:cubicBezTo>
                      <a:cubicBezTo>
                        <a:pt x="6422" y="6144"/>
                        <a:pt x="6371" y="6195"/>
                        <a:pt x="6371" y="6258"/>
                      </a:cubicBezTo>
                      <a:lnTo>
                        <a:pt x="6371" y="6372"/>
                      </a:lnTo>
                      <a:lnTo>
                        <a:pt x="6030" y="6372"/>
                      </a:lnTo>
                      <a:lnTo>
                        <a:pt x="6030" y="6258"/>
                      </a:lnTo>
                      <a:cubicBezTo>
                        <a:pt x="6030" y="6195"/>
                        <a:pt x="5979" y="6144"/>
                        <a:pt x="5916" y="6144"/>
                      </a:cubicBezTo>
                      <a:cubicBezTo>
                        <a:pt x="5853" y="6144"/>
                        <a:pt x="5803" y="6195"/>
                        <a:pt x="5803" y="6258"/>
                      </a:cubicBezTo>
                      <a:lnTo>
                        <a:pt x="5803" y="6372"/>
                      </a:lnTo>
                      <a:lnTo>
                        <a:pt x="5461" y="6372"/>
                      </a:lnTo>
                      <a:lnTo>
                        <a:pt x="5461" y="6258"/>
                      </a:lnTo>
                      <a:cubicBezTo>
                        <a:pt x="5461" y="6195"/>
                        <a:pt x="5410" y="6144"/>
                        <a:pt x="5347" y="6144"/>
                      </a:cubicBezTo>
                      <a:cubicBezTo>
                        <a:pt x="5285" y="6144"/>
                        <a:pt x="5234" y="6195"/>
                        <a:pt x="5234" y="6258"/>
                      </a:cubicBezTo>
                      <a:lnTo>
                        <a:pt x="5234" y="6372"/>
                      </a:lnTo>
                      <a:lnTo>
                        <a:pt x="4892" y="6372"/>
                      </a:lnTo>
                      <a:lnTo>
                        <a:pt x="4892" y="6258"/>
                      </a:lnTo>
                      <a:cubicBezTo>
                        <a:pt x="4892" y="6195"/>
                        <a:pt x="4842" y="6144"/>
                        <a:pt x="4779" y="6144"/>
                      </a:cubicBezTo>
                      <a:cubicBezTo>
                        <a:pt x="4716" y="6144"/>
                        <a:pt x="4665" y="6195"/>
                        <a:pt x="4665" y="6258"/>
                      </a:cubicBezTo>
                      <a:lnTo>
                        <a:pt x="4665" y="6372"/>
                      </a:lnTo>
                      <a:lnTo>
                        <a:pt x="4323" y="6372"/>
                      </a:lnTo>
                      <a:lnTo>
                        <a:pt x="4323" y="6258"/>
                      </a:lnTo>
                      <a:cubicBezTo>
                        <a:pt x="4323" y="6195"/>
                        <a:pt x="4273" y="6144"/>
                        <a:pt x="4210" y="6144"/>
                      </a:cubicBezTo>
                      <a:cubicBezTo>
                        <a:pt x="4147" y="6144"/>
                        <a:pt x="4096" y="6195"/>
                        <a:pt x="4096" y="6258"/>
                      </a:cubicBezTo>
                      <a:lnTo>
                        <a:pt x="4096" y="6372"/>
                      </a:lnTo>
                      <a:lnTo>
                        <a:pt x="3755" y="6372"/>
                      </a:lnTo>
                      <a:lnTo>
                        <a:pt x="3755" y="6258"/>
                      </a:lnTo>
                      <a:cubicBezTo>
                        <a:pt x="3755" y="6195"/>
                        <a:pt x="3704" y="6144"/>
                        <a:pt x="3641" y="6144"/>
                      </a:cubicBezTo>
                      <a:cubicBezTo>
                        <a:pt x="3578" y="6144"/>
                        <a:pt x="3527" y="6195"/>
                        <a:pt x="3527" y="6258"/>
                      </a:cubicBezTo>
                      <a:lnTo>
                        <a:pt x="3527" y="6372"/>
                      </a:lnTo>
                      <a:lnTo>
                        <a:pt x="3186" y="6372"/>
                      </a:lnTo>
                      <a:lnTo>
                        <a:pt x="3186" y="6258"/>
                      </a:lnTo>
                      <a:cubicBezTo>
                        <a:pt x="3186" y="6195"/>
                        <a:pt x="3135" y="6144"/>
                        <a:pt x="3072" y="6144"/>
                      </a:cubicBezTo>
                      <a:cubicBezTo>
                        <a:pt x="3009" y="6144"/>
                        <a:pt x="2958" y="6195"/>
                        <a:pt x="2958" y="6258"/>
                      </a:cubicBezTo>
                      <a:lnTo>
                        <a:pt x="2958" y="6372"/>
                      </a:lnTo>
                      <a:lnTo>
                        <a:pt x="2617" y="6372"/>
                      </a:lnTo>
                      <a:lnTo>
                        <a:pt x="2617" y="6258"/>
                      </a:lnTo>
                      <a:cubicBezTo>
                        <a:pt x="2617" y="6195"/>
                        <a:pt x="2566" y="6144"/>
                        <a:pt x="2503" y="6144"/>
                      </a:cubicBezTo>
                      <a:cubicBezTo>
                        <a:pt x="2440" y="6144"/>
                        <a:pt x="2389" y="6195"/>
                        <a:pt x="2389" y="6258"/>
                      </a:cubicBezTo>
                      <a:lnTo>
                        <a:pt x="2389" y="6372"/>
                      </a:lnTo>
                      <a:lnTo>
                        <a:pt x="2048" y="6372"/>
                      </a:lnTo>
                      <a:lnTo>
                        <a:pt x="2048" y="6258"/>
                      </a:lnTo>
                      <a:cubicBezTo>
                        <a:pt x="2048" y="6195"/>
                        <a:pt x="1997" y="6144"/>
                        <a:pt x="1934" y="6144"/>
                      </a:cubicBezTo>
                      <a:cubicBezTo>
                        <a:pt x="1871" y="6144"/>
                        <a:pt x="1820" y="6195"/>
                        <a:pt x="1820" y="6258"/>
                      </a:cubicBezTo>
                      <a:lnTo>
                        <a:pt x="1820" y="6372"/>
                      </a:lnTo>
                      <a:lnTo>
                        <a:pt x="1479" y="6372"/>
                      </a:lnTo>
                      <a:lnTo>
                        <a:pt x="1479" y="6258"/>
                      </a:lnTo>
                      <a:cubicBezTo>
                        <a:pt x="1479" y="6195"/>
                        <a:pt x="1428" y="6144"/>
                        <a:pt x="1365" y="6144"/>
                      </a:cubicBezTo>
                      <a:cubicBezTo>
                        <a:pt x="1302" y="6144"/>
                        <a:pt x="1252" y="6195"/>
                        <a:pt x="1252" y="6258"/>
                      </a:cubicBezTo>
                      <a:lnTo>
                        <a:pt x="1252" y="6372"/>
                      </a:lnTo>
                      <a:lnTo>
                        <a:pt x="910" y="6372"/>
                      </a:lnTo>
                      <a:lnTo>
                        <a:pt x="910" y="6258"/>
                      </a:lnTo>
                      <a:cubicBezTo>
                        <a:pt x="910" y="6195"/>
                        <a:pt x="859" y="6144"/>
                        <a:pt x="796" y="6144"/>
                      </a:cubicBezTo>
                      <a:cubicBezTo>
                        <a:pt x="734" y="6144"/>
                        <a:pt x="683" y="6195"/>
                        <a:pt x="683" y="6258"/>
                      </a:cubicBezTo>
                      <a:lnTo>
                        <a:pt x="683" y="6372"/>
                      </a:lnTo>
                      <a:lnTo>
                        <a:pt x="455" y="6372"/>
                      </a:lnTo>
                      <a:lnTo>
                        <a:pt x="455" y="5234"/>
                      </a:lnTo>
                      <a:lnTo>
                        <a:pt x="1263" y="52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95" name="îṡļíďè"/>
              <p:cNvGrpSpPr/>
              <p:nvPr/>
            </p:nvGrpSpPr>
            <p:grpSpPr>
              <a:xfrm>
                <a:off x="4972299" y="5627510"/>
                <a:ext cx="415040" cy="415040"/>
                <a:chOff x="3909160" y="2249137"/>
                <a:chExt cx="648072" cy="648072"/>
              </a:xfrm>
            </p:grpSpPr>
            <p:sp>
              <p:nvSpPr>
                <p:cNvPr id="96" name="iṧliḋè"/>
                <p:cNvSpPr/>
                <p:nvPr/>
              </p:nvSpPr>
              <p:spPr>
                <a:xfrm>
                  <a:off x="3909160" y="2249137"/>
                  <a:ext cx="648072" cy="64807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7" name="íşļíḑe"/>
                <p:cNvSpPr/>
                <p:nvPr/>
              </p:nvSpPr>
              <p:spPr bwMode="auto">
                <a:xfrm>
                  <a:off x="4043050" y="2391832"/>
                  <a:ext cx="380293" cy="362683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79" name="išlíḓè"/>
            <p:cNvGrpSpPr/>
            <p:nvPr/>
          </p:nvGrpSpPr>
          <p:grpSpPr>
            <a:xfrm>
              <a:off x="5803867" y="1522508"/>
              <a:ext cx="1875055" cy="2471691"/>
              <a:chOff x="6036232" y="1409841"/>
              <a:chExt cx="1875055" cy="2471691"/>
            </a:xfrm>
          </p:grpSpPr>
          <p:sp>
            <p:nvSpPr>
              <p:cNvPr id="82" name="íślíḍé"/>
              <p:cNvSpPr/>
              <p:nvPr/>
            </p:nvSpPr>
            <p:spPr>
              <a:xfrm rot="2700000">
                <a:off x="6036232" y="1919790"/>
                <a:ext cx="1440160" cy="1440160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-1" fmla="*/ 0 w 1440160"/>
                  <a:gd name="connsiteY0-2" fmla="*/ 1440160 h 1531600"/>
                  <a:gd name="connsiteX1-3" fmla="*/ 0 w 1440160"/>
                  <a:gd name="connsiteY1-4" fmla="*/ 0 h 1531600"/>
                  <a:gd name="connsiteX2-5" fmla="*/ 1440160 w 1440160"/>
                  <a:gd name="connsiteY2-6" fmla="*/ 0 h 1531600"/>
                  <a:gd name="connsiteX3-7" fmla="*/ 1440160 w 1440160"/>
                  <a:gd name="connsiteY3-8" fmla="*/ 1440160 h 1531600"/>
                  <a:gd name="connsiteX4-9" fmla="*/ 91440 w 1440160"/>
                  <a:gd name="connsiteY4-10" fmla="*/ 1531600 h 1531600"/>
                  <a:gd name="connsiteX0-11" fmla="*/ 0 w 1440160"/>
                  <a:gd name="connsiteY0-12" fmla="*/ 0 h 1531600"/>
                  <a:gd name="connsiteX1-13" fmla="*/ 1440160 w 1440160"/>
                  <a:gd name="connsiteY1-14" fmla="*/ 0 h 1531600"/>
                  <a:gd name="connsiteX2-15" fmla="*/ 1440160 w 1440160"/>
                  <a:gd name="connsiteY2-16" fmla="*/ 1440160 h 1531600"/>
                  <a:gd name="connsiteX3-17" fmla="*/ 91440 w 1440160"/>
                  <a:gd name="connsiteY3-18" fmla="*/ 1531600 h 1531600"/>
                  <a:gd name="connsiteX0-19" fmla="*/ 0 w 1440160"/>
                  <a:gd name="connsiteY0-20" fmla="*/ 0 h 1440160"/>
                  <a:gd name="connsiteX1-21" fmla="*/ 1440160 w 1440160"/>
                  <a:gd name="connsiteY1-22" fmla="*/ 0 h 1440160"/>
                  <a:gd name="connsiteX2-23" fmla="*/ 1440160 w 1440160"/>
                  <a:gd name="connsiteY2-24" fmla="*/ 1440160 h 14401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440160" h="1440160">
                    <a:moveTo>
                      <a:pt x="0" y="0"/>
                    </a:moveTo>
                    <a:lnTo>
                      <a:pt x="1440160" y="0"/>
                    </a:lnTo>
                    <a:lnTo>
                      <a:pt x="1440160" y="1440160"/>
                    </a:lnTo>
                  </a:path>
                </a:pathLst>
              </a:custGeom>
              <a:noFill/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83" name="íṣḷíḑe"/>
              <p:cNvGrpSpPr/>
              <p:nvPr/>
            </p:nvGrpSpPr>
            <p:grpSpPr>
              <a:xfrm>
                <a:off x="6537760" y="3466492"/>
                <a:ext cx="415040" cy="415040"/>
                <a:chOff x="6559351" y="2249137"/>
                <a:chExt cx="648072" cy="648072"/>
              </a:xfrm>
            </p:grpSpPr>
            <p:sp>
              <p:nvSpPr>
                <p:cNvPr id="90" name="îSḷïḍe"/>
                <p:cNvSpPr/>
                <p:nvPr/>
              </p:nvSpPr>
              <p:spPr>
                <a:xfrm>
                  <a:off x="6559351" y="2249137"/>
                  <a:ext cx="648072" cy="648072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1" name="í$ḻíďê"/>
                <p:cNvSpPr/>
                <p:nvPr/>
              </p:nvSpPr>
              <p:spPr bwMode="auto">
                <a:xfrm>
                  <a:off x="6693241" y="2390028"/>
                  <a:ext cx="380293" cy="366291"/>
                </a:xfrm>
                <a:custGeom>
                  <a:avLst/>
                  <a:gdLst>
                    <a:gd name="connsiteX0" fmla="*/ 0 w 582235"/>
                    <a:gd name="connsiteY0" fmla="*/ 404481 h 606722"/>
                    <a:gd name="connsiteX1" fmla="*/ 101261 w 582235"/>
                    <a:gd name="connsiteY1" fmla="*/ 404481 h 606722"/>
                    <a:gd name="connsiteX2" fmla="*/ 101261 w 582235"/>
                    <a:gd name="connsiteY2" fmla="*/ 606722 h 606722"/>
                    <a:gd name="connsiteX3" fmla="*/ 0 w 582235"/>
                    <a:gd name="connsiteY3" fmla="*/ 606722 h 606722"/>
                    <a:gd name="connsiteX4" fmla="*/ 151927 w 582235"/>
                    <a:gd name="connsiteY4" fmla="*/ 328623 h 606722"/>
                    <a:gd name="connsiteX5" fmla="*/ 253188 w 582235"/>
                    <a:gd name="connsiteY5" fmla="*/ 328623 h 606722"/>
                    <a:gd name="connsiteX6" fmla="*/ 253188 w 582235"/>
                    <a:gd name="connsiteY6" fmla="*/ 606722 h 606722"/>
                    <a:gd name="connsiteX7" fmla="*/ 151927 w 582235"/>
                    <a:gd name="connsiteY7" fmla="*/ 606722 h 606722"/>
                    <a:gd name="connsiteX8" fmla="*/ 303855 w 582235"/>
                    <a:gd name="connsiteY8" fmla="*/ 252766 h 606722"/>
                    <a:gd name="connsiteX9" fmla="*/ 405046 w 582235"/>
                    <a:gd name="connsiteY9" fmla="*/ 252766 h 606722"/>
                    <a:gd name="connsiteX10" fmla="*/ 405046 w 582235"/>
                    <a:gd name="connsiteY10" fmla="*/ 606722 h 606722"/>
                    <a:gd name="connsiteX11" fmla="*/ 303855 w 582235"/>
                    <a:gd name="connsiteY11" fmla="*/ 606722 h 606722"/>
                    <a:gd name="connsiteX12" fmla="*/ 455711 w 582235"/>
                    <a:gd name="connsiteY12" fmla="*/ 202241 h 606722"/>
                    <a:gd name="connsiteX13" fmla="*/ 556972 w 582235"/>
                    <a:gd name="connsiteY13" fmla="*/ 202241 h 606722"/>
                    <a:gd name="connsiteX14" fmla="*/ 556972 w 582235"/>
                    <a:gd name="connsiteY14" fmla="*/ 606722 h 606722"/>
                    <a:gd name="connsiteX15" fmla="*/ 455711 w 582235"/>
                    <a:gd name="connsiteY15" fmla="*/ 606722 h 606722"/>
                    <a:gd name="connsiteX16" fmla="*/ 455697 w 582235"/>
                    <a:gd name="connsiteY16" fmla="*/ 0 h 606722"/>
                    <a:gd name="connsiteX17" fmla="*/ 556785 w 582235"/>
                    <a:gd name="connsiteY17" fmla="*/ 0 h 606722"/>
                    <a:gd name="connsiteX18" fmla="*/ 556874 w 582235"/>
                    <a:gd name="connsiteY18" fmla="*/ 0 h 606722"/>
                    <a:gd name="connsiteX19" fmla="*/ 556963 w 582235"/>
                    <a:gd name="connsiteY19" fmla="*/ 0 h 606722"/>
                    <a:gd name="connsiteX20" fmla="*/ 557675 w 582235"/>
                    <a:gd name="connsiteY20" fmla="*/ 0 h 606722"/>
                    <a:gd name="connsiteX21" fmla="*/ 559366 w 582235"/>
                    <a:gd name="connsiteY21" fmla="*/ 89 h 606722"/>
                    <a:gd name="connsiteX22" fmla="*/ 560611 w 582235"/>
                    <a:gd name="connsiteY22" fmla="*/ 267 h 606722"/>
                    <a:gd name="connsiteX23" fmla="*/ 561857 w 582235"/>
                    <a:gd name="connsiteY23" fmla="*/ 444 h 606722"/>
                    <a:gd name="connsiteX24" fmla="*/ 563192 w 582235"/>
                    <a:gd name="connsiteY24" fmla="*/ 800 h 606722"/>
                    <a:gd name="connsiteX25" fmla="*/ 564171 w 582235"/>
                    <a:gd name="connsiteY25" fmla="*/ 1067 h 606722"/>
                    <a:gd name="connsiteX26" fmla="*/ 565506 w 582235"/>
                    <a:gd name="connsiteY26" fmla="*/ 1511 h 606722"/>
                    <a:gd name="connsiteX27" fmla="*/ 566574 w 582235"/>
                    <a:gd name="connsiteY27" fmla="*/ 1867 h 606722"/>
                    <a:gd name="connsiteX28" fmla="*/ 567730 w 582235"/>
                    <a:gd name="connsiteY28" fmla="*/ 2400 h 606722"/>
                    <a:gd name="connsiteX29" fmla="*/ 568798 w 582235"/>
                    <a:gd name="connsiteY29" fmla="*/ 2933 h 606722"/>
                    <a:gd name="connsiteX30" fmla="*/ 569777 w 582235"/>
                    <a:gd name="connsiteY30" fmla="*/ 3467 h 606722"/>
                    <a:gd name="connsiteX31" fmla="*/ 570934 w 582235"/>
                    <a:gd name="connsiteY31" fmla="*/ 4178 h 606722"/>
                    <a:gd name="connsiteX32" fmla="*/ 571824 w 582235"/>
                    <a:gd name="connsiteY32" fmla="*/ 4800 h 606722"/>
                    <a:gd name="connsiteX33" fmla="*/ 572891 w 582235"/>
                    <a:gd name="connsiteY33" fmla="*/ 5689 h 606722"/>
                    <a:gd name="connsiteX34" fmla="*/ 573781 w 582235"/>
                    <a:gd name="connsiteY34" fmla="*/ 6489 h 606722"/>
                    <a:gd name="connsiteX35" fmla="*/ 574760 w 582235"/>
                    <a:gd name="connsiteY35" fmla="*/ 7289 h 606722"/>
                    <a:gd name="connsiteX36" fmla="*/ 575917 w 582235"/>
                    <a:gd name="connsiteY36" fmla="*/ 8533 h 606722"/>
                    <a:gd name="connsiteX37" fmla="*/ 576451 w 582235"/>
                    <a:gd name="connsiteY37" fmla="*/ 9066 h 606722"/>
                    <a:gd name="connsiteX38" fmla="*/ 576451 w 582235"/>
                    <a:gd name="connsiteY38" fmla="*/ 9155 h 606722"/>
                    <a:gd name="connsiteX39" fmla="*/ 577964 w 582235"/>
                    <a:gd name="connsiteY39" fmla="*/ 11200 h 606722"/>
                    <a:gd name="connsiteX40" fmla="*/ 578053 w 582235"/>
                    <a:gd name="connsiteY40" fmla="*/ 11289 h 606722"/>
                    <a:gd name="connsiteX41" fmla="*/ 579209 w 582235"/>
                    <a:gd name="connsiteY41" fmla="*/ 13244 h 606722"/>
                    <a:gd name="connsiteX42" fmla="*/ 579743 w 582235"/>
                    <a:gd name="connsiteY42" fmla="*/ 14222 h 606722"/>
                    <a:gd name="connsiteX43" fmla="*/ 580277 w 582235"/>
                    <a:gd name="connsiteY43" fmla="*/ 15555 h 606722"/>
                    <a:gd name="connsiteX44" fmla="*/ 580722 w 582235"/>
                    <a:gd name="connsiteY44" fmla="*/ 16711 h 606722"/>
                    <a:gd name="connsiteX45" fmla="*/ 581167 w 582235"/>
                    <a:gd name="connsiteY45" fmla="*/ 17866 h 606722"/>
                    <a:gd name="connsiteX46" fmla="*/ 581523 w 582235"/>
                    <a:gd name="connsiteY46" fmla="*/ 19199 h 606722"/>
                    <a:gd name="connsiteX47" fmla="*/ 581790 w 582235"/>
                    <a:gd name="connsiteY47" fmla="*/ 20266 h 606722"/>
                    <a:gd name="connsiteX48" fmla="*/ 582146 w 582235"/>
                    <a:gd name="connsiteY48" fmla="*/ 22488 h 606722"/>
                    <a:gd name="connsiteX49" fmla="*/ 582146 w 582235"/>
                    <a:gd name="connsiteY49" fmla="*/ 22666 h 606722"/>
                    <a:gd name="connsiteX50" fmla="*/ 582235 w 582235"/>
                    <a:gd name="connsiteY50" fmla="*/ 25244 h 606722"/>
                    <a:gd name="connsiteX51" fmla="*/ 582235 w 582235"/>
                    <a:gd name="connsiteY51" fmla="*/ 126396 h 606722"/>
                    <a:gd name="connsiteX52" fmla="*/ 556963 w 582235"/>
                    <a:gd name="connsiteY52" fmla="*/ 151728 h 606722"/>
                    <a:gd name="connsiteX53" fmla="*/ 531691 w 582235"/>
                    <a:gd name="connsiteY53" fmla="*/ 126396 h 606722"/>
                    <a:gd name="connsiteX54" fmla="*/ 531691 w 582235"/>
                    <a:gd name="connsiteY54" fmla="*/ 79286 h 606722"/>
                    <a:gd name="connsiteX55" fmla="*/ 421260 w 582235"/>
                    <a:gd name="connsiteY55" fmla="*/ 171106 h 606722"/>
                    <a:gd name="connsiteX56" fmla="*/ 385666 w 582235"/>
                    <a:gd name="connsiteY56" fmla="*/ 167906 h 606722"/>
                    <a:gd name="connsiteX57" fmla="*/ 388869 w 582235"/>
                    <a:gd name="connsiteY57" fmla="*/ 132262 h 606722"/>
                    <a:gd name="connsiteX58" fmla="*/ 487020 w 582235"/>
                    <a:gd name="connsiteY58" fmla="*/ 50576 h 606722"/>
                    <a:gd name="connsiteX59" fmla="*/ 455697 w 582235"/>
                    <a:gd name="connsiteY59" fmla="*/ 50576 h 606722"/>
                    <a:gd name="connsiteX60" fmla="*/ 430425 w 582235"/>
                    <a:gd name="connsiteY60" fmla="*/ 25244 h 606722"/>
                    <a:gd name="connsiteX61" fmla="*/ 455697 w 582235"/>
                    <a:gd name="connsiteY61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582235" h="606722">
                      <a:moveTo>
                        <a:pt x="0" y="404481"/>
                      </a:moveTo>
                      <a:lnTo>
                        <a:pt x="101261" y="404481"/>
                      </a:lnTo>
                      <a:lnTo>
                        <a:pt x="101261" y="606722"/>
                      </a:lnTo>
                      <a:lnTo>
                        <a:pt x="0" y="606722"/>
                      </a:lnTo>
                      <a:close/>
                      <a:moveTo>
                        <a:pt x="151927" y="328623"/>
                      </a:moveTo>
                      <a:lnTo>
                        <a:pt x="253188" y="328623"/>
                      </a:lnTo>
                      <a:lnTo>
                        <a:pt x="253188" y="606722"/>
                      </a:lnTo>
                      <a:lnTo>
                        <a:pt x="151927" y="606722"/>
                      </a:lnTo>
                      <a:close/>
                      <a:moveTo>
                        <a:pt x="303855" y="252766"/>
                      </a:moveTo>
                      <a:lnTo>
                        <a:pt x="405046" y="252766"/>
                      </a:lnTo>
                      <a:lnTo>
                        <a:pt x="405046" y="606722"/>
                      </a:lnTo>
                      <a:lnTo>
                        <a:pt x="303855" y="606722"/>
                      </a:lnTo>
                      <a:close/>
                      <a:moveTo>
                        <a:pt x="455711" y="202241"/>
                      </a:moveTo>
                      <a:lnTo>
                        <a:pt x="556972" y="202241"/>
                      </a:lnTo>
                      <a:lnTo>
                        <a:pt x="556972" y="606722"/>
                      </a:lnTo>
                      <a:lnTo>
                        <a:pt x="455711" y="606722"/>
                      </a:lnTo>
                      <a:close/>
                      <a:moveTo>
                        <a:pt x="455697" y="0"/>
                      </a:moveTo>
                      <a:lnTo>
                        <a:pt x="556785" y="0"/>
                      </a:lnTo>
                      <a:lnTo>
                        <a:pt x="556874" y="0"/>
                      </a:lnTo>
                      <a:lnTo>
                        <a:pt x="556963" y="0"/>
                      </a:lnTo>
                      <a:cubicBezTo>
                        <a:pt x="557230" y="0"/>
                        <a:pt x="557408" y="0"/>
                        <a:pt x="557675" y="0"/>
                      </a:cubicBezTo>
                      <a:cubicBezTo>
                        <a:pt x="558298" y="89"/>
                        <a:pt x="558832" y="89"/>
                        <a:pt x="559366" y="89"/>
                      </a:cubicBezTo>
                      <a:cubicBezTo>
                        <a:pt x="559811" y="178"/>
                        <a:pt x="560256" y="267"/>
                        <a:pt x="560611" y="267"/>
                      </a:cubicBezTo>
                      <a:cubicBezTo>
                        <a:pt x="561056" y="356"/>
                        <a:pt x="561412" y="444"/>
                        <a:pt x="561857" y="444"/>
                      </a:cubicBezTo>
                      <a:cubicBezTo>
                        <a:pt x="562302" y="533"/>
                        <a:pt x="562747" y="711"/>
                        <a:pt x="563192" y="800"/>
                      </a:cubicBezTo>
                      <a:cubicBezTo>
                        <a:pt x="563548" y="889"/>
                        <a:pt x="563904" y="978"/>
                        <a:pt x="564171" y="1067"/>
                      </a:cubicBezTo>
                      <a:cubicBezTo>
                        <a:pt x="564616" y="1156"/>
                        <a:pt x="565061" y="1333"/>
                        <a:pt x="565506" y="1511"/>
                      </a:cubicBezTo>
                      <a:cubicBezTo>
                        <a:pt x="565862" y="1600"/>
                        <a:pt x="566218" y="1778"/>
                        <a:pt x="566574" y="1867"/>
                      </a:cubicBezTo>
                      <a:cubicBezTo>
                        <a:pt x="566929" y="2044"/>
                        <a:pt x="567285" y="2222"/>
                        <a:pt x="567730" y="2400"/>
                      </a:cubicBezTo>
                      <a:cubicBezTo>
                        <a:pt x="568086" y="2578"/>
                        <a:pt x="568442" y="2755"/>
                        <a:pt x="568798" y="2933"/>
                      </a:cubicBezTo>
                      <a:cubicBezTo>
                        <a:pt x="569154" y="3111"/>
                        <a:pt x="569421" y="3289"/>
                        <a:pt x="569777" y="3467"/>
                      </a:cubicBezTo>
                      <a:cubicBezTo>
                        <a:pt x="570133" y="3733"/>
                        <a:pt x="570578" y="4000"/>
                        <a:pt x="570934" y="4178"/>
                      </a:cubicBezTo>
                      <a:cubicBezTo>
                        <a:pt x="571201" y="4444"/>
                        <a:pt x="571557" y="4622"/>
                        <a:pt x="571824" y="4800"/>
                      </a:cubicBezTo>
                      <a:cubicBezTo>
                        <a:pt x="572180" y="5155"/>
                        <a:pt x="572536" y="5422"/>
                        <a:pt x="572891" y="5689"/>
                      </a:cubicBezTo>
                      <a:cubicBezTo>
                        <a:pt x="573247" y="5955"/>
                        <a:pt x="573514" y="6222"/>
                        <a:pt x="573781" y="6489"/>
                      </a:cubicBezTo>
                      <a:cubicBezTo>
                        <a:pt x="574137" y="6755"/>
                        <a:pt x="574493" y="7022"/>
                        <a:pt x="574760" y="7289"/>
                      </a:cubicBezTo>
                      <a:cubicBezTo>
                        <a:pt x="575205" y="7733"/>
                        <a:pt x="575561" y="8178"/>
                        <a:pt x="575917" y="8533"/>
                      </a:cubicBezTo>
                      <a:cubicBezTo>
                        <a:pt x="576095" y="8711"/>
                        <a:pt x="576273" y="8889"/>
                        <a:pt x="576451" y="9066"/>
                      </a:cubicBezTo>
                      <a:cubicBezTo>
                        <a:pt x="576451" y="9155"/>
                        <a:pt x="576451" y="9155"/>
                        <a:pt x="576451" y="9155"/>
                      </a:cubicBezTo>
                      <a:cubicBezTo>
                        <a:pt x="576985" y="9777"/>
                        <a:pt x="577519" y="10489"/>
                        <a:pt x="577964" y="11200"/>
                      </a:cubicBezTo>
                      <a:cubicBezTo>
                        <a:pt x="577964" y="11200"/>
                        <a:pt x="578053" y="11289"/>
                        <a:pt x="578053" y="11289"/>
                      </a:cubicBezTo>
                      <a:cubicBezTo>
                        <a:pt x="578498" y="12000"/>
                        <a:pt x="578854" y="12622"/>
                        <a:pt x="579209" y="13244"/>
                      </a:cubicBezTo>
                      <a:cubicBezTo>
                        <a:pt x="579387" y="13600"/>
                        <a:pt x="579565" y="13955"/>
                        <a:pt x="579743" y="14222"/>
                      </a:cubicBezTo>
                      <a:cubicBezTo>
                        <a:pt x="579921" y="14666"/>
                        <a:pt x="580099" y="15111"/>
                        <a:pt x="580277" y="15555"/>
                      </a:cubicBezTo>
                      <a:cubicBezTo>
                        <a:pt x="580455" y="15911"/>
                        <a:pt x="580633" y="16266"/>
                        <a:pt x="580722" y="16711"/>
                      </a:cubicBezTo>
                      <a:cubicBezTo>
                        <a:pt x="580900" y="17066"/>
                        <a:pt x="581078" y="17422"/>
                        <a:pt x="581167" y="17866"/>
                      </a:cubicBezTo>
                      <a:cubicBezTo>
                        <a:pt x="581256" y="18311"/>
                        <a:pt x="581434" y="18755"/>
                        <a:pt x="581523" y="19199"/>
                      </a:cubicBezTo>
                      <a:cubicBezTo>
                        <a:pt x="581612" y="19555"/>
                        <a:pt x="581701" y="19910"/>
                        <a:pt x="581790" y="20266"/>
                      </a:cubicBezTo>
                      <a:cubicBezTo>
                        <a:pt x="581879" y="20977"/>
                        <a:pt x="582057" y="21777"/>
                        <a:pt x="582146" y="22488"/>
                      </a:cubicBezTo>
                      <a:cubicBezTo>
                        <a:pt x="582146" y="22577"/>
                        <a:pt x="582146" y="22666"/>
                        <a:pt x="582146" y="22666"/>
                      </a:cubicBezTo>
                      <a:cubicBezTo>
                        <a:pt x="582235" y="23555"/>
                        <a:pt x="582235" y="24355"/>
                        <a:pt x="582235" y="25244"/>
                      </a:cubicBezTo>
                      <a:lnTo>
                        <a:pt x="582235" y="126396"/>
                      </a:lnTo>
                      <a:cubicBezTo>
                        <a:pt x="582235" y="140351"/>
                        <a:pt x="570934" y="151728"/>
                        <a:pt x="556963" y="151728"/>
                      </a:cubicBezTo>
                      <a:cubicBezTo>
                        <a:pt x="542992" y="151728"/>
                        <a:pt x="531691" y="140351"/>
                        <a:pt x="531691" y="126396"/>
                      </a:cubicBezTo>
                      <a:lnTo>
                        <a:pt x="531691" y="79286"/>
                      </a:lnTo>
                      <a:lnTo>
                        <a:pt x="421260" y="171106"/>
                      </a:lnTo>
                      <a:cubicBezTo>
                        <a:pt x="410582" y="180083"/>
                        <a:pt x="394564" y="178572"/>
                        <a:pt x="385666" y="167906"/>
                      </a:cubicBezTo>
                      <a:cubicBezTo>
                        <a:pt x="376678" y="157150"/>
                        <a:pt x="378191" y="141240"/>
                        <a:pt x="388869" y="132262"/>
                      </a:cubicBezTo>
                      <a:lnTo>
                        <a:pt x="487020" y="50576"/>
                      </a:lnTo>
                      <a:lnTo>
                        <a:pt x="455697" y="50576"/>
                      </a:lnTo>
                      <a:cubicBezTo>
                        <a:pt x="441727" y="50576"/>
                        <a:pt x="430425" y="39288"/>
                        <a:pt x="430425" y="25244"/>
                      </a:cubicBezTo>
                      <a:cubicBezTo>
                        <a:pt x="430425" y="11289"/>
                        <a:pt x="441727" y="0"/>
                        <a:pt x="45569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84" name="ïṥ1ïdê"/>
              <p:cNvGrpSpPr/>
              <p:nvPr/>
            </p:nvGrpSpPr>
            <p:grpSpPr>
              <a:xfrm>
                <a:off x="6548792" y="1409841"/>
                <a:ext cx="415040" cy="415040"/>
                <a:chOff x="5675954" y="2249137"/>
                <a:chExt cx="648072" cy="648072"/>
              </a:xfrm>
            </p:grpSpPr>
            <p:sp>
              <p:nvSpPr>
                <p:cNvPr id="88" name="îṧlíḍe"/>
                <p:cNvSpPr/>
                <p:nvPr/>
              </p:nvSpPr>
              <p:spPr>
                <a:xfrm>
                  <a:off x="5675954" y="2249137"/>
                  <a:ext cx="648072" cy="648072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9" name="îsľíḋe"/>
                <p:cNvSpPr/>
                <p:nvPr/>
              </p:nvSpPr>
              <p:spPr bwMode="auto">
                <a:xfrm>
                  <a:off x="5809844" y="2390028"/>
                  <a:ext cx="380293" cy="366291"/>
                </a:xfrm>
                <a:custGeom>
                  <a:avLst/>
                  <a:gdLst>
                    <a:gd name="connsiteX0" fmla="*/ 297615 w 597921"/>
                    <a:gd name="connsiteY0" fmla="*/ 96957 h 598324"/>
                    <a:gd name="connsiteX1" fmla="*/ 323434 w 597921"/>
                    <a:gd name="connsiteY1" fmla="*/ 122740 h 598324"/>
                    <a:gd name="connsiteX2" fmla="*/ 323434 w 597921"/>
                    <a:gd name="connsiteY2" fmla="*/ 289852 h 598324"/>
                    <a:gd name="connsiteX3" fmla="*/ 462572 w 597921"/>
                    <a:gd name="connsiteY3" fmla="*/ 289852 h 598324"/>
                    <a:gd name="connsiteX4" fmla="*/ 487913 w 597921"/>
                    <a:gd name="connsiteY4" fmla="*/ 315157 h 598324"/>
                    <a:gd name="connsiteX5" fmla="*/ 462572 w 597921"/>
                    <a:gd name="connsiteY5" fmla="*/ 340463 h 598324"/>
                    <a:gd name="connsiteX6" fmla="*/ 297615 w 597921"/>
                    <a:gd name="connsiteY6" fmla="*/ 340463 h 598324"/>
                    <a:gd name="connsiteX7" fmla="*/ 272274 w 597921"/>
                    <a:gd name="connsiteY7" fmla="*/ 315157 h 598324"/>
                    <a:gd name="connsiteX8" fmla="*/ 272274 w 597921"/>
                    <a:gd name="connsiteY8" fmla="*/ 122740 h 598324"/>
                    <a:gd name="connsiteX9" fmla="*/ 297615 w 597921"/>
                    <a:gd name="connsiteY9" fmla="*/ 96957 h 598324"/>
                    <a:gd name="connsiteX10" fmla="*/ 298127 w 597921"/>
                    <a:gd name="connsiteY10" fmla="*/ 0 h 598324"/>
                    <a:gd name="connsiteX11" fmla="*/ 597921 w 597921"/>
                    <a:gd name="connsiteY11" fmla="*/ 299401 h 598324"/>
                    <a:gd name="connsiteX12" fmla="*/ 298127 w 597921"/>
                    <a:gd name="connsiteY12" fmla="*/ 598324 h 598324"/>
                    <a:gd name="connsiteX13" fmla="*/ 35150 w 597921"/>
                    <a:gd name="connsiteY13" fmla="*/ 442177 h 598324"/>
                    <a:gd name="connsiteX14" fmla="*/ 34194 w 597921"/>
                    <a:gd name="connsiteY14" fmla="*/ 432149 h 598324"/>
                    <a:gd name="connsiteX15" fmla="*/ 40410 w 597921"/>
                    <a:gd name="connsiteY15" fmla="*/ 424509 h 598324"/>
                    <a:gd name="connsiteX16" fmla="*/ 74836 w 597921"/>
                    <a:gd name="connsiteY16" fmla="*/ 407796 h 598324"/>
                    <a:gd name="connsiteX17" fmla="*/ 91571 w 597921"/>
                    <a:gd name="connsiteY17" fmla="*/ 413049 h 598324"/>
                    <a:gd name="connsiteX18" fmla="*/ 298127 w 597921"/>
                    <a:gd name="connsiteY18" fmla="*/ 534815 h 598324"/>
                    <a:gd name="connsiteX19" fmla="*/ 534328 w 597921"/>
                    <a:gd name="connsiteY19" fmla="*/ 299401 h 598324"/>
                    <a:gd name="connsiteX20" fmla="*/ 298127 w 597921"/>
                    <a:gd name="connsiteY20" fmla="*/ 63509 h 598324"/>
                    <a:gd name="connsiteX21" fmla="*/ 145123 w 597921"/>
                    <a:gd name="connsiteY21" fmla="*/ 120333 h 598324"/>
                    <a:gd name="connsiteX22" fmla="*/ 200587 w 597921"/>
                    <a:gd name="connsiteY22" fmla="*/ 142299 h 598324"/>
                    <a:gd name="connsiteX23" fmla="*/ 208237 w 597921"/>
                    <a:gd name="connsiteY23" fmla="*/ 152327 h 598324"/>
                    <a:gd name="connsiteX24" fmla="*/ 203456 w 597921"/>
                    <a:gd name="connsiteY24" fmla="*/ 164265 h 598324"/>
                    <a:gd name="connsiteX25" fmla="*/ 48060 w 597921"/>
                    <a:gd name="connsiteY25" fmla="*/ 285553 h 598324"/>
                    <a:gd name="connsiteX26" fmla="*/ 35150 w 597921"/>
                    <a:gd name="connsiteY26" fmla="*/ 287463 h 598324"/>
                    <a:gd name="connsiteX27" fmla="*/ 27500 w 597921"/>
                    <a:gd name="connsiteY27" fmla="*/ 277435 h 598324"/>
                    <a:gd name="connsiteX28" fmla="*/ 246 w 597921"/>
                    <a:gd name="connsiteY28" fmla="*/ 82132 h 598324"/>
                    <a:gd name="connsiteX29" fmla="*/ 4550 w 597921"/>
                    <a:gd name="connsiteY29" fmla="*/ 70194 h 598324"/>
                    <a:gd name="connsiteX30" fmla="*/ 17459 w 597921"/>
                    <a:gd name="connsiteY30" fmla="*/ 68762 h 598324"/>
                    <a:gd name="connsiteX31" fmla="*/ 80574 w 597921"/>
                    <a:gd name="connsiteY31" fmla="*/ 94070 h 598324"/>
                    <a:gd name="connsiteX32" fmla="*/ 298127 w 597921"/>
                    <a:gd name="connsiteY32" fmla="*/ 0 h 598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597921" h="598324">
                      <a:moveTo>
                        <a:pt x="297615" y="96957"/>
                      </a:moveTo>
                      <a:cubicBezTo>
                        <a:pt x="311959" y="96957"/>
                        <a:pt x="323434" y="108416"/>
                        <a:pt x="323434" y="122740"/>
                      </a:cubicBezTo>
                      <a:lnTo>
                        <a:pt x="323434" y="289852"/>
                      </a:lnTo>
                      <a:lnTo>
                        <a:pt x="462572" y="289852"/>
                      </a:lnTo>
                      <a:cubicBezTo>
                        <a:pt x="476438" y="289852"/>
                        <a:pt x="487913" y="301311"/>
                        <a:pt x="487913" y="315157"/>
                      </a:cubicBezTo>
                      <a:cubicBezTo>
                        <a:pt x="487913" y="329004"/>
                        <a:pt x="476438" y="340463"/>
                        <a:pt x="462572" y="340463"/>
                      </a:cubicBezTo>
                      <a:lnTo>
                        <a:pt x="297615" y="340463"/>
                      </a:lnTo>
                      <a:cubicBezTo>
                        <a:pt x="283749" y="340463"/>
                        <a:pt x="272274" y="329004"/>
                        <a:pt x="272274" y="315157"/>
                      </a:cubicBezTo>
                      <a:lnTo>
                        <a:pt x="272274" y="122740"/>
                      </a:lnTo>
                      <a:cubicBezTo>
                        <a:pt x="272274" y="108416"/>
                        <a:pt x="283749" y="96957"/>
                        <a:pt x="297615" y="96957"/>
                      </a:cubicBezTo>
                      <a:close/>
                      <a:moveTo>
                        <a:pt x="298127" y="0"/>
                      </a:moveTo>
                      <a:cubicBezTo>
                        <a:pt x="463564" y="0"/>
                        <a:pt x="597921" y="134181"/>
                        <a:pt x="597921" y="299401"/>
                      </a:cubicBezTo>
                      <a:cubicBezTo>
                        <a:pt x="597921" y="464143"/>
                        <a:pt x="463564" y="598324"/>
                        <a:pt x="298127" y="598324"/>
                      </a:cubicBezTo>
                      <a:cubicBezTo>
                        <a:pt x="188155" y="598324"/>
                        <a:pt x="87268" y="538635"/>
                        <a:pt x="35150" y="442177"/>
                      </a:cubicBezTo>
                      <a:cubicBezTo>
                        <a:pt x="33238" y="438835"/>
                        <a:pt x="32760" y="435492"/>
                        <a:pt x="34194" y="432149"/>
                      </a:cubicBezTo>
                      <a:cubicBezTo>
                        <a:pt x="35150" y="428807"/>
                        <a:pt x="37541" y="425942"/>
                        <a:pt x="40410" y="424509"/>
                      </a:cubicBezTo>
                      <a:lnTo>
                        <a:pt x="74836" y="407796"/>
                      </a:lnTo>
                      <a:cubicBezTo>
                        <a:pt x="81052" y="404931"/>
                        <a:pt x="88702" y="407319"/>
                        <a:pt x="91571" y="413049"/>
                      </a:cubicBezTo>
                      <a:cubicBezTo>
                        <a:pt x="133169" y="488018"/>
                        <a:pt x="212540" y="534815"/>
                        <a:pt x="298127" y="534815"/>
                      </a:cubicBezTo>
                      <a:cubicBezTo>
                        <a:pt x="428181" y="534815"/>
                        <a:pt x="534328" y="429284"/>
                        <a:pt x="534328" y="299401"/>
                      </a:cubicBezTo>
                      <a:cubicBezTo>
                        <a:pt x="534328" y="169517"/>
                        <a:pt x="428181" y="63509"/>
                        <a:pt x="298127" y="63509"/>
                      </a:cubicBezTo>
                      <a:cubicBezTo>
                        <a:pt x="242185" y="63509"/>
                        <a:pt x="187677" y="83565"/>
                        <a:pt x="145123" y="120333"/>
                      </a:cubicBezTo>
                      <a:lnTo>
                        <a:pt x="200587" y="142299"/>
                      </a:lnTo>
                      <a:cubicBezTo>
                        <a:pt x="204890" y="144209"/>
                        <a:pt x="207759" y="148029"/>
                        <a:pt x="208237" y="152327"/>
                      </a:cubicBezTo>
                      <a:cubicBezTo>
                        <a:pt x="208715" y="157102"/>
                        <a:pt x="207281" y="161399"/>
                        <a:pt x="203456" y="164265"/>
                      </a:cubicBezTo>
                      <a:lnTo>
                        <a:pt x="48060" y="285553"/>
                      </a:lnTo>
                      <a:cubicBezTo>
                        <a:pt x="44235" y="288418"/>
                        <a:pt x="39454" y="289373"/>
                        <a:pt x="35150" y="287463"/>
                      </a:cubicBezTo>
                      <a:cubicBezTo>
                        <a:pt x="31325" y="285553"/>
                        <a:pt x="27978" y="281733"/>
                        <a:pt x="27500" y="277435"/>
                      </a:cubicBezTo>
                      <a:lnTo>
                        <a:pt x="246" y="82132"/>
                      </a:lnTo>
                      <a:cubicBezTo>
                        <a:pt x="-710" y="77835"/>
                        <a:pt x="1203" y="73060"/>
                        <a:pt x="4550" y="70194"/>
                      </a:cubicBezTo>
                      <a:cubicBezTo>
                        <a:pt x="8375" y="67807"/>
                        <a:pt x="13156" y="66852"/>
                        <a:pt x="17459" y="68762"/>
                      </a:cubicBezTo>
                      <a:lnTo>
                        <a:pt x="80574" y="94070"/>
                      </a:lnTo>
                      <a:cubicBezTo>
                        <a:pt x="137472" y="33426"/>
                        <a:pt x="214931" y="0"/>
                        <a:pt x="29812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85" name="išľîḍé"/>
              <p:cNvGrpSpPr/>
              <p:nvPr/>
            </p:nvGrpSpPr>
            <p:grpSpPr>
              <a:xfrm>
                <a:off x="7496247" y="2432350"/>
                <a:ext cx="415040" cy="415040"/>
                <a:chOff x="3909160" y="2249137"/>
                <a:chExt cx="648072" cy="648072"/>
              </a:xfrm>
            </p:grpSpPr>
            <p:sp>
              <p:nvSpPr>
                <p:cNvPr id="86" name="îš1ïḋè"/>
                <p:cNvSpPr/>
                <p:nvPr/>
              </p:nvSpPr>
              <p:spPr>
                <a:xfrm>
                  <a:off x="3909160" y="2249137"/>
                  <a:ext cx="648072" cy="64807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7" name="ïṥļîḍé"/>
                <p:cNvSpPr/>
                <p:nvPr/>
              </p:nvSpPr>
              <p:spPr bwMode="auto">
                <a:xfrm>
                  <a:off x="4043050" y="2390028"/>
                  <a:ext cx="380293" cy="366291"/>
                </a:xfrm>
                <a:custGeom>
                  <a:avLst/>
                  <a:gdLst>
                    <a:gd name="T0" fmla="*/ 3413 w 6827"/>
                    <a:gd name="T1" fmla="*/ 0 h 5912"/>
                    <a:gd name="T2" fmla="*/ 0 w 6827"/>
                    <a:gd name="T3" fmla="*/ 5912 h 5912"/>
                    <a:gd name="T4" fmla="*/ 6827 w 6827"/>
                    <a:gd name="T5" fmla="*/ 5912 h 5912"/>
                    <a:gd name="T6" fmla="*/ 3413 w 6827"/>
                    <a:gd name="T7" fmla="*/ 0 h 5912"/>
                    <a:gd name="T8" fmla="*/ 3413 w 6827"/>
                    <a:gd name="T9" fmla="*/ 972 h 5912"/>
                    <a:gd name="T10" fmla="*/ 4489 w 6827"/>
                    <a:gd name="T11" fmla="*/ 2835 h 5912"/>
                    <a:gd name="T12" fmla="*/ 2338 w 6827"/>
                    <a:gd name="T13" fmla="*/ 2835 h 5912"/>
                    <a:gd name="T14" fmla="*/ 3413 w 6827"/>
                    <a:gd name="T15" fmla="*/ 972 h 5912"/>
                    <a:gd name="T16" fmla="*/ 842 w 6827"/>
                    <a:gd name="T17" fmla="*/ 5426 h 5912"/>
                    <a:gd name="T18" fmla="*/ 1917 w 6827"/>
                    <a:gd name="T19" fmla="*/ 3564 h 5912"/>
                    <a:gd name="T20" fmla="*/ 2993 w 6827"/>
                    <a:gd name="T21" fmla="*/ 5426 h 5912"/>
                    <a:gd name="T22" fmla="*/ 842 w 6827"/>
                    <a:gd name="T23" fmla="*/ 5426 h 5912"/>
                    <a:gd name="T24" fmla="*/ 2338 w 6827"/>
                    <a:gd name="T25" fmla="*/ 3321 h 5912"/>
                    <a:gd name="T26" fmla="*/ 4489 w 6827"/>
                    <a:gd name="T27" fmla="*/ 3321 h 5912"/>
                    <a:gd name="T28" fmla="*/ 3413 w 6827"/>
                    <a:gd name="T29" fmla="*/ 5183 h 5912"/>
                    <a:gd name="T30" fmla="*/ 2338 w 6827"/>
                    <a:gd name="T31" fmla="*/ 3321 h 5912"/>
                    <a:gd name="T32" fmla="*/ 4910 w 6827"/>
                    <a:gd name="T33" fmla="*/ 3564 h 5912"/>
                    <a:gd name="T34" fmla="*/ 5985 w 6827"/>
                    <a:gd name="T35" fmla="*/ 5426 h 5912"/>
                    <a:gd name="T36" fmla="*/ 3834 w 6827"/>
                    <a:gd name="T37" fmla="*/ 5426 h 5912"/>
                    <a:gd name="T38" fmla="*/ 4910 w 6827"/>
                    <a:gd name="T39" fmla="*/ 3564 h 5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827" h="5912">
                      <a:moveTo>
                        <a:pt x="3413" y="0"/>
                      </a:moveTo>
                      <a:lnTo>
                        <a:pt x="0" y="5912"/>
                      </a:lnTo>
                      <a:lnTo>
                        <a:pt x="6827" y="5912"/>
                      </a:lnTo>
                      <a:lnTo>
                        <a:pt x="3413" y="0"/>
                      </a:lnTo>
                      <a:close/>
                      <a:moveTo>
                        <a:pt x="3413" y="972"/>
                      </a:moveTo>
                      <a:lnTo>
                        <a:pt x="4489" y="2835"/>
                      </a:lnTo>
                      <a:lnTo>
                        <a:pt x="2338" y="2835"/>
                      </a:lnTo>
                      <a:lnTo>
                        <a:pt x="3413" y="972"/>
                      </a:lnTo>
                      <a:close/>
                      <a:moveTo>
                        <a:pt x="842" y="5426"/>
                      </a:moveTo>
                      <a:lnTo>
                        <a:pt x="1917" y="3564"/>
                      </a:lnTo>
                      <a:lnTo>
                        <a:pt x="2993" y="5426"/>
                      </a:lnTo>
                      <a:lnTo>
                        <a:pt x="842" y="5426"/>
                      </a:lnTo>
                      <a:close/>
                      <a:moveTo>
                        <a:pt x="2338" y="3321"/>
                      </a:moveTo>
                      <a:lnTo>
                        <a:pt x="4489" y="3321"/>
                      </a:lnTo>
                      <a:lnTo>
                        <a:pt x="3413" y="5183"/>
                      </a:lnTo>
                      <a:lnTo>
                        <a:pt x="2338" y="3321"/>
                      </a:lnTo>
                      <a:close/>
                      <a:moveTo>
                        <a:pt x="4910" y="3564"/>
                      </a:moveTo>
                      <a:lnTo>
                        <a:pt x="5985" y="5426"/>
                      </a:lnTo>
                      <a:lnTo>
                        <a:pt x="3834" y="5426"/>
                      </a:lnTo>
                      <a:lnTo>
                        <a:pt x="4910" y="35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80" name="iṡľiḑê"/>
            <p:cNvSpPr/>
            <p:nvPr/>
          </p:nvSpPr>
          <p:spPr bwMode="auto">
            <a:xfrm>
              <a:off x="5057090" y="3871193"/>
              <a:ext cx="1855590" cy="1847702"/>
            </a:xfrm>
            <a:custGeom>
              <a:avLst/>
              <a:gdLst>
                <a:gd name="T0" fmla="*/ 0 w 941"/>
                <a:gd name="T1" fmla="*/ 469 h 937"/>
                <a:gd name="T2" fmla="*/ 470 w 941"/>
                <a:gd name="T3" fmla="*/ 0 h 937"/>
                <a:gd name="T4" fmla="*/ 941 w 941"/>
                <a:gd name="T5" fmla="*/ 469 h 937"/>
                <a:gd name="T6" fmla="*/ 470 w 941"/>
                <a:gd name="T7" fmla="*/ 937 h 937"/>
                <a:gd name="T8" fmla="*/ 0 w 941"/>
                <a:gd name="T9" fmla="*/ 469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937">
                  <a:moveTo>
                    <a:pt x="0" y="469"/>
                  </a:moveTo>
                  <a:lnTo>
                    <a:pt x="470" y="0"/>
                  </a:lnTo>
                  <a:lnTo>
                    <a:pt x="941" y="469"/>
                  </a:lnTo>
                  <a:lnTo>
                    <a:pt x="470" y="937"/>
                  </a:lnTo>
                  <a:lnTo>
                    <a:pt x="0" y="469"/>
                  </a:lnTo>
                  <a:close/>
                </a:path>
              </a:pathLst>
            </a:custGeom>
            <a:blipFill>
              <a:blip r:embed="rId1"/>
              <a:stretch>
                <a:fillRect l="-24879" r="-2454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íş1îḑé"/>
            <p:cNvSpPr/>
            <p:nvPr/>
          </p:nvSpPr>
          <p:spPr bwMode="auto">
            <a:xfrm>
              <a:off x="5057090" y="1834502"/>
              <a:ext cx="1855590" cy="1847702"/>
            </a:xfrm>
            <a:custGeom>
              <a:avLst/>
              <a:gdLst>
                <a:gd name="T0" fmla="*/ 0 w 941"/>
                <a:gd name="T1" fmla="*/ 469 h 937"/>
                <a:gd name="T2" fmla="*/ 470 w 941"/>
                <a:gd name="T3" fmla="*/ 0 h 937"/>
                <a:gd name="T4" fmla="*/ 941 w 941"/>
                <a:gd name="T5" fmla="*/ 469 h 937"/>
                <a:gd name="T6" fmla="*/ 470 w 941"/>
                <a:gd name="T7" fmla="*/ 937 h 937"/>
                <a:gd name="T8" fmla="*/ 0 w 941"/>
                <a:gd name="T9" fmla="*/ 469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937">
                  <a:moveTo>
                    <a:pt x="0" y="469"/>
                  </a:moveTo>
                  <a:lnTo>
                    <a:pt x="470" y="0"/>
                  </a:lnTo>
                  <a:lnTo>
                    <a:pt x="941" y="469"/>
                  </a:lnTo>
                  <a:lnTo>
                    <a:pt x="470" y="937"/>
                  </a:lnTo>
                  <a:lnTo>
                    <a:pt x="0" y="469"/>
                  </a:lnTo>
                  <a:close/>
                </a:path>
              </a:pathLst>
            </a:custGeom>
            <a:blipFill>
              <a:blip r:embed="rId2"/>
              <a:stretch>
                <a:fillRect l="-24850" r="-2451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72" name="îśḻîḍé"/>
          <p:cNvSpPr txBox="1"/>
          <p:nvPr/>
        </p:nvSpPr>
        <p:spPr>
          <a:xfrm>
            <a:off x="1576973" y="2492507"/>
            <a:ext cx="2578029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代码千万行，注释第一行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编程不规范，同事两行泪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išļíḍe"/>
          <p:cNvSpPr/>
          <p:nvPr/>
        </p:nvSpPr>
        <p:spPr>
          <a:xfrm>
            <a:off x="1576973" y="2137223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多人合作，编程格式不规范</a:t>
            </a:r>
            <a:endParaRPr lang="zh-CN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12"/>
          <p:cNvCxnSpPr/>
          <p:nvPr/>
        </p:nvCxnSpPr>
        <p:spPr>
          <a:xfrm>
            <a:off x="1536333" y="4912810"/>
            <a:ext cx="245153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ï$1îḋè"/>
          <p:cNvSpPr txBox="1"/>
          <p:nvPr/>
        </p:nvSpPr>
        <p:spPr>
          <a:xfrm>
            <a:off x="8216265" y="2435225"/>
            <a:ext cx="2578100" cy="108140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Autofit/>
          </a:bodyPr>
          <a:lstStyle/>
          <a:p>
            <a:pPr marL="285750" lvl="0" indent="-285750" algn="l" defTabSz="914400">
              <a:buFont typeface="Arial" panose="020B0604020202020204" pitchFamily="34" charset="0"/>
              <a:buChar char="•"/>
              <a:defRPr/>
            </a:pPr>
            <a:r>
              <a:rPr lang="zh-CN" altLang="en-US" sz="1300" dirty="0">
                <a:latin typeface="微软雅黑" panose="020B0503020204020204" pitchFamily="34" charset="-122"/>
                <a:sym typeface="+mn-ea"/>
              </a:rPr>
              <a:t>技术栈统一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defTabSz="914400">
              <a:buFont typeface="Arial" panose="020B0604020202020204" pitchFamily="34" charset="0"/>
              <a:buChar char="•"/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管理版本控制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defTabSz="914400">
              <a:buFont typeface="Arial" panose="020B0604020202020204" pitchFamily="34" charset="0"/>
              <a:buChar char="•"/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使用合适的变量命名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defTabSz="914400">
              <a:buFont typeface="Arial" panose="020B0604020202020204" pitchFamily="34" charset="0"/>
              <a:buChar char="•"/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添加注释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defTabSz="914400">
              <a:buFont typeface="Arial" panose="020B0604020202020204" pitchFamily="34" charset="0"/>
              <a:buChar char="•"/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统一格式，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Eslint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b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îṧḻîḓè"/>
          <p:cNvSpPr/>
          <p:nvPr/>
        </p:nvSpPr>
        <p:spPr>
          <a:xfrm>
            <a:off x="8216330" y="2080073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规范书写格式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20"/>
          <p:cNvCxnSpPr/>
          <p:nvPr/>
        </p:nvCxnSpPr>
        <p:spPr>
          <a:xfrm>
            <a:off x="8216330" y="4912810"/>
            <a:ext cx="245153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íšliḑé"/>
          <p:cNvSpPr/>
          <p:nvPr/>
        </p:nvSpPr>
        <p:spPr bwMode="auto">
          <a:xfrm flipH="1">
            <a:off x="2247764" y="1266964"/>
            <a:ext cx="1814487" cy="337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 flipH="1">
            <a:off x="1862330" y="125944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íšliḑé"/>
          <p:cNvSpPr/>
          <p:nvPr/>
        </p:nvSpPr>
        <p:spPr bwMode="auto">
          <a:xfrm flipH="1">
            <a:off x="8280429" y="1266964"/>
            <a:ext cx="1814487" cy="337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 flipH="1">
            <a:off x="8330630" y="125944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48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 smtClean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3" name="组合 12"/>
          <p:cNvGrpSpPr/>
          <p:nvPr/>
        </p:nvGrpSpPr>
        <p:grpSpPr bwMode="auto">
          <a:xfrm>
            <a:off x="3087688" y="1900238"/>
            <a:ext cx="6045200" cy="2345511"/>
            <a:chOff x="3568655" y="1867661"/>
            <a:chExt cx="5127833" cy="1989554"/>
          </a:xfrm>
        </p:grpSpPr>
        <p:sp>
          <p:nvSpPr>
            <p:cNvPr id="7" name="文本框 7"/>
            <p:cNvSpPr txBox="1"/>
            <p:nvPr/>
          </p:nvSpPr>
          <p:spPr>
            <a:xfrm>
              <a:off x="3568655" y="2734716"/>
              <a:ext cx="5127833" cy="1122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规划展望</a:t>
              </a:r>
              <a:endParaRPr lang="zh-CN" altLang="en-US" sz="80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2" name="文本框 7"/>
            <p:cNvSpPr txBox="1"/>
            <p:nvPr/>
          </p:nvSpPr>
          <p:spPr>
            <a:xfrm>
              <a:off x="3568655" y="1867661"/>
              <a:ext cx="5127833" cy="7820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PART 03</a:t>
              </a:r>
              <a:endParaRPr lang="zh-CN" altLang="en-US" sz="5400" kern="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2294" name="组合 2"/>
          <p:cNvGrpSpPr/>
          <p:nvPr/>
        </p:nvGrpSpPr>
        <p:grpSpPr bwMode="auto">
          <a:xfrm rot="-5400000">
            <a:off x="5607050" y="-725487"/>
            <a:ext cx="984250" cy="8235950"/>
            <a:chOff x="5604375" y="-721985"/>
            <a:chExt cx="983251" cy="8235040"/>
          </a:xfrm>
        </p:grpSpPr>
        <p:sp>
          <p:nvSpPr>
            <p:cNvPr id="14" name="半闭框 13"/>
            <p:cNvSpPr/>
            <p:nvPr/>
          </p:nvSpPr>
          <p:spPr>
            <a:xfrm rot="13500000">
              <a:off x="5604724" y="6530153"/>
              <a:ext cx="982553" cy="983251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半闭框 18"/>
            <p:cNvSpPr/>
            <p:nvPr/>
          </p:nvSpPr>
          <p:spPr>
            <a:xfrm rot="8100000" flipV="1">
              <a:off x="5606310" y="-722333"/>
              <a:ext cx="982554" cy="983251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7"/>
          <p:cNvSpPr txBox="1"/>
          <p:nvPr/>
        </p:nvSpPr>
        <p:spPr>
          <a:xfrm>
            <a:off x="751205" y="441325"/>
            <a:ext cx="4927600" cy="58483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04. </a:t>
            </a: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规划展望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 descr="p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1184275"/>
            <a:ext cx="8801100" cy="5351145"/>
          </a:xfrm>
          <a:prstGeom prst="rect">
            <a:avLst/>
          </a:prstGeom>
        </p:spPr>
      </p:pic>
      <p:sp>
        <p:nvSpPr>
          <p:cNvPr id="4" name="五角星 3"/>
          <p:cNvSpPr/>
          <p:nvPr/>
        </p:nvSpPr>
        <p:spPr>
          <a:xfrm>
            <a:off x="4092575" y="2682875"/>
            <a:ext cx="548640" cy="54864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6559550" y="1319530"/>
            <a:ext cx="548640" cy="54864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1945" y="5782310"/>
            <a:ext cx="1108075" cy="60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31925" y="1777365"/>
            <a:ext cx="9328150" cy="4010025"/>
            <a:chOff x="1431925" y="2085975"/>
            <a:chExt cx="9328150" cy="4010025"/>
          </a:xfrm>
        </p:grpSpPr>
        <p:sp>
          <p:nvSpPr>
            <p:cNvPr id="2" name="空心弧 1"/>
            <p:cNvSpPr/>
            <p:nvPr/>
          </p:nvSpPr>
          <p:spPr>
            <a:xfrm>
              <a:off x="1431925" y="3238500"/>
              <a:ext cx="2857500" cy="2857500"/>
            </a:xfrm>
            <a:prstGeom prst="blockArc">
              <a:avLst>
                <a:gd name="adj1" fmla="val 12698942"/>
                <a:gd name="adj2" fmla="val 19703531"/>
                <a:gd name="adj3" fmla="val 1438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空心弧 2"/>
            <p:cNvSpPr/>
            <p:nvPr/>
          </p:nvSpPr>
          <p:spPr>
            <a:xfrm>
              <a:off x="5745163" y="3238500"/>
              <a:ext cx="2857500" cy="2857500"/>
            </a:xfrm>
            <a:prstGeom prst="blockArc">
              <a:avLst>
                <a:gd name="adj1" fmla="val 12698942"/>
                <a:gd name="adj2" fmla="val 19703531"/>
                <a:gd name="adj3" fmla="val 1438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空心弧 3"/>
            <p:cNvSpPr/>
            <p:nvPr/>
          </p:nvSpPr>
          <p:spPr>
            <a:xfrm flipV="1">
              <a:off x="3589338" y="2085975"/>
              <a:ext cx="2857500" cy="2857500"/>
            </a:xfrm>
            <a:prstGeom prst="blockArc">
              <a:avLst>
                <a:gd name="adj1" fmla="val 12698942"/>
                <a:gd name="adj2" fmla="val 19703531"/>
                <a:gd name="adj3" fmla="val 1438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空心弧 4"/>
            <p:cNvSpPr/>
            <p:nvPr/>
          </p:nvSpPr>
          <p:spPr>
            <a:xfrm flipV="1">
              <a:off x="7902575" y="2085975"/>
              <a:ext cx="2857500" cy="2857500"/>
            </a:xfrm>
            <a:prstGeom prst="blockArc">
              <a:avLst>
                <a:gd name="adj1" fmla="val 12698942"/>
                <a:gd name="adj2" fmla="val 19703531"/>
                <a:gd name="adj3" fmla="val 1438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702" name="组合 36"/>
          <p:cNvGrpSpPr/>
          <p:nvPr/>
        </p:nvGrpSpPr>
        <p:grpSpPr bwMode="auto">
          <a:xfrm>
            <a:off x="2241550" y="3819525"/>
            <a:ext cx="1238250" cy="1238250"/>
            <a:chOff x="1177232" y="2158158"/>
            <a:chExt cx="794072" cy="794072"/>
          </a:xfrm>
        </p:grpSpPr>
        <p:sp>
          <p:nvSpPr>
            <p:cNvPr id="38" name="椭圆 37"/>
            <p:cNvSpPr/>
            <p:nvPr/>
          </p:nvSpPr>
          <p:spPr>
            <a:xfrm>
              <a:off x="1177232" y="2158158"/>
              <a:ext cx="794072" cy="7940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椭圆 8"/>
            <p:cNvSpPr/>
            <p:nvPr/>
          </p:nvSpPr>
          <p:spPr>
            <a:xfrm>
              <a:off x="1396111" y="2378055"/>
              <a:ext cx="356314" cy="354278"/>
            </a:xfrm>
            <a:custGeom>
              <a:avLst/>
              <a:gdLst>
                <a:gd name="connsiteX0" fmla="*/ 335879 w 602788"/>
                <a:gd name="connsiteY0" fmla="*/ 397031 h 602098"/>
                <a:gd name="connsiteX1" fmla="*/ 335879 w 602788"/>
                <a:gd name="connsiteY1" fmla="*/ 520255 h 602098"/>
                <a:gd name="connsiteX2" fmla="*/ 280014 w 602788"/>
                <a:gd name="connsiteY2" fmla="*/ 520255 h 602098"/>
                <a:gd name="connsiteX3" fmla="*/ 280014 w 602788"/>
                <a:gd name="connsiteY3" fmla="*/ 445748 h 602098"/>
                <a:gd name="connsiteX4" fmla="*/ 190813 w 602788"/>
                <a:gd name="connsiteY4" fmla="*/ 352661 h 602098"/>
                <a:gd name="connsiteX5" fmla="*/ 190813 w 602788"/>
                <a:gd name="connsiteY5" fmla="*/ 520255 h 602098"/>
                <a:gd name="connsiteX6" fmla="*/ 136328 w 602788"/>
                <a:gd name="connsiteY6" fmla="*/ 520255 h 602098"/>
                <a:gd name="connsiteX7" fmla="*/ 136328 w 602788"/>
                <a:gd name="connsiteY7" fmla="*/ 382742 h 602098"/>
                <a:gd name="connsiteX8" fmla="*/ 221001 w 602788"/>
                <a:gd name="connsiteY8" fmla="*/ 335418 h 602098"/>
                <a:gd name="connsiteX9" fmla="*/ 264151 w 602788"/>
                <a:gd name="connsiteY9" fmla="*/ 414224 h 602098"/>
                <a:gd name="connsiteX10" fmla="*/ 264151 w 602788"/>
                <a:gd name="connsiteY10" fmla="*/ 520254 h 602098"/>
                <a:gd name="connsiteX11" fmla="*/ 208056 w 602788"/>
                <a:gd name="connsiteY11" fmla="*/ 520254 h 602098"/>
                <a:gd name="connsiteX12" fmla="*/ 208056 w 602788"/>
                <a:gd name="connsiteY12" fmla="*/ 342582 h 602098"/>
                <a:gd name="connsiteX13" fmla="*/ 407606 w 602788"/>
                <a:gd name="connsiteY13" fmla="*/ 334039 h 602098"/>
                <a:gd name="connsiteX14" fmla="*/ 407606 w 602788"/>
                <a:gd name="connsiteY14" fmla="*/ 520255 h 602098"/>
                <a:gd name="connsiteX15" fmla="*/ 353121 w 602788"/>
                <a:gd name="connsiteY15" fmla="*/ 520255 h 602098"/>
                <a:gd name="connsiteX16" fmla="*/ 353121 w 602788"/>
                <a:gd name="connsiteY16" fmla="*/ 382742 h 602098"/>
                <a:gd name="connsiteX17" fmla="*/ 443546 w 602788"/>
                <a:gd name="connsiteY17" fmla="*/ 303923 h 602098"/>
                <a:gd name="connsiteX18" fmla="*/ 480943 w 602788"/>
                <a:gd name="connsiteY18" fmla="*/ 341172 h 602098"/>
                <a:gd name="connsiteX19" fmla="*/ 480943 w 602788"/>
                <a:gd name="connsiteY19" fmla="*/ 520255 h 602098"/>
                <a:gd name="connsiteX20" fmla="*/ 424848 w 602788"/>
                <a:gd name="connsiteY20" fmla="*/ 520255 h 602098"/>
                <a:gd name="connsiteX21" fmla="*/ 424848 w 602788"/>
                <a:gd name="connsiteY21" fmla="*/ 319682 h 602098"/>
                <a:gd name="connsiteX22" fmla="*/ 498186 w 602788"/>
                <a:gd name="connsiteY22" fmla="*/ 179089 h 602098"/>
                <a:gd name="connsiteX23" fmla="*/ 470910 w 602788"/>
                <a:gd name="connsiteY23" fmla="*/ 296703 h 602098"/>
                <a:gd name="connsiteX24" fmla="*/ 445069 w 602788"/>
                <a:gd name="connsiteY24" fmla="*/ 270886 h 602098"/>
                <a:gd name="connsiteX25" fmla="*/ 288589 w 602788"/>
                <a:gd name="connsiteY25" fmla="*/ 407146 h 602098"/>
                <a:gd name="connsiteX26" fmla="*/ 229730 w 602788"/>
                <a:gd name="connsiteY26" fmla="*/ 303875 h 602098"/>
                <a:gd name="connsiteX27" fmla="*/ 132109 w 602788"/>
                <a:gd name="connsiteY27" fmla="*/ 356945 h 602098"/>
                <a:gd name="connsiteX28" fmla="*/ 104833 w 602788"/>
                <a:gd name="connsiteY28" fmla="*/ 306744 h 602098"/>
                <a:gd name="connsiteX29" fmla="*/ 251264 w 602788"/>
                <a:gd name="connsiteY29" fmla="*/ 226422 h 602098"/>
                <a:gd name="connsiteX30" fmla="*/ 302945 w 602788"/>
                <a:gd name="connsiteY30" fmla="*/ 318218 h 602098"/>
                <a:gd name="connsiteX31" fmla="*/ 403437 w 602788"/>
                <a:gd name="connsiteY31" fmla="*/ 230725 h 602098"/>
                <a:gd name="connsiteX32" fmla="*/ 379032 w 602788"/>
                <a:gd name="connsiteY32" fmla="*/ 206341 h 602098"/>
                <a:gd name="connsiteX33" fmla="*/ 28704 w 602788"/>
                <a:gd name="connsiteY33" fmla="*/ 129021 h 602098"/>
                <a:gd name="connsiteX34" fmla="*/ 28704 w 602788"/>
                <a:gd name="connsiteY34" fmla="*/ 549056 h 602098"/>
                <a:gd name="connsiteX35" fmla="*/ 53103 w 602788"/>
                <a:gd name="connsiteY35" fmla="*/ 573427 h 602098"/>
                <a:gd name="connsiteX36" fmla="*/ 479360 w 602788"/>
                <a:gd name="connsiteY36" fmla="*/ 573427 h 602098"/>
                <a:gd name="connsiteX37" fmla="*/ 485101 w 602788"/>
                <a:gd name="connsiteY37" fmla="*/ 567693 h 602098"/>
                <a:gd name="connsiteX38" fmla="*/ 485101 w 602788"/>
                <a:gd name="connsiteY38" fmla="*/ 521818 h 602098"/>
                <a:gd name="connsiteX39" fmla="*/ 522416 w 602788"/>
                <a:gd name="connsiteY39" fmla="*/ 484546 h 602098"/>
                <a:gd name="connsiteX40" fmla="*/ 568343 w 602788"/>
                <a:gd name="connsiteY40" fmla="*/ 484546 h 602098"/>
                <a:gd name="connsiteX41" fmla="*/ 574084 w 602788"/>
                <a:gd name="connsiteY41" fmla="*/ 478811 h 602098"/>
                <a:gd name="connsiteX42" fmla="*/ 574084 w 602788"/>
                <a:gd name="connsiteY42" fmla="*/ 129021 h 602098"/>
                <a:gd name="connsiteX43" fmla="*/ 470749 w 602788"/>
                <a:gd name="connsiteY43" fmla="*/ 38706 h 602098"/>
                <a:gd name="connsiteX44" fmla="*/ 442045 w 602788"/>
                <a:gd name="connsiteY44" fmla="*/ 67378 h 602098"/>
                <a:gd name="connsiteX45" fmla="*/ 470749 w 602788"/>
                <a:gd name="connsiteY45" fmla="*/ 96049 h 602098"/>
                <a:gd name="connsiteX46" fmla="*/ 498018 w 602788"/>
                <a:gd name="connsiteY46" fmla="*/ 67378 h 602098"/>
                <a:gd name="connsiteX47" fmla="*/ 470749 w 602788"/>
                <a:gd name="connsiteY47" fmla="*/ 38706 h 602098"/>
                <a:gd name="connsiteX48" fmla="*/ 386071 w 602788"/>
                <a:gd name="connsiteY48" fmla="*/ 38706 h 602098"/>
                <a:gd name="connsiteX49" fmla="*/ 357367 w 602788"/>
                <a:gd name="connsiteY49" fmla="*/ 67378 h 602098"/>
                <a:gd name="connsiteX50" fmla="*/ 386071 w 602788"/>
                <a:gd name="connsiteY50" fmla="*/ 96049 h 602098"/>
                <a:gd name="connsiteX51" fmla="*/ 414776 w 602788"/>
                <a:gd name="connsiteY51" fmla="*/ 67378 h 602098"/>
                <a:gd name="connsiteX52" fmla="*/ 386071 w 602788"/>
                <a:gd name="connsiteY52" fmla="*/ 38706 h 602098"/>
                <a:gd name="connsiteX53" fmla="*/ 301394 w 602788"/>
                <a:gd name="connsiteY53" fmla="*/ 38706 h 602098"/>
                <a:gd name="connsiteX54" fmla="*/ 272690 w 602788"/>
                <a:gd name="connsiteY54" fmla="*/ 67378 h 602098"/>
                <a:gd name="connsiteX55" fmla="*/ 301394 w 602788"/>
                <a:gd name="connsiteY55" fmla="*/ 96049 h 602098"/>
                <a:gd name="connsiteX56" fmla="*/ 330098 w 602788"/>
                <a:gd name="connsiteY56" fmla="*/ 67378 h 602098"/>
                <a:gd name="connsiteX57" fmla="*/ 301394 w 602788"/>
                <a:gd name="connsiteY57" fmla="*/ 38706 h 602098"/>
                <a:gd name="connsiteX58" fmla="*/ 216717 w 602788"/>
                <a:gd name="connsiteY58" fmla="*/ 38706 h 602098"/>
                <a:gd name="connsiteX59" fmla="*/ 188012 w 602788"/>
                <a:gd name="connsiteY59" fmla="*/ 67378 h 602098"/>
                <a:gd name="connsiteX60" fmla="*/ 216717 w 602788"/>
                <a:gd name="connsiteY60" fmla="*/ 96049 h 602098"/>
                <a:gd name="connsiteX61" fmla="*/ 245421 w 602788"/>
                <a:gd name="connsiteY61" fmla="*/ 67378 h 602098"/>
                <a:gd name="connsiteX62" fmla="*/ 216717 w 602788"/>
                <a:gd name="connsiteY62" fmla="*/ 38706 h 602098"/>
                <a:gd name="connsiteX63" fmla="*/ 132039 w 602788"/>
                <a:gd name="connsiteY63" fmla="*/ 38706 h 602098"/>
                <a:gd name="connsiteX64" fmla="*/ 104770 w 602788"/>
                <a:gd name="connsiteY64" fmla="*/ 67378 h 602098"/>
                <a:gd name="connsiteX65" fmla="*/ 132039 w 602788"/>
                <a:gd name="connsiteY65" fmla="*/ 96049 h 602098"/>
                <a:gd name="connsiteX66" fmla="*/ 160743 w 602788"/>
                <a:gd name="connsiteY66" fmla="*/ 67378 h 602098"/>
                <a:gd name="connsiteX67" fmla="*/ 132039 w 602788"/>
                <a:gd name="connsiteY67" fmla="*/ 38706 h 602098"/>
                <a:gd name="connsiteX68" fmla="*/ 53103 w 602788"/>
                <a:gd name="connsiteY68" fmla="*/ 0 h 602098"/>
                <a:gd name="connsiteX69" fmla="*/ 549685 w 602788"/>
                <a:gd name="connsiteY69" fmla="*/ 0 h 602098"/>
                <a:gd name="connsiteX70" fmla="*/ 602788 w 602788"/>
                <a:gd name="connsiteY70" fmla="*/ 53042 h 602098"/>
                <a:gd name="connsiteX71" fmla="*/ 602788 w 602788"/>
                <a:gd name="connsiteY71" fmla="*/ 490280 h 602098"/>
                <a:gd name="connsiteX72" fmla="*/ 490842 w 602788"/>
                <a:gd name="connsiteY72" fmla="*/ 602098 h 602098"/>
                <a:gd name="connsiteX73" fmla="*/ 53103 w 602788"/>
                <a:gd name="connsiteY73" fmla="*/ 602098 h 602098"/>
                <a:gd name="connsiteX74" fmla="*/ 0 w 602788"/>
                <a:gd name="connsiteY74" fmla="*/ 549056 h 602098"/>
                <a:gd name="connsiteX75" fmla="*/ 0 w 602788"/>
                <a:gd name="connsiteY75" fmla="*/ 53042 h 602098"/>
                <a:gd name="connsiteX76" fmla="*/ 53103 w 602788"/>
                <a:gd name="connsiteY76" fmla="*/ 0 h 60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2788" h="602098">
                  <a:moveTo>
                    <a:pt x="335879" y="397031"/>
                  </a:moveTo>
                  <a:lnTo>
                    <a:pt x="335879" y="520255"/>
                  </a:lnTo>
                  <a:lnTo>
                    <a:pt x="280014" y="520255"/>
                  </a:lnTo>
                  <a:lnTo>
                    <a:pt x="280014" y="445748"/>
                  </a:lnTo>
                  <a:close/>
                  <a:moveTo>
                    <a:pt x="190813" y="352661"/>
                  </a:moveTo>
                  <a:lnTo>
                    <a:pt x="190813" y="520255"/>
                  </a:lnTo>
                  <a:lnTo>
                    <a:pt x="136328" y="520255"/>
                  </a:lnTo>
                  <a:lnTo>
                    <a:pt x="136328" y="382742"/>
                  </a:lnTo>
                  <a:close/>
                  <a:moveTo>
                    <a:pt x="221001" y="335418"/>
                  </a:moveTo>
                  <a:lnTo>
                    <a:pt x="264151" y="414224"/>
                  </a:lnTo>
                  <a:lnTo>
                    <a:pt x="264151" y="520254"/>
                  </a:lnTo>
                  <a:lnTo>
                    <a:pt x="208056" y="520254"/>
                  </a:lnTo>
                  <a:lnTo>
                    <a:pt x="208056" y="342582"/>
                  </a:lnTo>
                  <a:close/>
                  <a:moveTo>
                    <a:pt x="407606" y="334039"/>
                  </a:moveTo>
                  <a:lnTo>
                    <a:pt x="407606" y="520255"/>
                  </a:lnTo>
                  <a:lnTo>
                    <a:pt x="353121" y="520255"/>
                  </a:lnTo>
                  <a:lnTo>
                    <a:pt x="353121" y="382742"/>
                  </a:lnTo>
                  <a:close/>
                  <a:moveTo>
                    <a:pt x="443546" y="303923"/>
                  </a:moveTo>
                  <a:lnTo>
                    <a:pt x="480943" y="341172"/>
                  </a:lnTo>
                  <a:lnTo>
                    <a:pt x="480943" y="520255"/>
                  </a:lnTo>
                  <a:lnTo>
                    <a:pt x="424848" y="520255"/>
                  </a:lnTo>
                  <a:lnTo>
                    <a:pt x="424848" y="319682"/>
                  </a:lnTo>
                  <a:close/>
                  <a:moveTo>
                    <a:pt x="498186" y="179089"/>
                  </a:moveTo>
                  <a:lnTo>
                    <a:pt x="470910" y="296703"/>
                  </a:lnTo>
                  <a:lnTo>
                    <a:pt x="445069" y="270886"/>
                  </a:lnTo>
                  <a:lnTo>
                    <a:pt x="288589" y="407146"/>
                  </a:lnTo>
                  <a:lnTo>
                    <a:pt x="229730" y="303875"/>
                  </a:lnTo>
                  <a:lnTo>
                    <a:pt x="132109" y="356945"/>
                  </a:lnTo>
                  <a:lnTo>
                    <a:pt x="104833" y="306744"/>
                  </a:lnTo>
                  <a:lnTo>
                    <a:pt x="251264" y="226422"/>
                  </a:lnTo>
                  <a:lnTo>
                    <a:pt x="302945" y="318218"/>
                  </a:lnTo>
                  <a:lnTo>
                    <a:pt x="403437" y="230725"/>
                  </a:lnTo>
                  <a:lnTo>
                    <a:pt x="379032" y="206341"/>
                  </a:lnTo>
                  <a:close/>
                  <a:moveTo>
                    <a:pt x="28704" y="129021"/>
                  </a:moveTo>
                  <a:lnTo>
                    <a:pt x="28704" y="549056"/>
                  </a:lnTo>
                  <a:cubicBezTo>
                    <a:pt x="28704" y="563392"/>
                    <a:pt x="38751" y="573427"/>
                    <a:pt x="53103" y="573427"/>
                  </a:cubicBezTo>
                  <a:lnTo>
                    <a:pt x="479360" y="573427"/>
                  </a:lnTo>
                  <a:lnTo>
                    <a:pt x="485101" y="567693"/>
                  </a:lnTo>
                  <a:lnTo>
                    <a:pt x="485101" y="521818"/>
                  </a:lnTo>
                  <a:cubicBezTo>
                    <a:pt x="485101" y="501748"/>
                    <a:pt x="502323" y="484546"/>
                    <a:pt x="522416" y="484546"/>
                  </a:cubicBezTo>
                  <a:lnTo>
                    <a:pt x="568343" y="484546"/>
                  </a:lnTo>
                  <a:lnTo>
                    <a:pt x="574084" y="478811"/>
                  </a:lnTo>
                  <a:lnTo>
                    <a:pt x="574084" y="129021"/>
                  </a:lnTo>
                  <a:close/>
                  <a:moveTo>
                    <a:pt x="470749" y="38706"/>
                  </a:moveTo>
                  <a:cubicBezTo>
                    <a:pt x="454961" y="38706"/>
                    <a:pt x="442045" y="51608"/>
                    <a:pt x="442045" y="67378"/>
                  </a:cubicBezTo>
                  <a:cubicBezTo>
                    <a:pt x="442045" y="83147"/>
                    <a:pt x="454961" y="96049"/>
                    <a:pt x="470749" y="96049"/>
                  </a:cubicBezTo>
                  <a:cubicBezTo>
                    <a:pt x="486536" y="96049"/>
                    <a:pt x="498018" y="83147"/>
                    <a:pt x="498018" y="67378"/>
                  </a:cubicBezTo>
                  <a:cubicBezTo>
                    <a:pt x="498018" y="51608"/>
                    <a:pt x="486536" y="38706"/>
                    <a:pt x="470749" y="38706"/>
                  </a:cubicBezTo>
                  <a:close/>
                  <a:moveTo>
                    <a:pt x="386071" y="38706"/>
                  </a:moveTo>
                  <a:cubicBezTo>
                    <a:pt x="370284" y="38706"/>
                    <a:pt x="357367" y="51608"/>
                    <a:pt x="357367" y="67378"/>
                  </a:cubicBezTo>
                  <a:cubicBezTo>
                    <a:pt x="357367" y="83147"/>
                    <a:pt x="370284" y="96049"/>
                    <a:pt x="386071" y="96049"/>
                  </a:cubicBezTo>
                  <a:cubicBezTo>
                    <a:pt x="401859" y="96049"/>
                    <a:pt x="414776" y="83147"/>
                    <a:pt x="414776" y="67378"/>
                  </a:cubicBezTo>
                  <a:cubicBezTo>
                    <a:pt x="414776" y="51608"/>
                    <a:pt x="401859" y="38706"/>
                    <a:pt x="386071" y="38706"/>
                  </a:cubicBezTo>
                  <a:close/>
                  <a:moveTo>
                    <a:pt x="301394" y="38706"/>
                  </a:moveTo>
                  <a:cubicBezTo>
                    <a:pt x="285607" y="38706"/>
                    <a:pt x="272690" y="51608"/>
                    <a:pt x="272690" y="67378"/>
                  </a:cubicBezTo>
                  <a:cubicBezTo>
                    <a:pt x="272690" y="83147"/>
                    <a:pt x="285607" y="96049"/>
                    <a:pt x="301394" y="96049"/>
                  </a:cubicBezTo>
                  <a:cubicBezTo>
                    <a:pt x="317181" y="96049"/>
                    <a:pt x="330098" y="83147"/>
                    <a:pt x="330098" y="67378"/>
                  </a:cubicBezTo>
                  <a:cubicBezTo>
                    <a:pt x="330098" y="51608"/>
                    <a:pt x="317181" y="38706"/>
                    <a:pt x="301394" y="38706"/>
                  </a:cubicBezTo>
                  <a:close/>
                  <a:moveTo>
                    <a:pt x="216717" y="38706"/>
                  </a:moveTo>
                  <a:cubicBezTo>
                    <a:pt x="200929" y="38706"/>
                    <a:pt x="188012" y="51608"/>
                    <a:pt x="188012" y="67378"/>
                  </a:cubicBezTo>
                  <a:cubicBezTo>
                    <a:pt x="188012" y="83147"/>
                    <a:pt x="200929" y="96049"/>
                    <a:pt x="216717" y="96049"/>
                  </a:cubicBezTo>
                  <a:cubicBezTo>
                    <a:pt x="232504" y="96049"/>
                    <a:pt x="245421" y="83147"/>
                    <a:pt x="245421" y="67378"/>
                  </a:cubicBezTo>
                  <a:cubicBezTo>
                    <a:pt x="245421" y="51608"/>
                    <a:pt x="232504" y="38706"/>
                    <a:pt x="216717" y="38706"/>
                  </a:cubicBezTo>
                  <a:close/>
                  <a:moveTo>
                    <a:pt x="132039" y="38706"/>
                  </a:moveTo>
                  <a:cubicBezTo>
                    <a:pt x="116252" y="38706"/>
                    <a:pt x="104770" y="51608"/>
                    <a:pt x="104770" y="67378"/>
                  </a:cubicBezTo>
                  <a:cubicBezTo>
                    <a:pt x="104770" y="83147"/>
                    <a:pt x="116252" y="96049"/>
                    <a:pt x="132039" y="96049"/>
                  </a:cubicBezTo>
                  <a:cubicBezTo>
                    <a:pt x="147827" y="96049"/>
                    <a:pt x="160743" y="83147"/>
                    <a:pt x="160743" y="67378"/>
                  </a:cubicBezTo>
                  <a:cubicBezTo>
                    <a:pt x="160743" y="51608"/>
                    <a:pt x="147827" y="38706"/>
                    <a:pt x="132039" y="38706"/>
                  </a:cubicBezTo>
                  <a:close/>
                  <a:moveTo>
                    <a:pt x="53103" y="0"/>
                  </a:moveTo>
                  <a:lnTo>
                    <a:pt x="549685" y="0"/>
                  </a:lnTo>
                  <a:cubicBezTo>
                    <a:pt x="579825" y="0"/>
                    <a:pt x="602788" y="22937"/>
                    <a:pt x="602788" y="53042"/>
                  </a:cubicBezTo>
                  <a:lnTo>
                    <a:pt x="602788" y="490280"/>
                  </a:lnTo>
                  <a:lnTo>
                    <a:pt x="490842" y="602098"/>
                  </a:lnTo>
                  <a:lnTo>
                    <a:pt x="53103" y="602098"/>
                  </a:lnTo>
                  <a:cubicBezTo>
                    <a:pt x="22963" y="602098"/>
                    <a:pt x="0" y="579161"/>
                    <a:pt x="0" y="549056"/>
                  </a:cubicBezTo>
                  <a:lnTo>
                    <a:pt x="0" y="53042"/>
                  </a:lnTo>
                  <a:cubicBezTo>
                    <a:pt x="0" y="22937"/>
                    <a:pt x="22963" y="0"/>
                    <a:pt x="531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29703" name="组合 42"/>
          <p:cNvGrpSpPr/>
          <p:nvPr/>
        </p:nvGrpSpPr>
        <p:grpSpPr bwMode="auto">
          <a:xfrm>
            <a:off x="6550025" y="3819525"/>
            <a:ext cx="1238250" cy="1238250"/>
            <a:chOff x="1177232" y="2158158"/>
            <a:chExt cx="794072" cy="794072"/>
          </a:xfrm>
        </p:grpSpPr>
        <p:sp>
          <p:nvSpPr>
            <p:cNvPr id="44" name="椭圆 43"/>
            <p:cNvSpPr/>
            <p:nvPr/>
          </p:nvSpPr>
          <p:spPr>
            <a:xfrm>
              <a:off x="1177232" y="2158158"/>
              <a:ext cx="794072" cy="7940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椭圆 11"/>
            <p:cNvSpPr/>
            <p:nvPr/>
          </p:nvSpPr>
          <p:spPr>
            <a:xfrm>
              <a:off x="1396111" y="2394344"/>
              <a:ext cx="356314" cy="321701"/>
            </a:xfrm>
            <a:custGeom>
              <a:avLst/>
              <a:gdLst>
                <a:gd name="connsiteX0" fmla="*/ 0 w 609050"/>
                <a:gd name="connsiteY0" fmla="*/ 411255 h 550128"/>
                <a:gd name="connsiteX1" fmla="*/ 25953 w 609050"/>
                <a:gd name="connsiteY1" fmla="*/ 426310 h 550128"/>
                <a:gd name="connsiteX2" fmla="*/ 202989 w 609050"/>
                <a:gd name="connsiteY2" fmla="*/ 463367 h 550128"/>
                <a:gd name="connsiteX3" fmla="*/ 219808 w 609050"/>
                <a:gd name="connsiteY3" fmla="*/ 462933 h 550128"/>
                <a:gd name="connsiteX4" fmla="*/ 251707 w 609050"/>
                <a:gd name="connsiteY4" fmla="*/ 518375 h 550128"/>
                <a:gd name="connsiteX5" fmla="*/ 202989 w 609050"/>
                <a:gd name="connsiteY5" fmla="*/ 521125 h 550128"/>
                <a:gd name="connsiteX6" fmla="*/ 0 w 609050"/>
                <a:gd name="connsiteY6" fmla="*/ 434416 h 550128"/>
                <a:gd name="connsiteX7" fmla="*/ 0 w 609050"/>
                <a:gd name="connsiteY7" fmla="*/ 295387 h 550128"/>
                <a:gd name="connsiteX8" fmla="*/ 25960 w 609050"/>
                <a:gd name="connsiteY8" fmla="*/ 310451 h 550128"/>
                <a:gd name="connsiteX9" fmla="*/ 203040 w 609050"/>
                <a:gd name="connsiteY9" fmla="*/ 347531 h 550128"/>
                <a:gd name="connsiteX10" fmla="*/ 204781 w 609050"/>
                <a:gd name="connsiteY10" fmla="*/ 347531 h 550128"/>
                <a:gd name="connsiteX11" fmla="*/ 203040 w 609050"/>
                <a:gd name="connsiteY11" fmla="*/ 376355 h 550128"/>
                <a:gd name="connsiteX12" fmla="*/ 204781 w 609050"/>
                <a:gd name="connsiteY12" fmla="*/ 405469 h 550128"/>
                <a:gd name="connsiteX13" fmla="*/ 203040 w 609050"/>
                <a:gd name="connsiteY13" fmla="*/ 405469 h 550128"/>
                <a:gd name="connsiteX14" fmla="*/ 0 w 609050"/>
                <a:gd name="connsiteY14" fmla="*/ 318562 h 550128"/>
                <a:gd name="connsiteX15" fmla="*/ 435036 w 609050"/>
                <a:gd name="connsiteY15" fmla="*/ 202593 h 550128"/>
                <a:gd name="connsiteX16" fmla="*/ 609050 w 609050"/>
                <a:gd name="connsiteY16" fmla="*/ 376361 h 550128"/>
                <a:gd name="connsiteX17" fmla="*/ 435036 w 609050"/>
                <a:gd name="connsiteY17" fmla="*/ 550128 h 550128"/>
                <a:gd name="connsiteX18" fmla="*/ 317721 w 609050"/>
                <a:gd name="connsiteY18" fmla="*/ 504659 h 550128"/>
                <a:gd name="connsiteX19" fmla="*/ 280888 w 609050"/>
                <a:gd name="connsiteY19" fmla="*/ 457018 h 550128"/>
                <a:gd name="connsiteX20" fmla="*/ 262761 w 609050"/>
                <a:gd name="connsiteY20" fmla="*/ 401267 h 550128"/>
                <a:gd name="connsiteX21" fmla="*/ 261021 w 609050"/>
                <a:gd name="connsiteY21" fmla="*/ 376361 h 550128"/>
                <a:gd name="connsiteX22" fmla="*/ 264067 w 609050"/>
                <a:gd name="connsiteY22" fmla="*/ 343634 h 550128"/>
                <a:gd name="connsiteX23" fmla="*/ 290024 w 609050"/>
                <a:gd name="connsiteY23" fmla="*/ 280499 h 550128"/>
                <a:gd name="connsiteX24" fmla="*/ 405888 w 609050"/>
                <a:gd name="connsiteY24" fmla="*/ 205055 h 550128"/>
                <a:gd name="connsiteX25" fmla="*/ 435036 w 609050"/>
                <a:gd name="connsiteY25" fmla="*/ 202593 h 550128"/>
                <a:gd name="connsiteX26" fmla="*/ 0 w 609050"/>
                <a:gd name="connsiteY26" fmla="*/ 179589 h 550128"/>
                <a:gd name="connsiteX27" fmla="*/ 25955 w 609050"/>
                <a:gd name="connsiteY27" fmla="*/ 194643 h 550128"/>
                <a:gd name="connsiteX28" fmla="*/ 203003 w 609050"/>
                <a:gd name="connsiteY28" fmla="*/ 231699 h 550128"/>
                <a:gd name="connsiteX29" fmla="*/ 256364 w 609050"/>
                <a:gd name="connsiteY29" fmla="*/ 228804 h 550128"/>
                <a:gd name="connsiteX30" fmla="*/ 219968 w 609050"/>
                <a:gd name="connsiteY30" fmla="*/ 289166 h 550128"/>
                <a:gd name="connsiteX31" fmla="*/ 203003 w 609050"/>
                <a:gd name="connsiteY31" fmla="*/ 289600 h 550128"/>
                <a:gd name="connsiteX32" fmla="*/ 0 w 609050"/>
                <a:gd name="connsiteY32" fmla="*/ 202749 h 550128"/>
                <a:gd name="connsiteX33" fmla="*/ 203017 w 609050"/>
                <a:gd name="connsiteY33" fmla="*/ 0 h 550128"/>
                <a:gd name="connsiteX34" fmla="*/ 406034 w 609050"/>
                <a:gd name="connsiteY34" fmla="*/ 86902 h 550128"/>
                <a:gd name="connsiteX35" fmla="*/ 203017 w 609050"/>
                <a:gd name="connsiteY35" fmla="*/ 173804 h 550128"/>
                <a:gd name="connsiteX36" fmla="*/ 0 w 609050"/>
                <a:gd name="connsiteY36" fmla="*/ 86902 h 550128"/>
                <a:gd name="connsiteX37" fmla="*/ 203017 w 609050"/>
                <a:gd name="connsiteY37" fmla="*/ 0 h 5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050" h="550128">
                  <a:moveTo>
                    <a:pt x="0" y="411255"/>
                  </a:moveTo>
                  <a:cubicBezTo>
                    <a:pt x="7974" y="416611"/>
                    <a:pt x="16529" y="421677"/>
                    <a:pt x="25953" y="426310"/>
                  </a:cubicBezTo>
                  <a:cubicBezTo>
                    <a:pt x="73656" y="450194"/>
                    <a:pt x="136583" y="463367"/>
                    <a:pt x="202989" y="463367"/>
                  </a:cubicBezTo>
                  <a:cubicBezTo>
                    <a:pt x="208644" y="463367"/>
                    <a:pt x="214154" y="463222"/>
                    <a:pt x="219808" y="462933"/>
                  </a:cubicBezTo>
                  <a:cubicBezTo>
                    <a:pt x="227783" y="483054"/>
                    <a:pt x="238657" y="501583"/>
                    <a:pt x="251707" y="518375"/>
                  </a:cubicBezTo>
                  <a:cubicBezTo>
                    <a:pt x="236193" y="520256"/>
                    <a:pt x="219953" y="521125"/>
                    <a:pt x="202989" y="521125"/>
                  </a:cubicBezTo>
                  <a:cubicBezTo>
                    <a:pt x="86850" y="521125"/>
                    <a:pt x="0" y="475382"/>
                    <a:pt x="0" y="434416"/>
                  </a:cubicBezTo>
                  <a:close/>
                  <a:moveTo>
                    <a:pt x="0" y="295387"/>
                  </a:moveTo>
                  <a:cubicBezTo>
                    <a:pt x="7976" y="300746"/>
                    <a:pt x="16533" y="305816"/>
                    <a:pt x="25960" y="310451"/>
                  </a:cubicBezTo>
                  <a:cubicBezTo>
                    <a:pt x="73675" y="334350"/>
                    <a:pt x="136617" y="347531"/>
                    <a:pt x="203040" y="347531"/>
                  </a:cubicBezTo>
                  <a:cubicBezTo>
                    <a:pt x="203621" y="347531"/>
                    <a:pt x="204201" y="347531"/>
                    <a:pt x="204781" y="347531"/>
                  </a:cubicBezTo>
                  <a:cubicBezTo>
                    <a:pt x="203621" y="356946"/>
                    <a:pt x="203040" y="366651"/>
                    <a:pt x="203040" y="376355"/>
                  </a:cubicBezTo>
                  <a:cubicBezTo>
                    <a:pt x="203040" y="386205"/>
                    <a:pt x="203621" y="395909"/>
                    <a:pt x="204781" y="405469"/>
                  </a:cubicBezTo>
                  <a:cubicBezTo>
                    <a:pt x="204201" y="405469"/>
                    <a:pt x="203621" y="405469"/>
                    <a:pt x="203040" y="405469"/>
                  </a:cubicBezTo>
                  <a:cubicBezTo>
                    <a:pt x="86872" y="405469"/>
                    <a:pt x="0" y="359553"/>
                    <a:pt x="0" y="318562"/>
                  </a:cubicBezTo>
                  <a:close/>
                  <a:moveTo>
                    <a:pt x="435036" y="202593"/>
                  </a:moveTo>
                  <a:cubicBezTo>
                    <a:pt x="530889" y="202593"/>
                    <a:pt x="609050" y="280644"/>
                    <a:pt x="609050" y="376361"/>
                  </a:cubicBezTo>
                  <a:cubicBezTo>
                    <a:pt x="609050" y="472222"/>
                    <a:pt x="530889" y="550128"/>
                    <a:pt x="435036" y="550128"/>
                  </a:cubicBezTo>
                  <a:cubicBezTo>
                    <a:pt x="389792" y="550128"/>
                    <a:pt x="348754" y="532896"/>
                    <a:pt x="317721" y="504659"/>
                  </a:cubicBezTo>
                  <a:cubicBezTo>
                    <a:pt x="302785" y="491192"/>
                    <a:pt x="290314" y="474974"/>
                    <a:pt x="280888" y="457018"/>
                  </a:cubicBezTo>
                  <a:cubicBezTo>
                    <a:pt x="271897" y="439930"/>
                    <a:pt x="265517" y="421106"/>
                    <a:pt x="262761" y="401267"/>
                  </a:cubicBezTo>
                  <a:cubicBezTo>
                    <a:pt x="261601" y="393158"/>
                    <a:pt x="261021" y="384904"/>
                    <a:pt x="261021" y="376361"/>
                  </a:cubicBezTo>
                  <a:cubicBezTo>
                    <a:pt x="261021" y="365210"/>
                    <a:pt x="262036" y="354350"/>
                    <a:pt x="264067" y="343634"/>
                  </a:cubicBezTo>
                  <a:cubicBezTo>
                    <a:pt x="268417" y="320755"/>
                    <a:pt x="277408" y="299324"/>
                    <a:pt x="290024" y="280499"/>
                  </a:cubicBezTo>
                  <a:cubicBezTo>
                    <a:pt x="316126" y="241256"/>
                    <a:pt x="357599" y="213309"/>
                    <a:pt x="405888" y="205055"/>
                  </a:cubicBezTo>
                  <a:cubicBezTo>
                    <a:pt x="415314" y="203462"/>
                    <a:pt x="425030" y="202593"/>
                    <a:pt x="435036" y="202593"/>
                  </a:cubicBezTo>
                  <a:close/>
                  <a:moveTo>
                    <a:pt x="0" y="179589"/>
                  </a:moveTo>
                  <a:cubicBezTo>
                    <a:pt x="7975" y="184945"/>
                    <a:pt x="16530" y="190011"/>
                    <a:pt x="25955" y="194643"/>
                  </a:cubicBezTo>
                  <a:cubicBezTo>
                    <a:pt x="73661" y="218527"/>
                    <a:pt x="136592" y="231699"/>
                    <a:pt x="203003" y="231699"/>
                  </a:cubicBezTo>
                  <a:cubicBezTo>
                    <a:pt x="221128" y="231699"/>
                    <a:pt x="238963" y="230686"/>
                    <a:pt x="256364" y="228804"/>
                  </a:cubicBezTo>
                  <a:cubicBezTo>
                    <a:pt x="241284" y="246754"/>
                    <a:pt x="228958" y="267164"/>
                    <a:pt x="219968" y="289166"/>
                  </a:cubicBezTo>
                  <a:cubicBezTo>
                    <a:pt x="214458" y="289455"/>
                    <a:pt x="208658" y="289600"/>
                    <a:pt x="203003" y="289600"/>
                  </a:cubicBezTo>
                  <a:cubicBezTo>
                    <a:pt x="86856" y="289600"/>
                    <a:pt x="0" y="243714"/>
                    <a:pt x="0" y="202749"/>
                  </a:cubicBezTo>
                  <a:close/>
                  <a:moveTo>
                    <a:pt x="203017" y="0"/>
                  </a:moveTo>
                  <a:cubicBezTo>
                    <a:pt x="315140" y="0"/>
                    <a:pt x="406034" y="38907"/>
                    <a:pt x="406034" y="86902"/>
                  </a:cubicBezTo>
                  <a:cubicBezTo>
                    <a:pt x="406034" y="134897"/>
                    <a:pt x="315140" y="173804"/>
                    <a:pt x="203017" y="173804"/>
                  </a:cubicBezTo>
                  <a:cubicBezTo>
                    <a:pt x="90894" y="173804"/>
                    <a:pt x="0" y="134897"/>
                    <a:pt x="0" y="86902"/>
                  </a:cubicBezTo>
                  <a:cubicBezTo>
                    <a:pt x="0" y="38907"/>
                    <a:pt x="90894" y="0"/>
                    <a:pt x="2030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29704" name="组合 39"/>
          <p:cNvGrpSpPr/>
          <p:nvPr/>
        </p:nvGrpSpPr>
        <p:grpSpPr bwMode="auto">
          <a:xfrm>
            <a:off x="4398963" y="2611438"/>
            <a:ext cx="1238250" cy="1238250"/>
            <a:chOff x="1177232" y="2158158"/>
            <a:chExt cx="794072" cy="794072"/>
          </a:xfrm>
        </p:grpSpPr>
        <p:sp>
          <p:nvSpPr>
            <p:cNvPr id="41" name="椭圆 40"/>
            <p:cNvSpPr/>
            <p:nvPr/>
          </p:nvSpPr>
          <p:spPr>
            <a:xfrm>
              <a:off x="1177232" y="2158158"/>
              <a:ext cx="794072" cy="7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椭圆 14"/>
            <p:cNvSpPr/>
            <p:nvPr/>
          </p:nvSpPr>
          <p:spPr>
            <a:xfrm>
              <a:off x="1396110" y="2378055"/>
              <a:ext cx="356314" cy="354278"/>
            </a:xfrm>
            <a:custGeom>
              <a:avLst/>
              <a:gdLst>
                <a:gd name="connsiteX0" fmla="*/ 25829 w 578320"/>
                <a:gd name="connsiteY0" fmla="*/ 524911 h 577432"/>
                <a:gd name="connsiteX1" fmla="*/ 220466 w 578320"/>
                <a:gd name="connsiteY1" fmla="*/ 524911 h 577432"/>
                <a:gd name="connsiteX2" fmla="*/ 247217 w 578320"/>
                <a:gd name="connsiteY2" fmla="*/ 550711 h 577432"/>
                <a:gd name="connsiteX3" fmla="*/ 220466 w 578320"/>
                <a:gd name="connsiteY3" fmla="*/ 577432 h 577432"/>
                <a:gd name="connsiteX4" fmla="*/ 25829 w 578320"/>
                <a:gd name="connsiteY4" fmla="*/ 577432 h 577432"/>
                <a:gd name="connsiteX5" fmla="*/ 0 w 578320"/>
                <a:gd name="connsiteY5" fmla="*/ 550711 h 577432"/>
                <a:gd name="connsiteX6" fmla="*/ 25829 w 578320"/>
                <a:gd name="connsiteY6" fmla="*/ 524911 h 577432"/>
                <a:gd name="connsiteX7" fmla="*/ 25820 w 578320"/>
                <a:gd name="connsiteY7" fmla="*/ 458632 h 577432"/>
                <a:gd name="connsiteX8" fmla="*/ 165988 w 578320"/>
                <a:gd name="connsiteY8" fmla="*/ 458632 h 577432"/>
                <a:gd name="connsiteX9" fmla="*/ 245294 w 578320"/>
                <a:gd name="connsiteY9" fmla="*/ 493646 h 577432"/>
                <a:gd name="connsiteX10" fmla="*/ 220396 w 578320"/>
                <a:gd name="connsiteY10" fmla="*/ 511153 h 577432"/>
                <a:gd name="connsiteX11" fmla="*/ 25820 w 578320"/>
                <a:gd name="connsiteY11" fmla="*/ 511153 h 577432"/>
                <a:gd name="connsiteX12" fmla="*/ 0 w 578320"/>
                <a:gd name="connsiteY12" fmla="*/ 484432 h 577432"/>
                <a:gd name="connsiteX13" fmla="*/ 25820 w 578320"/>
                <a:gd name="connsiteY13" fmla="*/ 458632 h 577432"/>
                <a:gd name="connsiteX14" fmla="*/ 468575 w 578320"/>
                <a:gd name="connsiteY14" fmla="*/ 396938 h 577432"/>
                <a:gd name="connsiteX15" fmla="*/ 551575 w 578320"/>
                <a:gd name="connsiteY15" fmla="*/ 396938 h 577432"/>
                <a:gd name="connsiteX16" fmla="*/ 578320 w 578320"/>
                <a:gd name="connsiteY16" fmla="*/ 422738 h 577432"/>
                <a:gd name="connsiteX17" fmla="*/ 551575 w 578320"/>
                <a:gd name="connsiteY17" fmla="*/ 449459 h 577432"/>
                <a:gd name="connsiteX18" fmla="*/ 424308 w 578320"/>
                <a:gd name="connsiteY18" fmla="*/ 449459 h 577432"/>
                <a:gd name="connsiteX19" fmla="*/ 468575 w 578320"/>
                <a:gd name="connsiteY19" fmla="*/ 396938 h 577432"/>
                <a:gd name="connsiteX20" fmla="*/ 25827 w 578320"/>
                <a:gd name="connsiteY20" fmla="*/ 392352 h 577432"/>
                <a:gd name="connsiteX21" fmla="*/ 106996 w 578320"/>
                <a:gd name="connsiteY21" fmla="*/ 392352 h 577432"/>
                <a:gd name="connsiteX22" fmla="*/ 149425 w 578320"/>
                <a:gd name="connsiteY22" fmla="*/ 444725 h 577432"/>
                <a:gd name="connsiteX23" fmla="*/ 25827 w 578320"/>
                <a:gd name="connsiteY23" fmla="*/ 444725 h 577432"/>
                <a:gd name="connsiteX24" fmla="*/ 0 w 578320"/>
                <a:gd name="connsiteY24" fmla="*/ 418998 h 577432"/>
                <a:gd name="connsiteX25" fmla="*/ 25827 w 578320"/>
                <a:gd name="connsiteY25" fmla="*/ 392352 h 577432"/>
                <a:gd name="connsiteX26" fmla="*/ 495311 w 578320"/>
                <a:gd name="connsiteY26" fmla="*/ 330659 h 577432"/>
                <a:gd name="connsiteX27" fmla="*/ 551573 w 578320"/>
                <a:gd name="connsiteY27" fmla="*/ 330659 h 577432"/>
                <a:gd name="connsiteX28" fmla="*/ 578320 w 578320"/>
                <a:gd name="connsiteY28" fmla="*/ 357305 h 577432"/>
                <a:gd name="connsiteX29" fmla="*/ 551573 w 578320"/>
                <a:gd name="connsiteY29" fmla="*/ 383032 h 577432"/>
                <a:gd name="connsiteX30" fmla="*/ 475942 w 578320"/>
                <a:gd name="connsiteY30" fmla="*/ 383032 h 577432"/>
                <a:gd name="connsiteX31" fmla="*/ 495311 w 578320"/>
                <a:gd name="connsiteY31" fmla="*/ 330659 h 577432"/>
                <a:gd name="connsiteX32" fmla="*/ 25814 w 578320"/>
                <a:gd name="connsiteY32" fmla="*/ 325924 h 577432"/>
                <a:gd name="connsiteX33" fmla="*/ 82051 w 578320"/>
                <a:gd name="connsiteY33" fmla="*/ 325924 h 577432"/>
                <a:gd name="connsiteX34" fmla="*/ 99568 w 578320"/>
                <a:gd name="connsiteY34" fmla="*/ 378445 h 577432"/>
                <a:gd name="connsiteX35" fmla="*/ 25814 w 578320"/>
                <a:gd name="connsiteY35" fmla="*/ 378445 h 577432"/>
                <a:gd name="connsiteX36" fmla="*/ 0 w 578320"/>
                <a:gd name="connsiteY36" fmla="*/ 352645 h 577432"/>
                <a:gd name="connsiteX37" fmla="*/ 25814 w 578320"/>
                <a:gd name="connsiteY37" fmla="*/ 325924 h 577432"/>
                <a:gd name="connsiteX38" fmla="*/ 297074 w 578320"/>
                <a:gd name="connsiteY38" fmla="*/ 302072 h 577432"/>
                <a:gd name="connsiteX39" fmla="*/ 297074 w 578320"/>
                <a:gd name="connsiteY39" fmla="*/ 349966 h 577432"/>
                <a:gd name="connsiteX40" fmla="*/ 326589 w 578320"/>
                <a:gd name="connsiteY40" fmla="*/ 326019 h 577432"/>
                <a:gd name="connsiteX41" fmla="*/ 297074 w 578320"/>
                <a:gd name="connsiteY41" fmla="*/ 302072 h 577432"/>
                <a:gd name="connsiteX42" fmla="*/ 498167 w 578320"/>
                <a:gd name="connsiteY42" fmla="*/ 264231 h 577432"/>
                <a:gd name="connsiteX43" fmla="*/ 551602 w 578320"/>
                <a:gd name="connsiteY43" fmla="*/ 264231 h 577432"/>
                <a:gd name="connsiteX44" fmla="*/ 578320 w 578320"/>
                <a:gd name="connsiteY44" fmla="*/ 290952 h 577432"/>
                <a:gd name="connsiteX45" fmla="*/ 551602 w 578320"/>
                <a:gd name="connsiteY45" fmla="*/ 316752 h 577432"/>
                <a:gd name="connsiteX46" fmla="*/ 497246 w 578320"/>
                <a:gd name="connsiteY46" fmla="*/ 316752 h 577432"/>
                <a:gd name="connsiteX47" fmla="*/ 499089 w 578320"/>
                <a:gd name="connsiteY47" fmla="*/ 288188 h 577432"/>
                <a:gd name="connsiteX48" fmla="*/ 498167 w 578320"/>
                <a:gd name="connsiteY48" fmla="*/ 264231 h 577432"/>
                <a:gd name="connsiteX49" fmla="*/ 25843 w 578320"/>
                <a:gd name="connsiteY49" fmla="*/ 259645 h 577432"/>
                <a:gd name="connsiteX50" fmla="*/ 81222 w 578320"/>
                <a:gd name="connsiteY50" fmla="*/ 259645 h 577432"/>
                <a:gd name="connsiteX51" fmla="*/ 78453 w 578320"/>
                <a:gd name="connsiteY51" fmla="*/ 288209 h 577432"/>
                <a:gd name="connsiteX52" fmla="*/ 80299 w 578320"/>
                <a:gd name="connsiteY52" fmla="*/ 312166 h 577432"/>
                <a:gd name="connsiteX53" fmla="*/ 25843 w 578320"/>
                <a:gd name="connsiteY53" fmla="*/ 312166 h 577432"/>
                <a:gd name="connsiteX54" fmla="*/ 0 w 578320"/>
                <a:gd name="connsiteY54" fmla="*/ 286366 h 577432"/>
                <a:gd name="connsiteX55" fmla="*/ 25843 w 578320"/>
                <a:gd name="connsiteY55" fmla="*/ 259645 h 577432"/>
                <a:gd name="connsiteX56" fmla="*/ 282316 w 578320"/>
                <a:gd name="connsiteY56" fmla="*/ 225625 h 577432"/>
                <a:gd name="connsiteX57" fmla="*/ 255567 w 578320"/>
                <a:gd name="connsiteY57" fmla="*/ 245888 h 577432"/>
                <a:gd name="connsiteX58" fmla="*/ 282316 w 578320"/>
                <a:gd name="connsiteY58" fmla="*/ 267993 h 577432"/>
                <a:gd name="connsiteX59" fmla="*/ 478752 w 578320"/>
                <a:gd name="connsiteY59" fmla="*/ 197951 h 577432"/>
                <a:gd name="connsiteX60" fmla="*/ 551584 w 578320"/>
                <a:gd name="connsiteY60" fmla="*/ 197951 h 577432"/>
                <a:gd name="connsiteX61" fmla="*/ 578320 w 578320"/>
                <a:gd name="connsiteY61" fmla="*/ 224672 h 577432"/>
                <a:gd name="connsiteX62" fmla="*/ 551584 w 578320"/>
                <a:gd name="connsiteY62" fmla="*/ 250472 h 577432"/>
                <a:gd name="connsiteX63" fmla="*/ 495347 w 578320"/>
                <a:gd name="connsiteY63" fmla="*/ 250472 h 577432"/>
                <a:gd name="connsiteX64" fmla="*/ 478752 w 578320"/>
                <a:gd name="connsiteY64" fmla="*/ 197951 h 577432"/>
                <a:gd name="connsiteX65" fmla="*/ 25834 w 578320"/>
                <a:gd name="connsiteY65" fmla="*/ 194253 h 577432"/>
                <a:gd name="connsiteX66" fmla="*/ 101491 w 578320"/>
                <a:gd name="connsiteY66" fmla="*/ 194253 h 577432"/>
                <a:gd name="connsiteX67" fmla="*/ 83038 w 578320"/>
                <a:gd name="connsiteY67" fmla="*/ 246774 h 577432"/>
                <a:gd name="connsiteX68" fmla="*/ 25834 w 578320"/>
                <a:gd name="connsiteY68" fmla="*/ 246774 h 577432"/>
                <a:gd name="connsiteX69" fmla="*/ 0 w 578320"/>
                <a:gd name="connsiteY69" fmla="*/ 220053 h 577432"/>
                <a:gd name="connsiteX70" fmla="*/ 25834 w 578320"/>
                <a:gd name="connsiteY70" fmla="*/ 194253 h 577432"/>
                <a:gd name="connsiteX71" fmla="*/ 289695 w 578320"/>
                <a:gd name="connsiteY71" fmla="*/ 180494 h 577432"/>
                <a:gd name="connsiteX72" fmla="*/ 297074 w 578320"/>
                <a:gd name="connsiteY72" fmla="*/ 188783 h 577432"/>
                <a:gd name="connsiteX73" fmla="*/ 297074 w 578320"/>
                <a:gd name="connsiteY73" fmla="*/ 200757 h 577432"/>
                <a:gd name="connsiteX74" fmla="*/ 353338 w 578320"/>
                <a:gd name="connsiteY74" fmla="*/ 236678 h 577432"/>
                <a:gd name="connsiteX75" fmla="*/ 338580 w 578320"/>
                <a:gd name="connsiteY75" fmla="*/ 251414 h 577432"/>
                <a:gd name="connsiteX76" fmla="*/ 297074 w 578320"/>
                <a:gd name="connsiteY76" fmla="*/ 225625 h 577432"/>
                <a:gd name="connsiteX77" fmla="*/ 297074 w 578320"/>
                <a:gd name="connsiteY77" fmla="*/ 270756 h 577432"/>
                <a:gd name="connsiteX78" fmla="*/ 356105 w 578320"/>
                <a:gd name="connsiteY78" fmla="*/ 323256 h 577432"/>
                <a:gd name="connsiteX79" fmla="*/ 297074 w 578320"/>
                <a:gd name="connsiteY79" fmla="*/ 373913 h 577432"/>
                <a:gd name="connsiteX80" fmla="*/ 297074 w 578320"/>
                <a:gd name="connsiteY80" fmla="*/ 388650 h 577432"/>
                <a:gd name="connsiteX81" fmla="*/ 289695 w 578320"/>
                <a:gd name="connsiteY81" fmla="*/ 396939 h 577432"/>
                <a:gd name="connsiteX82" fmla="*/ 282316 w 578320"/>
                <a:gd name="connsiteY82" fmla="*/ 388650 h 577432"/>
                <a:gd name="connsiteX83" fmla="*/ 282316 w 578320"/>
                <a:gd name="connsiteY83" fmla="*/ 373913 h 577432"/>
                <a:gd name="connsiteX84" fmla="*/ 222362 w 578320"/>
                <a:gd name="connsiteY84" fmla="*/ 329703 h 577432"/>
                <a:gd name="connsiteX85" fmla="*/ 237120 w 578320"/>
                <a:gd name="connsiteY85" fmla="*/ 314966 h 577432"/>
                <a:gd name="connsiteX86" fmla="*/ 282316 w 578320"/>
                <a:gd name="connsiteY86" fmla="*/ 349966 h 577432"/>
                <a:gd name="connsiteX87" fmla="*/ 282316 w 578320"/>
                <a:gd name="connsiteY87" fmla="*/ 299308 h 577432"/>
                <a:gd name="connsiteX88" fmla="*/ 225129 w 578320"/>
                <a:gd name="connsiteY88" fmla="*/ 251414 h 577432"/>
                <a:gd name="connsiteX89" fmla="*/ 282316 w 578320"/>
                <a:gd name="connsiteY89" fmla="*/ 200757 h 577432"/>
                <a:gd name="connsiteX90" fmla="*/ 282316 w 578320"/>
                <a:gd name="connsiteY90" fmla="*/ 188783 h 577432"/>
                <a:gd name="connsiteX91" fmla="*/ 289695 w 578320"/>
                <a:gd name="connsiteY91" fmla="*/ 180494 h 577432"/>
                <a:gd name="connsiteX92" fmla="*/ 288698 w 578320"/>
                <a:gd name="connsiteY92" fmla="*/ 157519 h 577432"/>
                <a:gd name="connsiteX93" fmla="*/ 157752 w 578320"/>
                <a:gd name="connsiteY93" fmla="*/ 288255 h 577432"/>
                <a:gd name="connsiteX94" fmla="*/ 288698 w 578320"/>
                <a:gd name="connsiteY94" fmla="*/ 419912 h 577432"/>
                <a:gd name="connsiteX95" fmla="*/ 420567 w 578320"/>
                <a:gd name="connsiteY95" fmla="*/ 288255 h 577432"/>
                <a:gd name="connsiteX96" fmla="*/ 288698 w 578320"/>
                <a:gd name="connsiteY96" fmla="*/ 157519 h 577432"/>
                <a:gd name="connsiteX97" fmla="*/ 428895 w 578320"/>
                <a:gd name="connsiteY97" fmla="*/ 132559 h 577432"/>
                <a:gd name="connsiteX98" fmla="*/ 551571 w 578320"/>
                <a:gd name="connsiteY98" fmla="*/ 132559 h 577432"/>
                <a:gd name="connsiteX99" fmla="*/ 578320 w 578320"/>
                <a:gd name="connsiteY99" fmla="*/ 158359 h 577432"/>
                <a:gd name="connsiteX100" fmla="*/ 551571 w 578320"/>
                <a:gd name="connsiteY100" fmla="*/ 185080 h 577432"/>
                <a:gd name="connsiteX101" fmla="*/ 471324 w 578320"/>
                <a:gd name="connsiteY101" fmla="*/ 185080 h 577432"/>
                <a:gd name="connsiteX102" fmla="*/ 428895 w 578320"/>
                <a:gd name="connsiteY102" fmla="*/ 132559 h 577432"/>
                <a:gd name="connsiteX103" fmla="*/ 25822 w 578320"/>
                <a:gd name="connsiteY103" fmla="*/ 127973 h 577432"/>
                <a:gd name="connsiteX104" fmla="*/ 154012 w 578320"/>
                <a:gd name="connsiteY104" fmla="*/ 127973 h 577432"/>
                <a:gd name="connsiteX105" fmla="*/ 108823 w 578320"/>
                <a:gd name="connsiteY105" fmla="*/ 180494 h 577432"/>
                <a:gd name="connsiteX106" fmla="*/ 25822 w 578320"/>
                <a:gd name="connsiteY106" fmla="*/ 180494 h 577432"/>
                <a:gd name="connsiteX107" fmla="*/ 0 w 578320"/>
                <a:gd name="connsiteY107" fmla="*/ 153773 h 577432"/>
                <a:gd name="connsiteX108" fmla="*/ 25822 w 578320"/>
                <a:gd name="connsiteY108" fmla="*/ 127973 h 577432"/>
                <a:gd name="connsiteX109" fmla="*/ 288698 w 578320"/>
                <a:gd name="connsiteY109" fmla="*/ 105041 h 577432"/>
                <a:gd name="connsiteX110" fmla="*/ 473130 w 578320"/>
                <a:gd name="connsiteY110" fmla="*/ 288255 h 577432"/>
                <a:gd name="connsiteX111" fmla="*/ 288698 w 578320"/>
                <a:gd name="connsiteY111" fmla="*/ 472390 h 577432"/>
                <a:gd name="connsiteX112" fmla="*/ 105189 w 578320"/>
                <a:gd name="connsiteY112" fmla="*/ 288255 h 577432"/>
                <a:gd name="connsiteX113" fmla="*/ 288698 w 578320"/>
                <a:gd name="connsiteY113" fmla="*/ 105041 h 577432"/>
                <a:gd name="connsiteX114" fmla="*/ 357002 w 578320"/>
                <a:gd name="connsiteY114" fmla="*/ 66280 h 577432"/>
                <a:gd name="connsiteX115" fmla="*/ 551577 w 578320"/>
                <a:gd name="connsiteY115" fmla="*/ 66280 h 577432"/>
                <a:gd name="connsiteX116" fmla="*/ 578320 w 578320"/>
                <a:gd name="connsiteY116" fmla="*/ 92080 h 577432"/>
                <a:gd name="connsiteX117" fmla="*/ 551577 w 578320"/>
                <a:gd name="connsiteY117" fmla="*/ 118801 h 577432"/>
                <a:gd name="connsiteX118" fmla="*/ 411409 w 578320"/>
                <a:gd name="connsiteY118" fmla="*/ 118801 h 577432"/>
                <a:gd name="connsiteX119" fmla="*/ 333026 w 578320"/>
                <a:gd name="connsiteY119" fmla="*/ 82866 h 577432"/>
                <a:gd name="connsiteX120" fmla="*/ 357002 w 578320"/>
                <a:gd name="connsiteY120" fmla="*/ 66280 h 577432"/>
                <a:gd name="connsiteX121" fmla="*/ 356932 w 578320"/>
                <a:gd name="connsiteY121" fmla="*/ 0 h 577432"/>
                <a:gd name="connsiteX122" fmla="*/ 551569 w 578320"/>
                <a:gd name="connsiteY122" fmla="*/ 0 h 577432"/>
                <a:gd name="connsiteX123" fmla="*/ 578320 w 578320"/>
                <a:gd name="connsiteY123" fmla="*/ 25800 h 577432"/>
                <a:gd name="connsiteX124" fmla="*/ 551569 w 578320"/>
                <a:gd name="connsiteY124" fmla="*/ 52521 h 577432"/>
                <a:gd name="connsiteX125" fmla="*/ 356932 w 578320"/>
                <a:gd name="connsiteY125" fmla="*/ 52521 h 577432"/>
                <a:gd name="connsiteX126" fmla="*/ 331103 w 578320"/>
                <a:gd name="connsiteY126" fmla="*/ 25800 h 577432"/>
                <a:gd name="connsiteX127" fmla="*/ 356932 w 578320"/>
                <a:gd name="connsiteY127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578320" h="577432">
                  <a:moveTo>
                    <a:pt x="25829" y="524911"/>
                  </a:moveTo>
                  <a:lnTo>
                    <a:pt x="220466" y="524911"/>
                  </a:lnTo>
                  <a:cubicBezTo>
                    <a:pt x="235225" y="524911"/>
                    <a:pt x="247217" y="535968"/>
                    <a:pt x="247217" y="550711"/>
                  </a:cubicBezTo>
                  <a:cubicBezTo>
                    <a:pt x="247217" y="565454"/>
                    <a:pt x="235225" y="577432"/>
                    <a:pt x="220466" y="577432"/>
                  </a:cubicBezTo>
                  <a:lnTo>
                    <a:pt x="25829" y="577432"/>
                  </a:lnTo>
                  <a:cubicBezTo>
                    <a:pt x="11992" y="577432"/>
                    <a:pt x="0" y="565454"/>
                    <a:pt x="0" y="550711"/>
                  </a:cubicBezTo>
                  <a:cubicBezTo>
                    <a:pt x="0" y="535968"/>
                    <a:pt x="11992" y="524911"/>
                    <a:pt x="25829" y="524911"/>
                  </a:cubicBezTo>
                  <a:close/>
                  <a:moveTo>
                    <a:pt x="25820" y="458632"/>
                  </a:moveTo>
                  <a:lnTo>
                    <a:pt x="165988" y="458632"/>
                  </a:lnTo>
                  <a:cubicBezTo>
                    <a:pt x="189042" y="475218"/>
                    <a:pt x="215785" y="488117"/>
                    <a:pt x="245294" y="493646"/>
                  </a:cubicBezTo>
                  <a:cubicBezTo>
                    <a:pt x="241605" y="503782"/>
                    <a:pt x="232384" y="511153"/>
                    <a:pt x="220396" y="511153"/>
                  </a:cubicBezTo>
                  <a:lnTo>
                    <a:pt x="25820" y="511153"/>
                  </a:lnTo>
                  <a:cubicBezTo>
                    <a:pt x="11988" y="511153"/>
                    <a:pt x="0" y="499175"/>
                    <a:pt x="0" y="484432"/>
                  </a:cubicBezTo>
                  <a:cubicBezTo>
                    <a:pt x="0" y="470610"/>
                    <a:pt x="11988" y="458632"/>
                    <a:pt x="25820" y="458632"/>
                  </a:cubicBezTo>
                  <a:close/>
                  <a:moveTo>
                    <a:pt x="468575" y="396938"/>
                  </a:moveTo>
                  <a:lnTo>
                    <a:pt x="551575" y="396938"/>
                  </a:lnTo>
                  <a:cubicBezTo>
                    <a:pt x="566331" y="396938"/>
                    <a:pt x="578320" y="408916"/>
                    <a:pt x="578320" y="422738"/>
                  </a:cubicBezTo>
                  <a:cubicBezTo>
                    <a:pt x="578320" y="437481"/>
                    <a:pt x="566331" y="449459"/>
                    <a:pt x="551575" y="449459"/>
                  </a:cubicBezTo>
                  <a:lnTo>
                    <a:pt x="424308" y="449459"/>
                  </a:lnTo>
                  <a:cubicBezTo>
                    <a:pt x="441830" y="434716"/>
                    <a:pt x="456586" y="416288"/>
                    <a:pt x="468575" y="396938"/>
                  </a:cubicBezTo>
                  <a:close/>
                  <a:moveTo>
                    <a:pt x="25827" y="392352"/>
                  </a:moveTo>
                  <a:lnTo>
                    <a:pt x="106996" y="392352"/>
                  </a:lnTo>
                  <a:cubicBezTo>
                    <a:pt x="118064" y="412566"/>
                    <a:pt x="131900" y="430024"/>
                    <a:pt x="149425" y="444725"/>
                  </a:cubicBezTo>
                  <a:lnTo>
                    <a:pt x="25827" y="444725"/>
                  </a:lnTo>
                  <a:cubicBezTo>
                    <a:pt x="11991" y="444725"/>
                    <a:pt x="0" y="432780"/>
                    <a:pt x="0" y="418998"/>
                  </a:cubicBezTo>
                  <a:cubicBezTo>
                    <a:pt x="0" y="404297"/>
                    <a:pt x="11991" y="392352"/>
                    <a:pt x="25827" y="392352"/>
                  </a:cubicBezTo>
                  <a:close/>
                  <a:moveTo>
                    <a:pt x="495311" y="330659"/>
                  </a:moveTo>
                  <a:lnTo>
                    <a:pt x="551573" y="330659"/>
                  </a:lnTo>
                  <a:cubicBezTo>
                    <a:pt x="566330" y="330659"/>
                    <a:pt x="578320" y="342604"/>
                    <a:pt x="578320" y="357305"/>
                  </a:cubicBezTo>
                  <a:cubicBezTo>
                    <a:pt x="578320" y="371087"/>
                    <a:pt x="566330" y="383032"/>
                    <a:pt x="551573" y="383032"/>
                  </a:cubicBezTo>
                  <a:lnTo>
                    <a:pt x="475942" y="383032"/>
                  </a:lnTo>
                  <a:cubicBezTo>
                    <a:pt x="485165" y="366493"/>
                    <a:pt x="490699" y="349035"/>
                    <a:pt x="495311" y="330659"/>
                  </a:cubicBezTo>
                  <a:close/>
                  <a:moveTo>
                    <a:pt x="25814" y="325924"/>
                  </a:moveTo>
                  <a:lnTo>
                    <a:pt x="82051" y="325924"/>
                  </a:lnTo>
                  <a:cubicBezTo>
                    <a:pt x="85739" y="344352"/>
                    <a:pt x="91271" y="361859"/>
                    <a:pt x="99568" y="378445"/>
                  </a:cubicBezTo>
                  <a:lnTo>
                    <a:pt x="25814" y="378445"/>
                  </a:lnTo>
                  <a:cubicBezTo>
                    <a:pt x="11985" y="378445"/>
                    <a:pt x="0" y="367388"/>
                    <a:pt x="0" y="352645"/>
                  </a:cubicBezTo>
                  <a:cubicBezTo>
                    <a:pt x="0" y="337902"/>
                    <a:pt x="11985" y="325924"/>
                    <a:pt x="25814" y="325924"/>
                  </a:cubicBezTo>
                  <a:close/>
                  <a:moveTo>
                    <a:pt x="297074" y="302072"/>
                  </a:moveTo>
                  <a:lnTo>
                    <a:pt x="297074" y="349966"/>
                  </a:lnTo>
                  <a:cubicBezTo>
                    <a:pt x="310909" y="349045"/>
                    <a:pt x="326589" y="341676"/>
                    <a:pt x="326589" y="326019"/>
                  </a:cubicBezTo>
                  <a:cubicBezTo>
                    <a:pt x="326589" y="310361"/>
                    <a:pt x="309987" y="304835"/>
                    <a:pt x="297074" y="302072"/>
                  </a:cubicBezTo>
                  <a:close/>
                  <a:moveTo>
                    <a:pt x="498167" y="264231"/>
                  </a:moveTo>
                  <a:lnTo>
                    <a:pt x="551602" y="264231"/>
                  </a:lnTo>
                  <a:cubicBezTo>
                    <a:pt x="566343" y="264231"/>
                    <a:pt x="578320" y="276209"/>
                    <a:pt x="578320" y="290952"/>
                  </a:cubicBezTo>
                  <a:cubicBezTo>
                    <a:pt x="578320" y="304774"/>
                    <a:pt x="566343" y="316752"/>
                    <a:pt x="551602" y="316752"/>
                  </a:cubicBezTo>
                  <a:lnTo>
                    <a:pt x="497246" y="316752"/>
                  </a:lnTo>
                  <a:cubicBezTo>
                    <a:pt x="498167" y="307538"/>
                    <a:pt x="499089" y="298324"/>
                    <a:pt x="499089" y="288188"/>
                  </a:cubicBezTo>
                  <a:cubicBezTo>
                    <a:pt x="499089" y="279895"/>
                    <a:pt x="499089" y="272524"/>
                    <a:pt x="498167" y="264231"/>
                  </a:cubicBezTo>
                  <a:close/>
                  <a:moveTo>
                    <a:pt x="25843" y="259645"/>
                  </a:moveTo>
                  <a:lnTo>
                    <a:pt x="81222" y="259645"/>
                  </a:lnTo>
                  <a:cubicBezTo>
                    <a:pt x="79376" y="269781"/>
                    <a:pt x="78453" y="278995"/>
                    <a:pt x="78453" y="288209"/>
                  </a:cubicBezTo>
                  <a:cubicBezTo>
                    <a:pt x="78453" y="296502"/>
                    <a:pt x="79376" y="304795"/>
                    <a:pt x="80299" y="312166"/>
                  </a:cubicBezTo>
                  <a:lnTo>
                    <a:pt x="25843" y="312166"/>
                  </a:lnTo>
                  <a:cubicBezTo>
                    <a:pt x="11999" y="312166"/>
                    <a:pt x="0" y="301109"/>
                    <a:pt x="0" y="286366"/>
                  </a:cubicBezTo>
                  <a:cubicBezTo>
                    <a:pt x="0" y="271623"/>
                    <a:pt x="11999" y="259645"/>
                    <a:pt x="25843" y="259645"/>
                  </a:cubicBezTo>
                  <a:close/>
                  <a:moveTo>
                    <a:pt x="282316" y="225625"/>
                  </a:moveTo>
                  <a:cubicBezTo>
                    <a:pt x="265713" y="225625"/>
                    <a:pt x="255567" y="235757"/>
                    <a:pt x="255567" y="245888"/>
                  </a:cubicBezTo>
                  <a:cubicBezTo>
                    <a:pt x="255567" y="257862"/>
                    <a:pt x="264791" y="264309"/>
                    <a:pt x="282316" y="267993"/>
                  </a:cubicBezTo>
                  <a:close/>
                  <a:moveTo>
                    <a:pt x="478752" y="197951"/>
                  </a:moveTo>
                  <a:lnTo>
                    <a:pt x="551584" y="197951"/>
                  </a:lnTo>
                  <a:cubicBezTo>
                    <a:pt x="566335" y="197951"/>
                    <a:pt x="578320" y="209929"/>
                    <a:pt x="578320" y="224672"/>
                  </a:cubicBezTo>
                  <a:cubicBezTo>
                    <a:pt x="578320" y="239415"/>
                    <a:pt x="566335" y="250472"/>
                    <a:pt x="551584" y="250472"/>
                  </a:cubicBezTo>
                  <a:lnTo>
                    <a:pt x="495347" y="250472"/>
                  </a:lnTo>
                  <a:cubicBezTo>
                    <a:pt x="492581" y="232044"/>
                    <a:pt x="486127" y="214537"/>
                    <a:pt x="478752" y="197951"/>
                  </a:cubicBezTo>
                  <a:close/>
                  <a:moveTo>
                    <a:pt x="25834" y="194253"/>
                  </a:moveTo>
                  <a:lnTo>
                    <a:pt x="101491" y="194253"/>
                  </a:lnTo>
                  <a:cubicBezTo>
                    <a:pt x="93187" y="209917"/>
                    <a:pt x="86729" y="228346"/>
                    <a:pt x="83038" y="246774"/>
                  </a:cubicBezTo>
                  <a:lnTo>
                    <a:pt x="25834" y="246774"/>
                  </a:lnTo>
                  <a:cubicBezTo>
                    <a:pt x="11994" y="246774"/>
                    <a:pt x="0" y="234796"/>
                    <a:pt x="0" y="220053"/>
                  </a:cubicBezTo>
                  <a:cubicBezTo>
                    <a:pt x="0" y="205310"/>
                    <a:pt x="11994" y="194253"/>
                    <a:pt x="25834" y="194253"/>
                  </a:cubicBezTo>
                  <a:close/>
                  <a:moveTo>
                    <a:pt x="289695" y="180494"/>
                  </a:moveTo>
                  <a:cubicBezTo>
                    <a:pt x="293384" y="180494"/>
                    <a:pt x="297074" y="184178"/>
                    <a:pt x="297074" y="188783"/>
                  </a:cubicBezTo>
                  <a:lnTo>
                    <a:pt x="297074" y="200757"/>
                  </a:lnTo>
                  <a:cubicBezTo>
                    <a:pt x="315521" y="201678"/>
                    <a:pt x="353338" y="213652"/>
                    <a:pt x="353338" y="236678"/>
                  </a:cubicBezTo>
                  <a:cubicBezTo>
                    <a:pt x="353338" y="245888"/>
                    <a:pt x="346881" y="251414"/>
                    <a:pt x="338580" y="251414"/>
                  </a:cubicBezTo>
                  <a:cubicBezTo>
                    <a:pt x="322900" y="251414"/>
                    <a:pt x="322900" y="225625"/>
                    <a:pt x="297074" y="225625"/>
                  </a:cubicBezTo>
                  <a:lnTo>
                    <a:pt x="297074" y="270756"/>
                  </a:lnTo>
                  <a:cubicBezTo>
                    <a:pt x="328434" y="277203"/>
                    <a:pt x="356105" y="286414"/>
                    <a:pt x="356105" y="323256"/>
                  </a:cubicBezTo>
                  <a:cubicBezTo>
                    <a:pt x="356105" y="355492"/>
                    <a:pt x="332123" y="372071"/>
                    <a:pt x="297074" y="373913"/>
                  </a:cubicBezTo>
                  <a:lnTo>
                    <a:pt x="297074" y="388650"/>
                  </a:lnTo>
                  <a:cubicBezTo>
                    <a:pt x="297074" y="392334"/>
                    <a:pt x="293384" y="396939"/>
                    <a:pt x="289695" y="396939"/>
                  </a:cubicBezTo>
                  <a:cubicBezTo>
                    <a:pt x="285083" y="396939"/>
                    <a:pt x="282316" y="392334"/>
                    <a:pt x="282316" y="388650"/>
                  </a:cubicBezTo>
                  <a:lnTo>
                    <a:pt x="282316" y="373913"/>
                  </a:lnTo>
                  <a:cubicBezTo>
                    <a:pt x="241732" y="372992"/>
                    <a:pt x="222362" y="349045"/>
                    <a:pt x="222362" y="329703"/>
                  </a:cubicBezTo>
                  <a:cubicBezTo>
                    <a:pt x="222362" y="320492"/>
                    <a:pt x="227896" y="314966"/>
                    <a:pt x="237120" y="314966"/>
                  </a:cubicBezTo>
                  <a:cubicBezTo>
                    <a:pt x="263868" y="314966"/>
                    <a:pt x="242654" y="348124"/>
                    <a:pt x="282316" y="349966"/>
                  </a:cubicBezTo>
                  <a:lnTo>
                    <a:pt x="282316" y="299308"/>
                  </a:lnTo>
                  <a:cubicBezTo>
                    <a:pt x="247266" y="292861"/>
                    <a:pt x="225129" y="278125"/>
                    <a:pt x="225129" y="251414"/>
                  </a:cubicBezTo>
                  <a:cubicBezTo>
                    <a:pt x="225129" y="219178"/>
                    <a:pt x="252800" y="201678"/>
                    <a:pt x="282316" y="200757"/>
                  </a:cubicBezTo>
                  <a:lnTo>
                    <a:pt x="282316" y="188783"/>
                  </a:lnTo>
                  <a:cubicBezTo>
                    <a:pt x="282316" y="184178"/>
                    <a:pt x="285083" y="180494"/>
                    <a:pt x="289695" y="180494"/>
                  </a:cubicBezTo>
                  <a:close/>
                  <a:moveTo>
                    <a:pt x="288698" y="157519"/>
                  </a:moveTo>
                  <a:cubicBezTo>
                    <a:pt x="216770" y="157519"/>
                    <a:pt x="157752" y="216443"/>
                    <a:pt x="157752" y="288255"/>
                  </a:cubicBezTo>
                  <a:cubicBezTo>
                    <a:pt x="157752" y="360988"/>
                    <a:pt x="216770" y="419912"/>
                    <a:pt x="288698" y="419912"/>
                  </a:cubicBezTo>
                  <a:cubicBezTo>
                    <a:pt x="361549" y="419912"/>
                    <a:pt x="420567" y="360988"/>
                    <a:pt x="420567" y="288255"/>
                  </a:cubicBezTo>
                  <a:cubicBezTo>
                    <a:pt x="420567" y="216443"/>
                    <a:pt x="361549" y="157519"/>
                    <a:pt x="288698" y="157519"/>
                  </a:cubicBezTo>
                  <a:close/>
                  <a:moveTo>
                    <a:pt x="428895" y="132559"/>
                  </a:moveTo>
                  <a:lnTo>
                    <a:pt x="551571" y="132559"/>
                  </a:lnTo>
                  <a:cubicBezTo>
                    <a:pt x="566329" y="132559"/>
                    <a:pt x="578320" y="143616"/>
                    <a:pt x="578320" y="158359"/>
                  </a:cubicBezTo>
                  <a:cubicBezTo>
                    <a:pt x="578320" y="173102"/>
                    <a:pt x="566329" y="185080"/>
                    <a:pt x="551571" y="185080"/>
                  </a:cubicBezTo>
                  <a:lnTo>
                    <a:pt x="471324" y="185080"/>
                  </a:lnTo>
                  <a:cubicBezTo>
                    <a:pt x="460256" y="164809"/>
                    <a:pt x="445498" y="147302"/>
                    <a:pt x="428895" y="132559"/>
                  </a:cubicBezTo>
                  <a:close/>
                  <a:moveTo>
                    <a:pt x="25822" y="127973"/>
                  </a:moveTo>
                  <a:lnTo>
                    <a:pt x="154012" y="127973"/>
                  </a:lnTo>
                  <a:cubicBezTo>
                    <a:pt x="136490" y="142716"/>
                    <a:pt x="121734" y="160223"/>
                    <a:pt x="108823" y="180494"/>
                  </a:cubicBezTo>
                  <a:lnTo>
                    <a:pt x="25822" y="180494"/>
                  </a:lnTo>
                  <a:cubicBezTo>
                    <a:pt x="11989" y="180494"/>
                    <a:pt x="0" y="168516"/>
                    <a:pt x="0" y="153773"/>
                  </a:cubicBezTo>
                  <a:cubicBezTo>
                    <a:pt x="0" y="139951"/>
                    <a:pt x="11989" y="127973"/>
                    <a:pt x="25822" y="127973"/>
                  </a:cubicBezTo>
                  <a:close/>
                  <a:moveTo>
                    <a:pt x="288698" y="105041"/>
                  </a:moveTo>
                  <a:cubicBezTo>
                    <a:pt x="390136" y="105041"/>
                    <a:pt x="473130" y="186981"/>
                    <a:pt x="473130" y="288255"/>
                  </a:cubicBezTo>
                  <a:cubicBezTo>
                    <a:pt x="473130" y="389529"/>
                    <a:pt x="390136" y="472390"/>
                    <a:pt x="288698" y="472390"/>
                  </a:cubicBezTo>
                  <a:cubicBezTo>
                    <a:pt x="187261" y="472390"/>
                    <a:pt x="105189" y="389529"/>
                    <a:pt x="105189" y="288255"/>
                  </a:cubicBezTo>
                  <a:cubicBezTo>
                    <a:pt x="105189" y="186981"/>
                    <a:pt x="187261" y="105041"/>
                    <a:pt x="288698" y="105041"/>
                  </a:cubicBezTo>
                  <a:close/>
                  <a:moveTo>
                    <a:pt x="357002" y="66280"/>
                  </a:moveTo>
                  <a:lnTo>
                    <a:pt x="551577" y="66280"/>
                  </a:lnTo>
                  <a:cubicBezTo>
                    <a:pt x="566332" y="66280"/>
                    <a:pt x="578320" y="78258"/>
                    <a:pt x="578320" y="92080"/>
                  </a:cubicBezTo>
                  <a:cubicBezTo>
                    <a:pt x="578320" y="106823"/>
                    <a:pt x="566332" y="118801"/>
                    <a:pt x="551577" y="118801"/>
                  </a:cubicBezTo>
                  <a:lnTo>
                    <a:pt x="411409" y="118801"/>
                  </a:lnTo>
                  <a:cubicBezTo>
                    <a:pt x="388355" y="102215"/>
                    <a:pt x="361613" y="89316"/>
                    <a:pt x="333026" y="82866"/>
                  </a:cubicBezTo>
                  <a:cubicBezTo>
                    <a:pt x="336715" y="73651"/>
                    <a:pt x="345936" y="66280"/>
                    <a:pt x="357002" y="66280"/>
                  </a:cubicBezTo>
                  <a:close/>
                  <a:moveTo>
                    <a:pt x="356932" y="0"/>
                  </a:moveTo>
                  <a:lnTo>
                    <a:pt x="551569" y="0"/>
                  </a:lnTo>
                  <a:cubicBezTo>
                    <a:pt x="566328" y="0"/>
                    <a:pt x="578320" y="11978"/>
                    <a:pt x="578320" y="25800"/>
                  </a:cubicBezTo>
                  <a:cubicBezTo>
                    <a:pt x="578320" y="40543"/>
                    <a:pt x="566328" y="52521"/>
                    <a:pt x="551569" y="52521"/>
                  </a:cubicBezTo>
                  <a:lnTo>
                    <a:pt x="356932" y="52521"/>
                  </a:lnTo>
                  <a:cubicBezTo>
                    <a:pt x="343095" y="52521"/>
                    <a:pt x="331103" y="40543"/>
                    <a:pt x="331103" y="25800"/>
                  </a:cubicBezTo>
                  <a:cubicBezTo>
                    <a:pt x="331103" y="11978"/>
                    <a:pt x="343095" y="0"/>
                    <a:pt x="3569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29705" name="组合 45"/>
          <p:cNvGrpSpPr/>
          <p:nvPr/>
        </p:nvGrpSpPr>
        <p:grpSpPr bwMode="auto">
          <a:xfrm>
            <a:off x="8716963" y="2611438"/>
            <a:ext cx="1238250" cy="1238250"/>
            <a:chOff x="1177232" y="2158158"/>
            <a:chExt cx="794072" cy="794072"/>
          </a:xfrm>
        </p:grpSpPr>
        <p:sp>
          <p:nvSpPr>
            <p:cNvPr id="47" name="椭圆 46"/>
            <p:cNvSpPr/>
            <p:nvPr/>
          </p:nvSpPr>
          <p:spPr>
            <a:xfrm>
              <a:off x="1177232" y="2158158"/>
              <a:ext cx="794072" cy="7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17"/>
            <p:cNvSpPr/>
            <p:nvPr/>
          </p:nvSpPr>
          <p:spPr>
            <a:xfrm>
              <a:off x="1396110" y="2418777"/>
              <a:ext cx="356314" cy="272835"/>
            </a:xfrm>
            <a:custGeom>
              <a:avLst/>
              <a:gdLst>
                <a:gd name="connsiteX0" fmla="*/ 361794 w 551492"/>
                <a:gd name="connsiteY0" fmla="*/ 308363 h 421851"/>
                <a:gd name="connsiteX1" fmla="*/ 530845 w 551492"/>
                <a:gd name="connsiteY1" fmla="*/ 308363 h 421851"/>
                <a:gd name="connsiteX2" fmla="*/ 551492 w 551492"/>
                <a:gd name="connsiteY2" fmla="*/ 329044 h 421851"/>
                <a:gd name="connsiteX3" fmla="*/ 551492 w 551492"/>
                <a:gd name="connsiteY3" fmla="*/ 362650 h 421851"/>
                <a:gd name="connsiteX4" fmla="*/ 530845 w 551492"/>
                <a:gd name="connsiteY4" fmla="*/ 383331 h 421851"/>
                <a:gd name="connsiteX5" fmla="*/ 378570 w 551492"/>
                <a:gd name="connsiteY5" fmla="*/ 383331 h 421851"/>
                <a:gd name="connsiteX6" fmla="*/ 378570 w 551492"/>
                <a:gd name="connsiteY6" fmla="*/ 369113 h 421851"/>
                <a:gd name="connsiteX7" fmla="*/ 361794 w 551492"/>
                <a:gd name="connsiteY7" fmla="*/ 308363 h 421851"/>
                <a:gd name="connsiteX8" fmla="*/ 313904 w 551492"/>
                <a:gd name="connsiteY8" fmla="*/ 172924 h 421851"/>
                <a:gd name="connsiteX9" fmla="*/ 530832 w 551492"/>
                <a:gd name="connsiteY9" fmla="*/ 172924 h 421851"/>
                <a:gd name="connsiteX10" fmla="*/ 551492 w 551492"/>
                <a:gd name="connsiteY10" fmla="*/ 193548 h 421851"/>
                <a:gd name="connsiteX11" fmla="*/ 551492 w 551492"/>
                <a:gd name="connsiteY11" fmla="*/ 225772 h 421851"/>
                <a:gd name="connsiteX12" fmla="*/ 530832 w 551492"/>
                <a:gd name="connsiteY12" fmla="*/ 247685 h 421851"/>
                <a:gd name="connsiteX13" fmla="*/ 271293 w 551492"/>
                <a:gd name="connsiteY13" fmla="*/ 247685 h 421851"/>
                <a:gd name="connsiteX14" fmla="*/ 271293 w 551492"/>
                <a:gd name="connsiteY14" fmla="*/ 227061 h 421851"/>
                <a:gd name="connsiteX15" fmla="*/ 272584 w 551492"/>
                <a:gd name="connsiteY15" fmla="*/ 224483 h 421851"/>
                <a:gd name="connsiteX16" fmla="*/ 313904 w 551492"/>
                <a:gd name="connsiteY16" fmla="*/ 172924 h 421851"/>
                <a:gd name="connsiteX17" fmla="*/ 281648 w 551492"/>
                <a:gd name="connsiteY17" fmla="*/ 36241 h 421851"/>
                <a:gd name="connsiteX18" fmla="*/ 530834 w 551492"/>
                <a:gd name="connsiteY18" fmla="*/ 36241 h 421851"/>
                <a:gd name="connsiteX19" fmla="*/ 551492 w 551492"/>
                <a:gd name="connsiteY19" fmla="*/ 58154 h 421851"/>
                <a:gd name="connsiteX20" fmla="*/ 551492 w 551492"/>
                <a:gd name="connsiteY20" fmla="*/ 90378 h 421851"/>
                <a:gd name="connsiteX21" fmla="*/ 530834 w 551492"/>
                <a:gd name="connsiteY21" fmla="*/ 111002 h 421851"/>
                <a:gd name="connsiteX22" fmla="*/ 308761 w 551492"/>
                <a:gd name="connsiteY22" fmla="*/ 111002 h 421851"/>
                <a:gd name="connsiteX23" fmla="*/ 295850 w 551492"/>
                <a:gd name="connsiteY23" fmla="*/ 96823 h 421851"/>
                <a:gd name="connsiteX24" fmla="*/ 281648 w 551492"/>
                <a:gd name="connsiteY24" fmla="*/ 36241 h 421851"/>
                <a:gd name="connsiteX25" fmla="*/ 176987 w 551492"/>
                <a:gd name="connsiteY25" fmla="*/ 0 h 421851"/>
                <a:gd name="connsiteX26" fmla="*/ 271294 w 551492"/>
                <a:gd name="connsiteY26" fmla="*/ 117396 h 421851"/>
                <a:gd name="connsiteX27" fmla="*/ 276461 w 551492"/>
                <a:gd name="connsiteY27" fmla="*/ 117396 h 421851"/>
                <a:gd name="connsiteX28" fmla="*/ 290672 w 551492"/>
                <a:gd name="connsiteY28" fmla="*/ 152228 h 421851"/>
                <a:gd name="connsiteX29" fmla="*/ 262251 w 551492"/>
                <a:gd name="connsiteY29" fmla="*/ 199960 h 421851"/>
                <a:gd name="connsiteX30" fmla="*/ 257083 w 551492"/>
                <a:gd name="connsiteY30" fmla="*/ 197380 h 421851"/>
                <a:gd name="connsiteX31" fmla="*/ 224786 w 551492"/>
                <a:gd name="connsiteY31" fmla="*/ 247692 h 421851"/>
                <a:gd name="connsiteX32" fmla="*/ 219619 w 551492"/>
                <a:gd name="connsiteY32" fmla="*/ 259303 h 421851"/>
                <a:gd name="connsiteX33" fmla="*/ 241581 w 551492"/>
                <a:gd name="connsiteY33" fmla="*/ 279944 h 421851"/>
                <a:gd name="connsiteX34" fmla="*/ 263543 w 551492"/>
                <a:gd name="connsiteY34" fmla="*/ 279944 h 421851"/>
                <a:gd name="connsiteX35" fmla="*/ 352682 w 551492"/>
                <a:gd name="connsiteY35" fmla="*/ 368958 h 421851"/>
                <a:gd name="connsiteX36" fmla="*/ 352682 w 551492"/>
                <a:gd name="connsiteY36" fmla="*/ 393470 h 421851"/>
                <a:gd name="connsiteX37" fmla="*/ 325553 w 551492"/>
                <a:gd name="connsiteY37" fmla="*/ 421851 h 421851"/>
                <a:gd name="connsiteX38" fmla="*/ 28421 w 551492"/>
                <a:gd name="connsiteY38" fmla="*/ 421851 h 421851"/>
                <a:gd name="connsiteX39" fmla="*/ 0 w 551492"/>
                <a:gd name="connsiteY39" fmla="*/ 393470 h 421851"/>
                <a:gd name="connsiteX40" fmla="*/ 0 w 551492"/>
                <a:gd name="connsiteY40" fmla="*/ 368958 h 421851"/>
                <a:gd name="connsiteX41" fmla="*/ 89139 w 551492"/>
                <a:gd name="connsiteY41" fmla="*/ 279944 h 421851"/>
                <a:gd name="connsiteX42" fmla="*/ 112393 w 551492"/>
                <a:gd name="connsiteY42" fmla="*/ 279944 h 421851"/>
                <a:gd name="connsiteX43" fmla="*/ 133063 w 551492"/>
                <a:gd name="connsiteY43" fmla="*/ 259303 h 421851"/>
                <a:gd name="connsiteX44" fmla="*/ 127896 w 551492"/>
                <a:gd name="connsiteY44" fmla="*/ 247692 h 421851"/>
                <a:gd name="connsiteX45" fmla="*/ 95599 w 551492"/>
                <a:gd name="connsiteY45" fmla="*/ 198670 h 421851"/>
                <a:gd name="connsiteX46" fmla="*/ 91723 w 551492"/>
                <a:gd name="connsiteY46" fmla="*/ 199960 h 421851"/>
                <a:gd name="connsiteX47" fmla="*/ 63302 w 551492"/>
                <a:gd name="connsiteY47" fmla="*/ 152228 h 421851"/>
                <a:gd name="connsiteX48" fmla="*/ 78804 w 551492"/>
                <a:gd name="connsiteY48" fmla="*/ 117396 h 421851"/>
                <a:gd name="connsiteX49" fmla="*/ 81388 w 551492"/>
                <a:gd name="connsiteY49" fmla="*/ 117396 h 421851"/>
                <a:gd name="connsiteX50" fmla="*/ 176987 w 551492"/>
                <a:gd name="connsiteY50" fmla="*/ 0 h 42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51492" h="421851">
                  <a:moveTo>
                    <a:pt x="361794" y="308363"/>
                  </a:moveTo>
                  <a:lnTo>
                    <a:pt x="530845" y="308363"/>
                  </a:lnTo>
                  <a:cubicBezTo>
                    <a:pt x="541168" y="308363"/>
                    <a:pt x="551492" y="317411"/>
                    <a:pt x="551492" y="329044"/>
                  </a:cubicBezTo>
                  <a:lnTo>
                    <a:pt x="551492" y="362650"/>
                  </a:lnTo>
                  <a:cubicBezTo>
                    <a:pt x="551492" y="374283"/>
                    <a:pt x="541168" y="383331"/>
                    <a:pt x="530845" y="383331"/>
                  </a:cubicBezTo>
                  <a:lnTo>
                    <a:pt x="378570" y="383331"/>
                  </a:lnTo>
                  <a:lnTo>
                    <a:pt x="378570" y="369113"/>
                  </a:lnTo>
                  <a:cubicBezTo>
                    <a:pt x="378570" y="347140"/>
                    <a:pt x="372118" y="326459"/>
                    <a:pt x="361794" y="308363"/>
                  </a:cubicBezTo>
                  <a:close/>
                  <a:moveTo>
                    <a:pt x="313904" y="172924"/>
                  </a:moveTo>
                  <a:lnTo>
                    <a:pt x="530832" y="172924"/>
                  </a:lnTo>
                  <a:cubicBezTo>
                    <a:pt x="541162" y="172924"/>
                    <a:pt x="551492" y="181947"/>
                    <a:pt x="551492" y="193548"/>
                  </a:cubicBezTo>
                  <a:lnTo>
                    <a:pt x="551492" y="225772"/>
                  </a:lnTo>
                  <a:cubicBezTo>
                    <a:pt x="551492" y="237373"/>
                    <a:pt x="541162" y="247685"/>
                    <a:pt x="530832" y="247685"/>
                  </a:cubicBezTo>
                  <a:lnTo>
                    <a:pt x="271293" y="247685"/>
                  </a:lnTo>
                  <a:lnTo>
                    <a:pt x="271293" y="227061"/>
                  </a:lnTo>
                  <a:cubicBezTo>
                    <a:pt x="271293" y="225772"/>
                    <a:pt x="272584" y="225772"/>
                    <a:pt x="272584" y="224483"/>
                  </a:cubicBezTo>
                  <a:cubicBezTo>
                    <a:pt x="293244" y="218038"/>
                    <a:pt x="307448" y="194837"/>
                    <a:pt x="313904" y="172924"/>
                  </a:cubicBezTo>
                  <a:close/>
                  <a:moveTo>
                    <a:pt x="281648" y="36241"/>
                  </a:moveTo>
                  <a:lnTo>
                    <a:pt x="530834" y="36241"/>
                  </a:lnTo>
                  <a:cubicBezTo>
                    <a:pt x="541163" y="36241"/>
                    <a:pt x="551492" y="46553"/>
                    <a:pt x="551492" y="58154"/>
                  </a:cubicBezTo>
                  <a:lnTo>
                    <a:pt x="551492" y="90378"/>
                  </a:lnTo>
                  <a:cubicBezTo>
                    <a:pt x="551492" y="101979"/>
                    <a:pt x="541163" y="111002"/>
                    <a:pt x="530834" y="111002"/>
                  </a:cubicBezTo>
                  <a:lnTo>
                    <a:pt x="308761" y="111002"/>
                  </a:lnTo>
                  <a:cubicBezTo>
                    <a:pt x="304888" y="104557"/>
                    <a:pt x="301015" y="99401"/>
                    <a:pt x="295850" y="96823"/>
                  </a:cubicBezTo>
                  <a:cubicBezTo>
                    <a:pt x="293268" y="72333"/>
                    <a:pt x="288104" y="52998"/>
                    <a:pt x="281648" y="36241"/>
                  </a:cubicBezTo>
                  <a:close/>
                  <a:moveTo>
                    <a:pt x="176987" y="0"/>
                  </a:moveTo>
                  <a:cubicBezTo>
                    <a:pt x="257083" y="0"/>
                    <a:pt x="270002" y="64503"/>
                    <a:pt x="271294" y="117396"/>
                  </a:cubicBezTo>
                  <a:cubicBezTo>
                    <a:pt x="272586" y="117396"/>
                    <a:pt x="273878" y="117396"/>
                    <a:pt x="276461" y="117396"/>
                  </a:cubicBezTo>
                  <a:cubicBezTo>
                    <a:pt x="289380" y="117396"/>
                    <a:pt x="290672" y="132877"/>
                    <a:pt x="290672" y="152228"/>
                  </a:cubicBezTo>
                  <a:cubicBezTo>
                    <a:pt x="290672" y="171579"/>
                    <a:pt x="275169" y="199960"/>
                    <a:pt x="262251" y="199960"/>
                  </a:cubicBezTo>
                  <a:cubicBezTo>
                    <a:pt x="260959" y="199960"/>
                    <a:pt x="258375" y="198670"/>
                    <a:pt x="257083" y="197380"/>
                  </a:cubicBezTo>
                  <a:cubicBezTo>
                    <a:pt x="249332" y="216731"/>
                    <a:pt x="237705" y="233502"/>
                    <a:pt x="224786" y="247692"/>
                  </a:cubicBezTo>
                  <a:cubicBezTo>
                    <a:pt x="220911" y="250272"/>
                    <a:pt x="219619" y="254143"/>
                    <a:pt x="219619" y="259303"/>
                  </a:cubicBezTo>
                  <a:cubicBezTo>
                    <a:pt x="219619" y="270913"/>
                    <a:pt x="228662" y="279944"/>
                    <a:pt x="241581" y="279944"/>
                  </a:cubicBezTo>
                  <a:lnTo>
                    <a:pt x="263543" y="279944"/>
                  </a:lnTo>
                  <a:cubicBezTo>
                    <a:pt x="312634" y="279944"/>
                    <a:pt x="352682" y="319936"/>
                    <a:pt x="352682" y="368958"/>
                  </a:cubicBezTo>
                  <a:lnTo>
                    <a:pt x="352682" y="393470"/>
                  </a:lnTo>
                  <a:cubicBezTo>
                    <a:pt x="352682" y="408950"/>
                    <a:pt x="341055" y="421851"/>
                    <a:pt x="325553" y="421851"/>
                  </a:cubicBezTo>
                  <a:lnTo>
                    <a:pt x="28421" y="421851"/>
                  </a:lnTo>
                  <a:cubicBezTo>
                    <a:pt x="12919" y="421851"/>
                    <a:pt x="0" y="408950"/>
                    <a:pt x="0" y="393470"/>
                  </a:cubicBezTo>
                  <a:lnTo>
                    <a:pt x="0" y="368958"/>
                  </a:lnTo>
                  <a:cubicBezTo>
                    <a:pt x="0" y="319936"/>
                    <a:pt x="40048" y="279944"/>
                    <a:pt x="89139" y="279944"/>
                  </a:cubicBezTo>
                  <a:lnTo>
                    <a:pt x="112393" y="279944"/>
                  </a:lnTo>
                  <a:cubicBezTo>
                    <a:pt x="124020" y="279944"/>
                    <a:pt x="133063" y="270913"/>
                    <a:pt x="133063" y="259303"/>
                  </a:cubicBezTo>
                  <a:cubicBezTo>
                    <a:pt x="133063" y="254143"/>
                    <a:pt x="131771" y="250272"/>
                    <a:pt x="127896" y="247692"/>
                  </a:cubicBezTo>
                  <a:cubicBezTo>
                    <a:pt x="114977" y="234792"/>
                    <a:pt x="104642" y="216731"/>
                    <a:pt x="95599" y="198670"/>
                  </a:cubicBezTo>
                  <a:cubicBezTo>
                    <a:pt x="94307" y="199960"/>
                    <a:pt x="93015" y="199960"/>
                    <a:pt x="91723" y="199960"/>
                  </a:cubicBezTo>
                  <a:cubicBezTo>
                    <a:pt x="78804" y="199960"/>
                    <a:pt x="63302" y="171579"/>
                    <a:pt x="63302" y="152228"/>
                  </a:cubicBezTo>
                  <a:cubicBezTo>
                    <a:pt x="63302" y="132877"/>
                    <a:pt x="65886" y="117396"/>
                    <a:pt x="78804" y="117396"/>
                  </a:cubicBezTo>
                  <a:cubicBezTo>
                    <a:pt x="80096" y="117396"/>
                    <a:pt x="80096" y="117396"/>
                    <a:pt x="81388" y="117396"/>
                  </a:cubicBezTo>
                  <a:cubicBezTo>
                    <a:pt x="82680" y="64503"/>
                    <a:pt x="93015" y="0"/>
                    <a:pt x="1769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29706" name="组合 18"/>
          <p:cNvGrpSpPr/>
          <p:nvPr/>
        </p:nvGrpSpPr>
        <p:grpSpPr bwMode="auto">
          <a:xfrm>
            <a:off x="1481138" y="1850390"/>
            <a:ext cx="2759075" cy="1012764"/>
            <a:chOff x="5236169" y="2966715"/>
            <a:chExt cx="2759198" cy="1013176"/>
          </a:xfrm>
        </p:grpSpPr>
        <p:sp>
          <p:nvSpPr>
            <p:cNvPr id="20" name="文本框 6"/>
            <p:cNvSpPr txBox="1"/>
            <p:nvPr/>
          </p:nvSpPr>
          <p:spPr>
            <a:xfrm>
              <a:off x="5236169" y="3288094"/>
              <a:ext cx="2759198" cy="6917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dirty="0">
                  <a:latin typeface="+mn-lt"/>
                  <a:ea typeface="+mn-ea"/>
                </a:rPr>
                <a:t>前端架构的设计，解决已存在或者未来可能发生的技术问题，增加项目的可管理性、稳定性、可扩展性</a:t>
              </a:r>
              <a:endParaRPr dirty="0">
                <a:latin typeface="+mn-lt"/>
                <a:ea typeface="+mn-ea"/>
              </a:endParaRPr>
            </a:p>
          </p:txBody>
        </p:sp>
        <p:sp>
          <p:nvSpPr>
            <p:cNvPr id="21" name="文本框 7"/>
            <p:cNvSpPr txBox="1"/>
            <p:nvPr/>
          </p:nvSpPr>
          <p:spPr>
            <a:xfrm>
              <a:off x="5894889" y="2966715"/>
              <a:ext cx="1441759" cy="337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项目架构</a:t>
              </a:r>
              <a:endParaRPr lang="zh-CN" altLang="en-US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9707" name="组合 21"/>
          <p:cNvGrpSpPr/>
          <p:nvPr/>
        </p:nvGrpSpPr>
        <p:grpSpPr bwMode="auto">
          <a:xfrm>
            <a:off x="3638550" y="4915852"/>
            <a:ext cx="2759075" cy="1413455"/>
            <a:chOff x="5236169" y="2966715"/>
            <a:chExt cx="2759198" cy="1411210"/>
          </a:xfrm>
        </p:grpSpPr>
        <p:sp>
          <p:nvSpPr>
            <p:cNvPr id="23" name="文本框 6"/>
            <p:cNvSpPr txBox="1"/>
            <p:nvPr/>
          </p:nvSpPr>
          <p:spPr>
            <a:xfrm>
              <a:off x="5236169" y="3288094"/>
              <a:ext cx="2759198" cy="10898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dirty="0">
                  <a:latin typeface="+mn-lt"/>
                  <a:ea typeface="+mn-ea"/>
                </a:rPr>
                <a:t>1.</a:t>
              </a:r>
              <a:r>
                <a:rPr lang="zh-CN" altLang="en-US" dirty="0">
                  <a:latin typeface="+mn-lt"/>
                  <a:ea typeface="+mn-ea"/>
                </a:rPr>
                <a:t>在需求分析阶段，应该“多方位”，“多层次”地选择需求调研对象</a:t>
              </a:r>
              <a:r>
                <a:rPr lang="en-US" altLang="zh-CN" dirty="0">
                  <a:latin typeface="+mn-lt"/>
                  <a:ea typeface="+mn-ea"/>
                </a:rPr>
                <a:t>,</a:t>
              </a:r>
              <a:r>
                <a:rPr lang="en-US" altLang="zh-CN" dirty="0">
                  <a:latin typeface="+mn-lt"/>
                  <a:ea typeface="+mn-ea"/>
                  <a:sym typeface="+mn-ea"/>
                </a:rPr>
                <a:t>资料搜集、沟通交流来避免项目进行中增加新的需求</a:t>
              </a:r>
              <a:endParaRPr lang="zh-CN" altLang="en-US" dirty="0">
                <a:latin typeface="+mn-lt"/>
                <a:ea typeface="+mn-ea"/>
              </a:endParaRPr>
            </a:p>
            <a:p>
              <a:pPr algn="l" eaLnBrk="1" hangingPunct="1">
                <a:defRPr/>
              </a:pPr>
              <a:r>
                <a:rPr lang="en-US" altLang="zh-CN" dirty="0">
                  <a:latin typeface="+mn-lt"/>
                  <a:ea typeface="+mn-ea"/>
                </a:rPr>
                <a:t>2.</a:t>
              </a:r>
              <a:r>
                <a:rPr lang="zh-CN" altLang="en-US" dirty="0">
                  <a:latin typeface="+mn-lt"/>
                  <a:ea typeface="+mn-ea"/>
                </a:rPr>
                <a:t>以诚待人、学会倾听、活泼一点</a:t>
              </a:r>
              <a:endParaRPr lang="zh-CN" altLang="en-US" dirty="0">
                <a:latin typeface="+mn-lt"/>
                <a:ea typeface="+mn-ea"/>
              </a:endParaRPr>
            </a:p>
            <a:p>
              <a:pPr algn="l" eaLnBrk="1" hangingPunct="1"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4" name="文本框 7"/>
            <p:cNvSpPr txBox="1"/>
            <p:nvPr/>
          </p:nvSpPr>
          <p:spPr>
            <a:xfrm>
              <a:off x="5894889" y="2966715"/>
              <a:ext cx="1441759" cy="3366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业务需求</a:t>
              </a:r>
              <a:endParaRPr lang="zh-CN" altLang="en-US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9708" name="组合 24"/>
          <p:cNvGrpSpPr/>
          <p:nvPr/>
        </p:nvGrpSpPr>
        <p:grpSpPr bwMode="auto">
          <a:xfrm>
            <a:off x="7951788" y="4915852"/>
            <a:ext cx="2759075" cy="813380"/>
            <a:chOff x="5236169" y="2966715"/>
            <a:chExt cx="2759198" cy="812088"/>
          </a:xfrm>
        </p:grpSpPr>
        <p:sp>
          <p:nvSpPr>
            <p:cNvPr id="26" name="文本框 6"/>
            <p:cNvSpPr txBox="1"/>
            <p:nvPr/>
          </p:nvSpPr>
          <p:spPr>
            <a:xfrm>
              <a:off x="5236169" y="3288094"/>
              <a:ext cx="2759198" cy="4907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前端技术发展迅速，对于新技术的学习和研究，包括小程序，</a:t>
              </a:r>
              <a:r>
                <a:rPr lang="en-US" altLang="zh-CN" dirty="0">
                  <a:latin typeface="+mn-lt"/>
                  <a:ea typeface="+mn-ea"/>
                </a:rPr>
                <a:t>TypeScript</a:t>
              </a:r>
              <a:r>
                <a:rPr lang="zh-CN" altLang="en-US" dirty="0">
                  <a:latin typeface="+mn-lt"/>
                  <a:ea typeface="+mn-ea"/>
                </a:rPr>
                <a:t>，</a:t>
              </a:r>
              <a:r>
                <a:rPr lang="en-US" altLang="zh-CN" dirty="0">
                  <a:latin typeface="+mn-lt"/>
                  <a:ea typeface="+mn-ea"/>
                </a:rPr>
                <a:t>React</a:t>
              </a:r>
              <a:r>
                <a:rPr lang="zh-CN" altLang="en-US" dirty="0">
                  <a:latin typeface="+mn-lt"/>
                  <a:ea typeface="+mn-ea"/>
                </a:rPr>
                <a:t>等技术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7" name="文本框 7"/>
            <p:cNvSpPr txBox="1"/>
            <p:nvPr/>
          </p:nvSpPr>
          <p:spPr>
            <a:xfrm>
              <a:off x="5894889" y="2966715"/>
              <a:ext cx="1441759" cy="3366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学习能力</a:t>
              </a:r>
              <a:endParaRPr lang="zh-CN" altLang="en-US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9709" name="组合 27"/>
          <p:cNvGrpSpPr/>
          <p:nvPr/>
        </p:nvGrpSpPr>
        <p:grpSpPr bwMode="auto">
          <a:xfrm>
            <a:off x="5789613" y="1850390"/>
            <a:ext cx="2759075" cy="812738"/>
            <a:chOff x="5236169" y="2966715"/>
            <a:chExt cx="2759198" cy="813069"/>
          </a:xfrm>
        </p:grpSpPr>
        <p:sp>
          <p:nvSpPr>
            <p:cNvPr id="29" name="文本框 6"/>
            <p:cNvSpPr txBox="1"/>
            <p:nvPr/>
          </p:nvSpPr>
          <p:spPr>
            <a:xfrm>
              <a:off x="5236169" y="3288094"/>
              <a:ext cx="2759198" cy="4916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提升网站的响应速度，对用户操作的响应更及时，为用户带来更好的用户体验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0" name="文本框 7"/>
            <p:cNvSpPr txBox="1"/>
            <p:nvPr/>
          </p:nvSpPr>
          <p:spPr>
            <a:xfrm>
              <a:off x="5894889" y="2966715"/>
              <a:ext cx="1441759" cy="337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性能优化</a:t>
              </a:r>
              <a:endParaRPr lang="zh-CN" altLang="en-US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32" name="文本框 7"/>
          <p:cNvSpPr txBox="1"/>
          <p:nvPr/>
        </p:nvSpPr>
        <p:spPr>
          <a:xfrm>
            <a:off x="751205" y="441325"/>
            <a:ext cx="4927600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04. </a:t>
            </a: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规划展望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38894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48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 smtClean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6" name="组合 5"/>
          <p:cNvGrpSpPr/>
          <p:nvPr/>
        </p:nvGrpSpPr>
        <p:grpSpPr bwMode="auto">
          <a:xfrm>
            <a:off x="2495550" y="2302269"/>
            <a:ext cx="7200900" cy="2152253"/>
            <a:chOff x="2838376" y="2931087"/>
            <a:chExt cx="4857894" cy="1451955"/>
          </a:xfrm>
        </p:grpSpPr>
        <p:sp>
          <p:nvSpPr>
            <p:cNvPr id="2" name="半闭框 1"/>
            <p:cNvSpPr/>
            <p:nvPr/>
          </p:nvSpPr>
          <p:spPr>
            <a:xfrm flipV="1">
              <a:off x="2838376" y="3720120"/>
              <a:ext cx="662927" cy="662924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flipH="1">
              <a:off x="7033343" y="2930821"/>
              <a:ext cx="662927" cy="662925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7"/>
          <p:cNvSpPr txBox="1"/>
          <p:nvPr/>
        </p:nvSpPr>
        <p:spPr bwMode="auto">
          <a:xfrm>
            <a:off x="3073361" y="2525712"/>
            <a:ext cx="6045279" cy="156953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感谢观看</a:t>
            </a:r>
            <a:endParaRPr lang="zh-CN" altLang="en-US" sz="9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657797" y="4212333"/>
            <a:ext cx="5432645" cy="30670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web</a:t>
            </a:r>
            <a:r>
              <a:rPr lang="zh-CN" alt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前端开发</a:t>
            </a:r>
            <a:r>
              <a:rPr lang="en-US" altLang="zh-CN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—</a:t>
            </a:r>
            <a:r>
              <a:rPr lang="zh-CN" alt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  <a:ea typeface="+mn-ea"/>
              </a:rPr>
              <a:t>王峰</a:t>
            </a:r>
            <a:endParaRPr lang="zh-CN" altLang="en-US" sz="1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2" name="文本框 7"/>
          <p:cNvSpPr txBox="1"/>
          <p:nvPr/>
        </p:nvSpPr>
        <p:spPr bwMode="auto">
          <a:xfrm>
            <a:off x="3159760" y="2122805"/>
            <a:ext cx="42449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上海弘</a:t>
            </a:r>
            <a:r>
              <a:rPr lang="zh-CN" altLang="en-US" sz="2400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羿</a:t>
            </a:r>
            <a:r>
              <a:rPr lang="zh-CN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智能科技有限公司</a:t>
            </a:r>
            <a:endParaRPr lang="zh-CN" altLang="en-US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7"/>
          <p:cNvSpPr txBox="1"/>
          <p:nvPr/>
        </p:nvSpPr>
        <p:spPr>
          <a:xfrm>
            <a:off x="751205" y="441325"/>
            <a:ext cx="4927600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01. </a:t>
            </a:r>
            <a:r>
              <a:rPr lang="zh-CN" altLang="en-US" sz="3200" b="1" kern="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目录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87488" y="2181225"/>
            <a:ext cx="2100262" cy="3470275"/>
            <a:chOff x="1487488" y="2181225"/>
            <a:chExt cx="2100262" cy="3470275"/>
          </a:xfrm>
        </p:grpSpPr>
        <p:sp>
          <p:nvSpPr>
            <p:cNvPr id="26" name="矩形 25"/>
            <p:cNvSpPr/>
            <p:nvPr/>
          </p:nvSpPr>
          <p:spPr bwMode="auto">
            <a:xfrm>
              <a:off x="1487488" y="2181225"/>
              <a:ext cx="2100262" cy="34702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7"/>
            <p:cNvSpPr txBox="1"/>
            <p:nvPr/>
          </p:nvSpPr>
          <p:spPr>
            <a:xfrm>
              <a:off x="1756276" y="2461161"/>
              <a:ext cx="1560997" cy="1107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rPr>
                <a:t>01</a:t>
              </a:r>
              <a:endParaRPr lang="zh-CN" altLang="en-US" sz="66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1672952" y="3911629"/>
              <a:ext cx="1727644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工作</a:t>
              </a:r>
              <a:endParaRPr lang="en-US" altLang="zh-CN" sz="3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回顾</a:t>
              </a:r>
              <a:endParaRPr lang="zh-CN" altLang="en-US" sz="3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29650" y="2181225"/>
            <a:ext cx="2100263" cy="3470275"/>
            <a:chOff x="8629650" y="2181225"/>
            <a:chExt cx="2100263" cy="3470275"/>
          </a:xfrm>
        </p:grpSpPr>
        <p:sp>
          <p:nvSpPr>
            <p:cNvPr id="27" name="矩形 26"/>
            <p:cNvSpPr/>
            <p:nvPr/>
          </p:nvSpPr>
          <p:spPr bwMode="auto">
            <a:xfrm>
              <a:off x="8629650" y="2181225"/>
              <a:ext cx="2100263" cy="34702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文本框 7"/>
            <p:cNvSpPr txBox="1"/>
            <p:nvPr/>
          </p:nvSpPr>
          <p:spPr>
            <a:xfrm>
              <a:off x="8874727" y="2461161"/>
              <a:ext cx="1560997" cy="1106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rPr>
                <a:t>03</a:t>
              </a:r>
              <a:endParaRPr lang="zh-CN" altLang="en-US" sz="66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7"/>
            <p:cNvSpPr txBox="1"/>
            <p:nvPr/>
          </p:nvSpPr>
          <p:spPr>
            <a:xfrm>
              <a:off x="8820262" y="3911629"/>
              <a:ext cx="1727644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规划</a:t>
              </a:r>
              <a:endParaRPr lang="en-US" altLang="zh-CN" sz="3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展望</a:t>
              </a:r>
              <a:endParaRPr lang="zh-CN" altLang="en-US" sz="3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10000" y="3114675"/>
            <a:ext cx="4572000" cy="1603375"/>
            <a:chOff x="3822700" y="2181225"/>
            <a:chExt cx="4572000" cy="1603375"/>
          </a:xfrm>
        </p:grpSpPr>
        <p:sp>
          <p:nvSpPr>
            <p:cNvPr id="28" name="矩形 27"/>
            <p:cNvSpPr/>
            <p:nvPr/>
          </p:nvSpPr>
          <p:spPr bwMode="auto">
            <a:xfrm rot="5400000">
              <a:off x="5307012" y="696913"/>
              <a:ext cx="1603375" cy="45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6762185" y="2461161"/>
              <a:ext cx="1560997" cy="1107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rPr>
                <a:t>02</a:t>
              </a:r>
              <a:endParaRPr lang="zh-CN" altLang="en-US" sz="66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7"/>
            <p:cNvSpPr txBox="1"/>
            <p:nvPr/>
          </p:nvSpPr>
          <p:spPr>
            <a:xfrm>
              <a:off x="4338577" y="2692043"/>
              <a:ext cx="2515044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自我评价</a:t>
              </a:r>
              <a:endParaRPr lang="zh-CN" altLang="en-US" sz="3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63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 smtClean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3" name="组合 12"/>
          <p:cNvGrpSpPr/>
          <p:nvPr/>
        </p:nvGrpSpPr>
        <p:grpSpPr bwMode="auto">
          <a:xfrm>
            <a:off x="3087688" y="1900238"/>
            <a:ext cx="6045200" cy="2345511"/>
            <a:chOff x="3568655" y="1867661"/>
            <a:chExt cx="5127833" cy="1989554"/>
          </a:xfrm>
        </p:grpSpPr>
        <p:sp>
          <p:nvSpPr>
            <p:cNvPr id="7" name="文本框 7"/>
            <p:cNvSpPr txBox="1"/>
            <p:nvPr/>
          </p:nvSpPr>
          <p:spPr>
            <a:xfrm>
              <a:off x="3568655" y="2734716"/>
              <a:ext cx="5127833" cy="1122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工作回顾</a:t>
              </a:r>
              <a:endParaRPr lang="zh-CN" altLang="en-US" sz="80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2" name="文本框 7"/>
            <p:cNvSpPr txBox="1"/>
            <p:nvPr/>
          </p:nvSpPr>
          <p:spPr>
            <a:xfrm>
              <a:off x="3568655" y="1867661"/>
              <a:ext cx="5127833" cy="783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PART 01</a:t>
              </a:r>
              <a:endParaRPr lang="zh-CN" altLang="en-US" sz="5400" kern="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2294" name="组合 2"/>
          <p:cNvGrpSpPr/>
          <p:nvPr/>
        </p:nvGrpSpPr>
        <p:grpSpPr bwMode="auto">
          <a:xfrm rot="-5400000">
            <a:off x="5607050" y="-725487"/>
            <a:ext cx="984250" cy="8235950"/>
            <a:chOff x="5604375" y="-721985"/>
            <a:chExt cx="983251" cy="8235040"/>
          </a:xfrm>
        </p:grpSpPr>
        <p:sp>
          <p:nvSpPr>
            <p:cNvPr id="14" name="半闭框 13"/>
            <p:cNvSpPr/>
            <p:nvPr/>
          </p:nvSpPr>
          <p:spPr>
            <a:xfrm rot="13500000">
              <a:off x="5604724" y="6530153"/>
              <a:ext cx="982553" cy="983251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半闭框 18"/>
            <p:cNvSpPr/>
            <p:nvPr/>
          </p:nvSpPr>
          <p:spPr>
            <a:xfrm rot="8100000" flipV="1">
              <a:off x="5606310" y="-722333"/>
              <a:ext cx="982554" cy="983251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 bwMode="auto">
          <a:xfrm>
            <a:off x="1651000" y="2403475"/>
            <a:ext cx="2052638" cy="20510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3360738" y="2403475"/>
            <a:ext cx="2052637" cy="20510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5070475" y="2403475"/>
            <a:ext cx="2051050" cy="20510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6778625" y="2403475"/>
            <a:ext cx="2052638" cy="20510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8488363" y="2403475"/>
            <a:ext cx="2052637" cy="20510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8" name="椭圆 12"/>
          <p:cNvSpPr/>
          <p:nvPr/>
        </p:nvSpPr>
        <p:spPr bwMode="auto">
          <a:xfrm>
            <a:off x="2351088" y="2852738"/>
            <a:ext cx="652462" cy="69691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8534" h="606236">
                <a:moveTo>
                  <a:pt x="77705" y="432894"/>
                </a:moveTo>
                <a:lnTo>
                  <a:pt x="297256" y="432894"/>
                </a:lnTo>
                <a:cubicBezTo>
                  <a:pt x="292951" y="445752"/>
                  <a:pt x="291516" y="460038"/>
                  <a:pt x="291516" y="472896"/>
                </a:cubicBezTo>
                <a:lnTo>
                  <a:pt x="77705" y="472896"/>
                </a:lnTo>
                <a:close/>
                <a:moveTo>
                  <a:pt x="419234" y="415645"/>
                </a:moveTo>
                <a:lnTo>
                  <a:pt x="419234" y="458635"/>
                </a:lnTo>
                <a:lnTo>
                  <a:pt x="377602" y="458635"/>
                </a:lnTo>
                <a:lnTo>
                  <a:pt x="377602" y="497327"/>
                </a:lnTo>
                <a:lnTo>
                  <a:pt x="419234" y="497327"/>
                </a:lnTo>
                <a:lnTo>
                  <a:pt x="419234" y="538884"/>
                </a:lnTo>
                <a:lnTo>
                  <a:pt x="457995" y="538884"/>
                </a:lnTo>
                <a:lnTo>
                  <a:pt x="457995" y="497327"/>
                </a:lnTo>
                <a:lnTo>
                  <a:pt x="501062" y="497327"/>
                </a:lnTo>
                <a:lnTo>
                  <a:pt x="501062" y="458635"/>
                </a:lnTo>
                <a:lnTo>
                  <a:pt x="457995" y="458635"/>
                </a:lnTo>
                <a:lnTo>
                  <a:pt x="457995" y="415645"/>
                </a:lnTo>
                <a:close/>
                <a:moveTo>
                  <a:pt x="77705" y="349672"/>
                </a:moveTo>
                <a:lnTo>
                  <a:pt x="363236" y="349672"/>
                </a:lnTo>
                <a:cubicBezTo>
                  <a:pt x="346018" y="361167"/>
                  <a:pt x="331670" y="374099"/>
                  <a:pt x="318756" y="389904"/>
                </a:cubicBezTo>
                <a:lnTo>
                  <a:pt x="77705" y="389904"/>
                </a:lnTo>
                <a:close/>
                <a:moveTo>
                  <a:pt x="439332" y="348293"/>
                </a:moveTo>
                <a:cubicBezTo>
                  <a:pt x="509675" y="348293"/>
                  <a:pt x="568534" y="407047"/>
                  <a:pt x="568534" y="477265"/>
                </a:cubicBezTo>
                <a:cubicBezTo>
                  <a:pt x="568534" y="548915"/>
                  <a:pt x="509675" y="606236"/>
                  <a:pt x="439332" y="606236"/>
                </a:cubicBezTo>
                <a:cubicBezTo>
                  <a:pt x="367553" y="606236"/>
                  <a:pt x="310130" y="548915"/>
                  <a:pt x="310130" y="477265"/>
                </a:cubicBezTo>
                <a:cubicBezTo>
                  <a:pt x="310130" y="407047"/>
                  <a:pt x="367553" y="348293"/>
                  <a:pt x="439332" y="348293"/>
                </a:cubicBezTo>
                <a:close/>
                <a:moveTo>
                  <a:pt x="77705" y="270818"/>
                </a:moveTo>
                <a:lnTo>
                  <a:pt x="380479" y="270818"/>
                </a:lnTo>
                <a:lnTo>
                  <a:pt x="380479" y="311050"/>
                </a:lnTo>
                <a:lnTo>
                  <a:pt x="77705" y="311050"/>
                </a:lnTo>
                <a:close/>
                <a:moveTo>
                  <a:pt x="134964" y="65922"/>
                </a:moveTo>
                <a:lnTo>
                  <a:pt x="68918" y="134711"/>
                </a:lnTo>
                <a:lnTo>
                  <a:pt x="134964" y="134711"/>
                </a:lnTo>
                <a:close/>
                <a:moveTo>
                  <a:pt x="147886" y="0"/>
                </a:moveTo>
                <a:lnTo>
                  <a:pt x="462322" y="0"/>
                </a:lnTo>
                <a:lnTo>
                  <a:pt x="462322" y="331045"/>
                </a:lnTo>
                <a:cubicBezTo>
                  <a:pt x="453707" y="329612"/>
                  <a:pt x="446528" y="329612"/>
                  <a:pt x="439349" y="329612"/>
                </a:cubicBezTo>
                <a:cubicBezTo>
                  <a:pt x="435042" y="329612"/>
                  <a:pt x="430735" y="329612"/>
                  <a:pt x="426427" y="329612"/>
                </a:cubicBezTo>
                <a:lnTo>
                  <a:pt x="426427" y="35827"/>
                </a:lnTo>
                <a:lnTo>
                  <a:pt x="170858" y="35827"/>
                </a:lnTo>
                <a:lnTo>
                  <a:pt x="170858" y="170538"/>
                </a:lnTo>
                <a:lnTo>
                  <a:pt x="34459" y="170538"/>
                </a:lnTo>
                <a:lnTo>
                  <a:pt x="34459" y="535978"/>
                </a:lnTo>
                <a:lnTo>
                  <a:pt x="302950" y="535978"/>
                </a:lnTo>
                <a:cubicBezTo>
                  <a:pt x="307257" y="548876"/>
                  <a:pt x="315872" y="560340"/>
                  <a:pt x="324487" y="570372"/>
                </a:cubicBezTo>
                <a:lnTo>
                  <a:pt x="0" y="570372"/>
                </a:lnTo>
                <a:lnTo>
                  <a:pt x="0" y="156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32"/>
          <p:cNvSpPr/>
          <p:nvPr/>
        </p:nvSpPr>
        <p:spPr bwMode="auto">
          <a:xfrm>
            <a:off x="4038600" y="2852738"/>
            <a:ext cx="696913" cy="69532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7639" h="606722">
                <a:moveTo>
                  <a:pt x="126543" y="379219"/>
                </a:moveTo>
                <a:cubicBezTo>
                  <a:pt x="140608" y="379219"/>
                  <a:pt x="151914" y="390508"/>
                  <a:pt x="151914" y="404463"/>
                </a:cubicBezTo>
                <a:lnTo>
                  <a:pt x="151914" y="505619"/>
                </a:lnTo>
                <a:lnTo>
                  <a:pt x="278502" y="505619"/>
                </a:lnTo>
                <a:cubicBezTo>
                  <a:pt x="292478" y="505619"/>
                  <a:pt x="303784" y="516908"/>
                  <a:pt x="303784" y="530864"/>
                </a:cubicBezTo>
                <a:cubicBezTo>
                  <a:pt x="303784" y="544819"/>
                  <a:pt x="292478" y="556197"/>
                  <a:pt x="278502" y="556197"/>
                </a:cubicBezTo>
                <a:lnTo>
                  <a:pt x="126543" y="556197"/>
                </a:lnTo>
                <a:cubicBezTo>
                  <a:pt x="112566" y="556197"/>
                  <a:pt x="101261" y="544819"/>
                  <a:pt x="101261" y="530864"/>
                </a:cubicBezTo>
                <a:lnTo>
                  <a:pt x="101261" y="404463"/>
                </a:lnTo>
                <a:cubicBezTo>
                  <a:pt x="101261" y="390508"/>
                  <a:pt x="112566" y="379219"/>
                  <a:pt x="126543" y="379219"/>
                </a:cubicBezTo>
                <a:close/>
                <a:moveTo>
                  <a:pt x="379751" y="278099"/>
                </a:moveTo>
                <a:lnTo>
                  <a:pt x="506336" y="278099"/>
                </a:lnTo>
                <a:cubicBezTo>
                  <a:pt x="513101" y="278099"/>
                  <a:pt x="519510" y="280765"/>
                  <a:pt x="524228" y="285475"/>
                </a:cubicBezTo>
                <a:lnTo>
                  <a:pt x="600162" y="361366"/>
                </a:lnTo>
                <a:cubicBezTo>
                  <a:pt x="604969" y="366075"/>
                  <a:pt x="607639" y="372474"/>
                  <a:pt x="607639" y="379227"/>
                </a:cubicBezTo>
                <a:lnTo>
                  <a:pt x="607639" y="581395"/>
                </a:lnTo>
                <a:cubicBezTo>
                  <a:pt x="607639" y="595347"/>
                  <a:pt x="596334" y="606722"/>
                  <a:pt x="582269" y="606722"/>
                </a:cubicBezTo>
                <a:lnTo>
                  <a:pt x="379751" y="606722"/>
                </a:lnTo>
                <a:cubicBezTo>
                  <a:pt x="365686" y="606722"/>
                  <a:pt x="354380" y="595347"/>
                  <a:pt x="354380" y="581395"/>
                </a:cubicBezTo>
                <a:lnTo>
                  <a:pt x="354380" y="303337"/>
                </a:lnTo>
                <a:cubicBezTo>
                  <a:pt x="354380" y="289385"/>
                  <a:pt x="365686" y="278099"/>
                  <a:pt x="379751" y="278099"/>
                </a:cubicBezTo>
                <a:close/>
                <a:moveTo>
                  <a:pt x="329153" y="50595"/>
                </a:moveTo>
                <a:lnTo>
                  <a:pt x="481009" y="50595"/>
                </a:lnTo>
                <a:cubicBezTo>
                  <a:pt x="495073" y="50595"/>
                  <a:pt x="506377" y="61879"/>
                  <a:pt x="506377" y="75829"/>
                </a:cubicBezTo>
                <a:lnTo>
                  <a:pt x="506377" y="202269"/>
                </a:lnTo>
                <a:cubicBezTo>
                  <a:pt x="506377" y="216219"/>
                  <a:pt x="495073" y="227503"/>
                  <a:pt x="481009" y="227503"/>
                </a:cubicBezTo>
                <a:cubicBezTo>
                  <a:pt x="467034" y="227503"/>
                  <a:pt x="455729" y="216219"/>
                  <a:pt x="455729" y="202269"/>
                </a:cubicBezTo>
                <a:lnTo>
                  <a:pt x="455729" y="101153"/>
                </a:lnTo>
                <a:lnTo>
                  <a:pt x="329153" y="101153"/>
                </a:lnTo>
                <a:cubicBezTo>
                  <a:pt x="315089" y="101153"/>
                  <a:pt x="303784" y="89780"/>
                  <a:pt x="303784" y="75829"/>
                </a:cubicBezTo>
                <a:cubicBezTo>
                  <a:pt x="303784" y="61879"/>
                  <a:pt x="315089" y="50595"/>
                  <a:pt x="329153" y="50595"/>
                </a:cubicBezTo>
                <a:close/>
                <a:moveTo>
                  <a:pt x="25276" y="0"/>
                </a:moveTo>
                <a:lnTo>
                  <a:pt x="151924" y="0"/>
                </a:lnTo>
                <a:cubicBezTo>
                  <a:pt x="158599" y="0"/>
                  <a:pt x="165096" y="2666"/>
                  <a:pt x="169813" y="7376"/>
                </a:cubicBezTo>
                <a:lnTo>
                  <a:pt x="245731" y="83267"/>
                </a:lnTo>
                <a:cubicBezTo>
                  <a:pt x="250537" y="87976"/>
                  <a:pt x="253118" y="94375"/>
                  <a:pt x="253118" y="101128"/>
                </a:cubicBezTo>
                <a:lnTo>
                  <a:pt x="253118" y="303296"/>
                </a:lnTo>
                <a:cubicBezTo>
                  <a:pt x="253118" y="317248"/>
                  <a:pt x="241815" y="328623"/>
                  <a:pt x="227842" y="328623"/>
                </a:cubicBezTo>
                <a:lnTo>
                  <a:pt x="25276" y="328623"/>
                </a:lnTo>
                <a:cubicBezTo>
                  <a:pt x="11303" y="328623"/>
                  <a:pt x="0" y="317248"/>
                  <a:pt x="0" y="303296"/>
                </a:cubicBezTo>
                <a:lnTo>
                  <a:pt x="0" y="25238"/>
                </a:lnTo>
                <a:cubicBezTo>
                  <a:pt x="0" y="11286"/>
                  <a:pt x="11303" y="0"/>
                  <a:pt x="252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44"/>
          <p:cNvSpPr/>
          <p:nvPr/>
        </p:nvSpPr>
        <p:spPr bwMode="auto">
          <a:xfrm>
            <a:off x="5748338" y="2852738"/>
            <a:ext cx="695325" cy="69532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7639" h="606722">
                <a:moveTo>
                  <a:pt x="444143" y="515763"/>
                </a:moveTo>
                <a:lnTo>
                  <a:pt x="504931" y="515763"/>
                </a:lnTo>
                <a:lnTo>
                  <a:pt x="504932" y="515763"/>
                </a:lnTo>
                <a:lnTo>
                  <a:pt x="565719" y="515763"/>
                </a:lnTo>
                <a:cubicBezTo>
                  <a:pt x="580404" y="515763"/>
                  <a:pt x="592954" y="526245"/>
                  <a:pt x="595535" y="540635"/>
                </a:cubicBezTo>
                <a:lnTo>
                  <a:pt x="607639" y="606722"/>
                </a:lnTo>
                <a:lnTo>
                  <a:pt x="576755" y="606722"/>
                </a:lnTo>
                <a:lnTo>
                  <a:pt x="565719" y="546053"/>
                </a:lnTo>
                <a:lnTo>
                  <a:pt x="520150" y="546053"/>
                </a:lnTo>
                <a:lnTo>
                  <a:pt x="520150" y="606722"/>
                </a:lnTo>
                <a:lnTo>
                  <a:pt x="489712" y="606722"/>
                </a:lnTo>
                <a:lnTo>
                  <a:pt x="489712" y="546053"/>
                </a:lnTo>
                <a:lnTo>
                  <a:pt x="444143" y="546053"/>
                </a:lnTo>
                <a:lnTo>
                  <a:pt x="433107" y="606722"/>
                </a:lnTo>
                <a:lnTo>
                  <a:pt x="402223" y="606722"/>
                </a:lnTo>
                <a:lnTo>
                  <a:pt x="414238" y="540635"/>
                </a:lnTo>
                <a:cubicBezTo>
                  <a:pt x="416908" y="526245"/>
                  <a:pt x="429458" y="515763"/>
                  <a:pt x="444143" y="515763"/>
                </a:cubicBezTo>
                <a:close/>
                <a:moveTo>
                  <a:pt x="41923" y="515763"/>
                </a:moveTo>
                <a:lnTo>
                  <a:pt x="102708" y="515763"/>
                </a:lnTo>
                <a:lnTo>
                  <a:pt x="102717" y="515763"/>
                </a:lnTo>
                <a:lnTo>
                  <a:pt x="163422" y="515763"/>
                </a:lnTo>
                <a:cubicBezTo>
                  <a:pt x="178108" y="515763"/>
                  <a:pt x="190747" y="526245"/>
                  <a:pt x="193329" y="540635"/>
                </a:cubicBezTo>
                <a:lnTo>
                  <a:pt x="205345" y="606722"/>
                </a:lnTo>
                <a:lnTo>
                  <a:pt x="174548" y="606722"/>
                </a:lnTo>
                <a:lnTo>
                  <a:pt x="163422" y="546053"/>
                </a:lnTo>
                <a:lnTo>
                  <a:pt x="117849" y="546053"/>
                </a:lnTo>
                <a:lnTo>
                  <a:pt x="117849" y="606722"/>
                </a:lnTo>
                <a:lnTo>
                  <a:pt x="87496" y="606722"/>
                </a:lnTo>
                <a:lnTo>
                  <a:pt x="87496" y="546053"/>
                </a:lnTo>
                <a:lnTo>
                  <a:pt x="41923" y="546053"/>
                </a:lnTo>
                <a:lnTo>
                  <a:pt x="30886" y="606722"/>
                </a:lnTo>
                <a:lnTo>
                  <a:pt x="0" y="606722"/>
                </a:lnTo>
                <a:lnTo>
                  <a:pt x="12016" y="540635"/>
                </a:lnTo>
                <a:cubicBezTo>
                  <a:pt x="14687" y="526245"/>
                  <a:pt x="27237" y="515763"/>
                  <a:pt x="41923" y="515763"/>
                </a:cubicBezTo>
                <a:close/>
                <a:moveTo>
                  <a:pt x="504932" y="364018"/>
                </a:moveTo>
                <a:cubicBezTo>
                  <a:pt x="471379" y="364018"/>
                  <a:pt x="444145" y="391220"/>
                  <a:pt x="444145" y="424734"/>
                </a:cubicBezTo>
                <a:cubicBezTo>
                  <a:pt x="444145" y="458247"/>
                  <a:pt x="471379" y="485361"/>
                  <a:pt x="504932" y="485361"/>
                </a:cubicBezTo>
                <a:cubicBezTo>
                  <a:pt x="538484" y="485361"/>
                  <a:pt x="565718" y="458247"/>
                  <a:pt x="565718" y="424734"/>
                </a:cubicBezTo>
                <a:cubicBezTo>
                  <a:pt x="565718" y="391220"/>
                  <a:pt x="538484" y="364018"/>
                  <a:pt x="504932" y="364018"/>
                </a:cubicBezTo>
                <a:close/>
                <a:moveTo>
                  <a:pt x="102708" y="364018"/>
                </a:moveTo>
                <a:cubicBezTo>
                  <a:pt x="69156" y="364018"/>
                  <a:pt x="41922" y="391220"/>
                  <a:pt x="41922" y="424734"/>
                </a:cubicBezTo>
                <a:cubicBezTo>
                  <a:pt x="41922" y="458247"/>
                  <a:pt x="69156" y="485361"/>
                  <a:pt x="102708" y="485361"/>
                </a:cubicBezTo>
                <a:cubicBezTo>
                  <a:pt x="136261" y="485361"/>
                  <a:pt x="163406" y="458247"/>
                  <a:pt x="163406" y="424734"/>
                </a:cubicBezTo>
                <a:cubicBezTo>
                  <a:pt x="163406" y="391220"/>
                  <a:pt x="136261" y="364018"/>
                  <a:pt x="102708" y="364018"/>
                </a:cubicBezTo>
                <a:close/>
                <a:moveTo>
                  <a:pt x="504932" y="333704"/>
                </a:moveTo>
                <a:cubicBezTo>
                  <a:pt x="555216" y="333704"/>
                  <a:pt x="596067" y="374507"/>
                  <a:pt x="596067" y="424734"/>
                </a:cubicBezTo>
                <a:cubicBezTo>
                  <a:pt x="596067" y="474871"/>
                  <a:pt x="555216" y="515763"/>
                  <a:pt x="504932" y="515763"/>
                </a:cubicBezTo>
                <a:cubicBezTo>
                  <a:pt x="454647" y="515763"/>
                  <a:pt x="413796" y="474871"/>
                  <a:pt x="413796" y="424734"/>
                </a:cubicBezTo>
                <a:cubicBezTo>
                  <a:pt x="413796" y="374507"/>
                  <a:pt x="454647" y="333704"/>
                  <a:pt x="504932" y="333704"/>
                </a:cubicBezTo>
                <a:close/>
                <a:moveTo>
                  <a:pt x="102708" y="333704"/>
                </a:moveTo>
                <a:cubicBezTo>
                  <a:pt x="152904" y="333704"/>
                  <a:pt x="193844" y="374507"/>
                  <a:pt x="193844" y="424734"/>
                </a:cubicBezTo>
                <a:cubicBezTo>
                  <a:pt x="193844" y="474871"/>
                  <a:pt x="152904" y="515763"/>
                  <a:pt x="102708" y="515763"/>
                </a:cubicBezTo>
                <a:cubicBezTo>
                  <a:pt x="52424" y="515763"/>
                  <a:pt x="11573" y="474871"/>
                  <a:pt x="11573" y="424734"/>
                </a:cubicBezTo>
                <a:cubicBezTo>
                  <a:pt x="11573" y="374507"/>
                  <a:pt x="52424" y="333704"/>
                  <a:pt x="102708" y="333704"/>
                </a:cubicBezTo>
                <a:close/>
                <a:moveTo>
                  <a:pt x="303775" y="303290"/>
                </a:moveTo>
                <a:cubicBezTo>
                  <a:pt x="312233" y="303290"/>
                  <a:pt x="318999" y="310136"/>
                  <a:pt x="318999" y="318492"/>
                </a:cubicBezTo>
                <a:lnTo>
                  <a:pt x="318999" y="400816"/>
                </a:lnTo>
                <a:lnTo>
                  <a:pt x="390313" y="441888"/>
                </a:lnTo>
                <a:cubicBezTo>
                  <a:pt x="397613" y="446067"/>
                  <a:pt x="400106" y="455401"/>
                  <a:pt x="395922" y="462603"/>
                </a:cubicBezTo>
                <a:cubicBezTo>
                  <a:pt x="393073" y="467492"/>
                  <a:pt x="387998" y="470248"/>
                  <a:pt x="382745" y="470248"/>
                </a:cubicBezTo>
                <a:cubicBezTo>
                  <a:pt x="380163" y="470248"/>
                  <a:pt x="377581" y="469537"/>
                  <a:pt x="375177" y="468203"/>
                </a:cubicBezTo>
                <a:lnTo>
                  <a:pt x="303775" y="427042"/>
                </a:lnTo>
                <a:lnTo>
                  <a:pt x="232462" y="468203"/>
                </a:lnTo>
                <a:cubicBezTo>
                  <a:pt x="230058" y="469537"/>
                  <a:pt x="227476" y="470248"/>
                  <a:pt x="224894" y="470248"/>
                </a:cubicBezTo>
                <a:cubicBezTo>
                  <a:pt x="219641" y="470248"/>
                  <a:pt x="214477" y="467492"/>
                  <a:pt x="211717" y="462603"/>
                </a:cubicBezTo>
                <a:cubicBezTo>
                  <a:pt x="207533" y="455401"/>
                  <a:pt x="210026" y="446067"/>
                  <a:pt x="217237" y="441888"/>
                </a:cubicBezTo>
                <a:lnTo>
                  <a:pt x="288640" y="400816"/>
                </a:lnTo>
                <a:lnTo>
                  <a:pt x="288640" y="318492"/>
                </a:lnTo>
                <a:cubicBezTo>
                  <a:pt x="288640" y="310136"/>
                  <a:pt x="295406" y="303290"/>
                  <a:pt x="303775" y="303290"/>
                </a:cubicBezTo>
                <a:close/>
                <a:moveTo>
                  <a:pt x="243091" y="181988"/>
                </a:moveTo>
                <a:lnTo>
                  <a:pt x="303750" y="181988"/>
                </a:lnTo>
                <a:lnTo>
                  <a:pt x="303775" y="181988"/>
                </a:lnTo>
                <a:lnTo>
                  <a:pt x="364548" y="181988"/>
                </a:lnTo>
                <a:cubicBezTo>
                  <a:pt x="379229" y="181988"/>
                  <a:pt x="391775" y="192478"/>
                  <a:pt x="394445" y="206879"/>
                </a:cubicBezTo>
                <a:lnTo>
                  <a:pt x="406457" y="273017"/>
                </a:lnTo>
                <a:lnTo>
                  <a:pt x="375581" y="273017"/>
                </a:lnTo>
                <a:lnTo>
                  <a:pt x="364548" y="212301"/>
                </a:lnTo>
                <a:lnTo>
                  <a:pt x="318990" y="212301"/>
                </a:lnTo>
                <a:lnTo>
                  <a:pt x="318990" y="273017"/>
                </a:lnTo>
                <a:lnTo>
                  <a:pt x="288649" y="273017"/>
                </a:lnTo>
                <a:lnTo>
                  <a:pt x="288649" y="212301"/>
                </a:lnTo>
                <a:lnTo>
                  <a:pt x="243091" y="212301"/>
                </a:lnTo>
                <a:lnTo>
                  <a:pt x="232058" y="273017"/>
                </a:lnTo>
                <a:lnTo>
                  <a:pt x="201182" y="273017"/>
                </a:lnTo>
                <a:lnTo>
                  <a:pt x="213194" y="206879"/>
                </a:lnTo>
                <a:cubicBezTo>
                  <a:pt x="215775" y="192478"/>
                  <a:pt x="228410" y="181988"/>
                  <a:pt x="243091" y="181988"/>
                </a:cubicBezTo>
                <a:close/>
                <a:moveTo>
                  <a:pt x="303750" y="30302"/>
                </a:moveTo>
                <a:cubicBezTo>
                  <a:pt x="270197" y="30302"/>
                  <a:pt x="243052" y="57493"/>
                  <a:pt x="243052" y="90994"/>
                </a:cubicBezTo>
                <a:cubicBezTo>
                  <a:pt x="243052" y="124495"/>
                  <a:pt x="270197" y="151686"/>
                  <a:pt x="303750" y="151686"/>
                </a:cubicBezTo>
                <a:cubicBezTo>
                  <a:pt x="337302" y="151686"/>
                  <a:pt x="364536" y="124495"/>
                  <a:pt x="364536" y="90994"/>
                </a:cubicBezTo>
                <a:cubicBezTo>
                  <a:pt x="364536" y="57493"/>
                  <a:pt x="337302" y="30302"/>
                  <a:pt x="303750" y="30302"/>
                </a:cubicBezTo>
                <a:close/>
                <a:moveTo>
                  <a:pt x="303750" y="0"/>
                </a:moveTo>
                <a:cubicBezTo>
                  <a:pt x="354034" y="0"/>
                  <a:pt x="394885" y="40787"/>
                  <a:pt x="394885" y="90994"/>
                </a:cubicBezTo>
                <a:cubicBezTo>
                  <a:pt x="394885" y="141201"/>
                  <a:pt x="354034" y="181988"/>
                  <a:pt x="303750" y="181988"/>
                </a:cubicBezTo>
                <a:cubicBezTo>
                  <a:pt x="253554" y="181988"/>
                  <a:pt x="212614" y="141201"/>
                  <a:pt x="212614" y="90994"/>
                </a:cubicBezTo>
                <a:cubicBezTo>
                  <a:pt x="212614" y="40787"/>
                  <a:pt x="253554" y="0"/>
                  <a:pt x="3037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56"/>
          <p:cNvSpPr/>
          <p:nvPr/>
        </p:nvSpPr>
        <p:spPr bwMode="auto">
          <a:xfrm>
            <a:off x="7462838" y="2852738"/>
            <a:ext cx="685800" cy="69691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94024" h="604016">
                <a:moveTo>
                  <a:pt x="394400" y="372555"/>
                </a:moveTo>
                <a:lnTo>
                  <a:pt x="245692" y="523648"/>
                </a:lnTo>
                <a:cubicBezTo>
                  <a:pt x="239227" y="530077"/>
                  <a:pt x="239227" y="536507"/>
                  <a:pt x="245692" y="539721"/>
                </a:cubicBezTo>
                <a:cubicBezTo>
                  <a:pt x="248925" y="542936"/>
                  <a:pt x="255390" y="542936"/>
                  <a:pt x="258623" y="539721"/>
                </a:cubicBezTo>
                <a:lnTo>
                  <a:pt x="407331" y="391843"/>
                </a:lnTo>
                <a:cubicBezTo>
                  <a:pt x="404099" y="385414"/>
                  <a:pt x="397633" y="378984"/>
                  <a:pt x="394400" y="372555"/>
                </a:cubicBezTo>
                <a:close/>
                <a:moveTo>
                  <a:pt x="528561" y="250395"/>
                </a:moveTo>
                <a:cubicBezTo>
                  <a:pt x="518863" y="250395"/>
                  <a:pt x="509164" y="253610"/>
                  <a:pt x="501082" y="260039"/>
                </a:cubicBezTo>
                <a:cubicBezTo>
                  <a:pt x="488151" y="276113"/>
                  <a:pt x="488151" y="298616"/>
                  <a:pt x="501082" y="314690"/>
                </a:cubicBezTo>
                <a:cubicBezTo>
                  <a:pt x="517246" y="327549"/>
                  <a:pt x="539876" y="327549"/>
                  <a:pt x="556039" y="314690"/>
                </a:cubicBezTo>
                <a:cubicBezTo>
                  <a:pt x="568971" y="298616"/>
                  <a:pt x="568971" y="276113"/>
                  <a:pt x="556039" y="260039"/>
                </a:cubicBezTo>
                <a:cubicBezTo>
                  <a:pt x="547957" y="253610"/>
                  <a:pt x="538259" y="250395"/>
                  <a:pt x="528561" y="250395"/>
                </a:cubicBezTo>
                <a:close/>
                <a:moveTo>
                  <a:pt x="489363" y="222266"/>
                </a:moveTo>
                <a:cubicBezTo>
                  <a:pt x="516438" y="222266"/>
                  <a:pt x="543109" y="232714"/>
                  <a:pt x="562505" y="253610"/>
                </a:cubicBezTo>
                <a:cubicBezTo>
                  <a:pt x="604531" y="292187"/>
                  <a:pt x="604531" y="359696"/>
                  <a:pt x="562505" y="401488"/>
                </a:cubicBezTo>
                <a:cubicBezTo>
                  <a:pt x="533410" y="430420"/>
                  <a:pt x="491384" y="436850"/>
                  <a:pt x="452590" y="423991"/>
                </a:cubicBezTo>
                <a:lnTo>
                  <a:pt x="404099" y="475427"/>
                </a:lnTo>
                <a:lnTo>
                  <a:pt x="404099" y="501145"/>
                </a:lnTo>
                <a:cubicBezTo>
                  <a:pt x="404099" y="504359"/>
                  <a:pt x="400866" y="507574"/>
                  <a:pt x="397633" y="507574"/>
                </a:cubicBezTo>
                <a:lnTo>
                  <a:pt x="368538" y="507574"/>
                </a:lnTo>
                <a:lnTo>
                  <a:pt x="368538" y="510789"/>
                </a:lnTo>
                <a:lnTo>
                  <a:pt x="368538" y="530077"/>
                </a:lnTo>
                <a:cubicBezTo>
                  <a:pt x="368538" y="533292"/>
                  <a:pt x="365305" y="536507"/>
                  <a:pt x="358840" y="536507"/>
                </a:cubicBezTo>
                <a:lnTo>
                  <a:pt x="342676" y="536507"/>
                </a:lnTo>
                <a:lnTo>
                  <a:pt x="342676" y="568654"/>
                </a:lnTo>
                <a:cubicBezTo>
                  <a:pt x="342676" y="571869"/>
                  <a:pt x="339443" y="575084"/>
                  <a:pt x="336210" y="575084"/>
                </a:cubicBezTo>
                <a:lnTo>
                  <a:pt x="303882" y="575084"/>
                </a:lnTo>
                <a:lnTo>
                  <a:pt x="287718" y="591157"/>
                </a:lnTo>
                <a:cubicBezTo>
                  <a:pt x="284486" y="591157"/>
                  <a:pt x="216597" y="604016"/>
                  <a:pt x="216597" y="604016"/>
                </a:cubicBezTo>
                <a:lnTo>
                  <a:pt x="213364" y="600801"/>
                </a:lnTo>
                <a:cubicBezTo>
                  <a:pt x="213364" y="600801"/>
                  <a:pt x="223063" y="530077"/>
                  <a:pt x="223063" y="526862"/>
                </a:cubicBezTo>
                <a:lnTo>
                  <a:pt x="391167" y="362911"/>
                </a:lnTo>
                <a:cubicBezTo>
                  <a:pt x="378236" y="324334"/>
                  <a:pt x="384702" y="282542"/>
                  <a:pt x="413797" y="253610"/>
                </a:cubicBezTo>
                <a:cubicBezTo>
                  <a:pt x="434810" y="232714"/>
                  <a:pt x="462289" y="222266"/>
                  <a:pt x="489363" y="222266"/>
                </a:cubicBezTo>
                <a:close/>
                <a:moveTo>
                  <a:pt x="239133" y="0"/>
                </a:moveTo>
                <a:cubicBezTo>
                  <a:pt x="352236" y="0"/>
                  <a:pt x="475034" y="28923"/>
                  <a:pt x="475034" y="86769"/>
                </a:cubicBezTo>
                <a:cubicBezTo>
                  <a:pt x="475034" y="89983"/>
                  <a:pt x="478265" y="118906"/>
                  <a:pt x="478265" y="128547"/>
                </a:cubicBezTo>
                <a:lnTo>
                  <a:pt x="478265" y="186393"/>
                </a:lnTo>
                <a:cubicBezTo>
                  <a:pt x="471802" y="189607"/>
                  <a:pt x="462108" y="192820"/>
                  <a:pt x="455645" y="196034"/>
                </a:cubicBezTo>
                <a:lnTo>
                  <a:pt x="455645" y="138188"/>
                </a:lnTo>
                <a:cubicBezTo>
                  <a:pt x="416866" y="170325"/>
                  <a:pt x="326384" y="189607"/>
                  <a:pt x="239133" y="189607"/>
                </a:cubicBezTo>
                <a:cubicBezTo>
                  <a:pt x="151881" y="189607"/>
                  <a:pt x="64630" y="170325"/>
                  <a:pt x="25852" y="138188"/>
                </a:cubicBezTo>
                <a:lnTo>
                  <a:pt x="25852" y="196034"/>
                </a:lnTo>
                <a:cubicBezTo>
                  <a:pt x="25852" y="234598"/>
                  <a:pt x="113103" y="279590"/>
                  <a:pt x="239133" y="279590"/>
                </a:cubicBezTo>
                <a:cubicBezTo>
                  <a:pt x="294069" y="279590"/>
                  <a:pt x="339310" y="273162"/>
                  <a:pt x="374857" y="260308"/>
                </a:cubicBezTo>
                <a:cubicBezTo>
                  <a:pt x="365162" y="273162"/>
                  <a:pt x="358699" y="289231"/>
                  <a:pt x="355467" y="308513"/>
                </a:cubicBezTo>
                <a:cubicBezTo>
                  <a:pt x="319921" y="314940"/>
                  <a:pt x="281142" y="321367"/>
                  <a:pt x="239133" y="321367"/>
                </a:cubicBezTo>
                <a:cubicBezTo>
                  <a:pt x="145418" y="321367"/>
                  <a:pt x="64630" y="298872"/>
                  <a:pt x="25852" y="260308"/>
                </a:cubicBezTo>
                <a:lnTo>
                  <a:pt x="25852" y="327795"/>
                </a:lnTo>
                <a:cubicBezTo>
                  <a:pt x="25852" y="366359"/>
                  <a:pt x="113103" y="408137"/>
                  <a:pt x="239133" y="408137"/>
                </a:cubicBezTo>
                <a:cubicBezTo>
                  <a:pt x="264985" y="408137"/>
                  <a:pt x="287606" y="408137"/>
                  <a:pt x="310226" y="404923"/>
                </a:cubicBezTo>
                <a:lnTo>
                  <a:pt x="268216" y="446701"/>
                </a:lnTo>
                <a:cubicBezTo>
                  <a:pt x="258522" y="446701"/>
                  <a:pt x="248827" y="449914"/>
                  <a:pt x="239133" y="449914"/>
                </a:cubicBezTo>
                <a:cubicBezTo>
                  <a:pt x="145418" y="449914"/>
                  <a:pt x="64630" y="424205"/>
                  <a:pt x="25852" y="388855"/>
                </a:cubicBezTo>
                <a:lnTo>
                  <a:pt x="25852" y="453128"/>
                </a:lnTo>
                <a:cubicBezTo>
                  <a:pt x="25852" y="488478"/>
                  <a:pt x="90482" y="527042"/>
                  <a:pt x="190659" y="536683"/>
                </a:cubicBezTo>
                <a:cubicBezTo>
                  <a:pt x="190659" y="543111"/>
                  <a:pt x="187428" y="549538"/>
                  <a:pt x="187428" y="559179"/>
                </a:cubicBezTo>
                <a:cubicBezTo>
                  <a:pt x="77556" y="549538"/>
                  <a:pt x="0" y="507760"/>
                  <a:pt x="0" y="453128"/>
                </a:cubicBezTo>
                <a:lnTo>
                  <a:pt x="0" y="385641"/>
                </a:lnTo>
                <a:cubicBezTo>
                  <a:pt x="0" y="376000"/>
                  <a:pt x="3231" y="366359"/>
                  <a:pt x="9694" y="356718"/>
                </a:cubicBezTo>
                <a:cubicBezTo>
                  <a:pt x="3231" y="347077"/>
                  <a:pt x="0" y="337436"/>
                  <a:pt x="0" y="327795"/>
                </a:cubicBezTo>
                <a:lnTo>
                  <a:pt x="0" y="257094"/>
                </a:lnTo>
                <a:cubicBezTo>
                  <a:pt x="0" y="247453"/>
                  <a:pt x="3231" y="237812"/>
                  <a:pt x="9694" y="228171"/>
                </a:cubicBezTo>
                <a:cubicBezTo>
                  <a:pt x="3231" y="218530"/>
                  <a:pt x="0" y="205675"/>
                  <a:pt x="0" y="196034"/>
                </a:cubicBezTo>
                <a:lnTo>
                  <a:pt x="0" y="128547"/>
                </a:lnTo>
                <a:cubicBezTo>
                  <a:pt x="0" y="118906"/>
                  <a:pt x="6463" y="89983"/>
                  <a:pt x="6463" y="86769"/>
                </a:cubicBezTo>
                <a:cubicBezTo>
                  <a:pt x="6463" y="28923"/>
                  <a:pt x="126029" y="0"/>
                  <a:pt x="239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90"/>
          <p:cNvSpPr/>
          <p:nvPr/>
        </p:nvSpPr>
        <p:spPr bwMode="auto">
          <a:xfrm>
            <a:off x="9188450" y="2852738"/>
            <a:ext cx="652463" cy="69691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6978" h="605010">
                <a:moveTo>
                  <a:pt x="71818" y="473788"/>
                </a:moveTo>
                <a:cubicBezTo>
                  <a:pt x="67959" y="480653"/>
                  <a:pt x="63980" y="486554"/>
                  <a:pt x="59035" y="492455"/>
                </a:cubicBezTo>
                <a:cubicBezTo>
                  <a:pt x="58071" y="493418"/>
                  <a:pt x="57106" y="494502"/>
                  <a:pt x="55176" y="495466"/>
                </a:cubicBezTo>
                <a:cubicBezTo>
                  <a:pt x="54091" y="497393"/>
                  <a:pt x="53126" y="499319"/>
                  <a:pt x="53126" y="501367"/>
                </a:cubicBezTo>
                <a:cubicBezTo>
                  <a:pt x="60000" y="492455"/>
                  <a:pt x="67959" y="483663"/>
                  <a:pt x="74833" y="473788"/>
                </a:cubicBezTo>
                <a:close/>
                <a:moveTo>
                  <a:pt x="345463" y="436475"/>
                </a:moveTo>
                <a:cubicBezTo>
                  <a:pt x="357283" y="444303"/>
                  <a:pt x="366089" y="459115"/>
                  <a:pt x="375979" y="468870"/>
                </a:cubicBezTo>
                <a:cubicBezTo>
                  <a:pt x="390695" y="483683"/>
                  <a:pt x="405531" y="497412"/>
                  <a:pt x="421212" y="510177"/>
                </a:cubicBezTo>
                <a:cubicBezTo>
                  <a:pt x="437978" y="524989"/>
                  <a:pt x="454744" y="538718"/>
                  <a:pt x="471390" y="552447"/>
                </a:cubicBezTo>
                <a:cubicBezTo>
                  <a:pt x="480316" y="559311"/>
                  <a:pt x="492136" y="567139"/>
                  <a:pt x="494066" y="578941"/>
                </a:cubicBezTo>
                <a:cubicBezTo>
                  <a:pt x="494066" y="583879"/>
                  <a:pt x="491051" y="591706"/>
                  <a:pt x="486226" y="590743"/>
                </a:cubicBezTo>
                <a:cubicBezTo>
                  <a:pt x="481281" y="589780"/>
                  <a:pt x="478265" y="588816"/>
                  <a:pt x="474405" y="586889"/>
                </a:cubicBezTo>
                <a:cubicBezTo>
                  <a:pt x="472355" y="589780"/>
                  <a:pt x="469460" y="592790"/>
                  <a:pt x="465479" y="592790"/>
                </a:cubicBezTo>
                <a:cubicBezTo>
                  <a:pt x="416266" y="596644"/>
                  <a:pt x="365124" y="595680"/>
                  <a:pt x="315911" y="598691"/>
                </a:cubicBezTo>
                <a:cubicBezTo>
                  <a:pt x="234251" y="604472"/>
                  <a:pt x="148611" y="609409"/>
                  <a:pt x="66951" y="598691"/>
                </a:cubicBezTo>
                <a:cubicBezTo>
                  <a:pt x="63936" y="597607"/>
                  <a:pt x="61041" y="595680"/>
                  <a:pt x="61041" y="592790"/>
                </a:cubicBezTo>
                <a:lnTo>
                  <a:pt x="59956" y="592790"/>
                </a:lnTo>
                <a:cubicBezTo>
                  <a:pt x="55131" y="590743"/>
                  <a:pt x="52115" y="584842"/>
                  <a:pt x="55131" y="580988"/>
                </a:cubicBezTo>
                <a:cubicBezTo>
                  <a:pt x="56096" y="580988"/>
                  <a:pt x="56096" y="579904"/>
                  <a:pt x="56096" y="579904"/>
                </a:cubicBezTo>
                <a:cubicBezTo>
                  <a:pt x="64901" y="566176"/>
                  <a:pt x="79737" y="551484"/>
                  <a:pt x="91558" y="538718"/>
                </a:cubicBezTo>
                <a:cubicBezTo>
                  <a:pt x="119059" y="508250"/>
                  <a:pt x="141736" y="473808"/>
                  <a:pt x="171167" y="446350"/>
                </a:cubicBezTo>
                <a:cubicBezTo>
                  <a:pt x="169237" y="441413"/>
                  <a:pt x="175147" y="435512"/>
                  <a:pt x="180093" y="438402"/>
                </a:cubicBezTo>
                <a:cubicBezTo>
                  <a:pt x="188898" y="434548"/>
                  <a:pt x="199754" y="443339"/>
                  <a:pt x="197824" y="452251"/>
                </a:cubicBezTo>
                <a:cubicBezTo>
                  <a:pt x="214590" y="465980"/>
                  <a:pt x="230271" y="480672"/>
                  <a:pt x="248002" y="492474"/>
                </a:cubicBezTo>
                <a:cubicBezTo>
                  <a:pt x="267663" y="506323"/>
                  <a:pt x="280449" y="499338"/>
                  <a:pt x="297215" y="481756"/>
                </a:cubicBezTo>
                <a:cubicBezTo>
                  <a:pt x="309035" y="469954"/>
                  <a:pt x="318806" y="458152"/>
                  <a:pt x="328696" y="444303"/>
                </a:cubicBezTo>
                <a:cubicBezTo>
                  <a:pt x="330626" y="440449"/>
                  <a:pt x="334607" y="438402"/>
                  <a:pt x="337622" y="438402"/>
                </a:cubicBezTo>
                <a:cubicBezTo>
                  <a:pt x="339552" y="436475"/>
                  <a:pt x="342447" y="434548"/>
                  <a:pt x="345463" y="436475"/>
                </a:cubicBezTo>
                <a:close/>
                <a:moveTo>
                  <a:pt x="108230" y="271328"/>
                </a:moveTo>
                <a:cubicBezTo>
                  <a:pt x="124032" y="285058"/>
                  <a:pt x="139713" y="298908"/>
                  <a:pt x="155514" y="313602"/>
                </a:cubicBezTo>
                <a:cubicBezTo>
                  <a:pt x="152499" y="310711"/>
                  <a:pt x="150569" y="307700"/>
                  <a:pt x="147674" y="304810"/>
                </a:cubicBezTo>
                <a:cubicBezTo>
                  <a:pt x="134888" y="293970"/>
                  <a:pt x="121981" y="282167"/>
                  <a:pt x="108230" y="271328"/>
                </a:cubicBezTo>
                <a:close/>
                <a:moveTo>
                  <a:pt x="6290" y="258232"/>
                </a:moveTo>
                <a:cubicBezTo>
                  <a:pt x="8144" y="257615"/>
                  <a:pt x="10375" y="258097"/>
                  <a:pt x="11882" y="259542"/>
                </a:cubicBezTo>
                <a:cubicBezTo>
                  <a:pt x="14777" y="258579"/>
                  <a:pt x="19721" y="259542"/>
                  <a:pt x="20686" y="264480"/>
                </a:cubicBezTo>
                <a:cubicBezTo>
                  <a:pt x="20686" y="265443"/>
                  <a:pt x="21651" y="267490"/>
                  <a:pt x="21651" y="269417"/>
                </a:cubicBezTo>
                <a:cubicBezTo>
                  <a:pt x="44322" y="290974"/>
                  <a:pt x="67959" y="310725"/>
                  <a:pt x="92561" y="329392"/>
                </a:cubicBezTo>
                <a:cubicBezTo>
                  <a:pt x="111253" y="344084"/>
                  <a:pt x="144657" y="360824"/>
                  <a:pt x="154546" y="382381"/>
                </a:cubicBezTo>
                <a:cubicBezTo>
                  <a:pt x="160455" y="382381"/>
                  <a:pt x="164314" y="387319"/>
                  <a:pt x="163349" y="394183"/>
                </a:cubicBezTo>
                <a:cubicBezTo>
                  <a:pt x="152496" y="426699"/>
                  <a:pt x="120056" y="456085"/>
                  <a:pt x="99434" y="482700"/>
                </a:cubicBezTo>
                <a:cubicBezTo>
                  <a:pt x="73868" y="515096"/>
                  <a:pt x="48181" y="546528"/>
                  <a:pt x="18756" y="575070"/>
                </a:cubicBezTo>
                <a:cubicBezTo>
                  <a:pt x="11882" y="580971"/>
                  <a:pt x="-1021" y="576997"/>
                  <a:pt x="64" y="567122"/>
                </a:cubicBezTo>
                <a:cubicBezTo>
                  <a:pt x="1029" y="556403"/>
                  <a:pt x="1029" y="552429"/>
                  <a:pt x="2958" y="545565"/>
                </a:cubicBezTo>
                <a:lnTo>
                  <a:pt x="2958" y="542554"/>
                </a:lnTo>
                <a:cubicBezTo>
                  <a:pt x="3923" y="536653"/>
                  <a:pt x="3923" y="530752"/>
                  <a:pt x="4888" y="524971"/>
                </a:cubicBezTo>
                <a:cubicBezTo>
                  <a:pt x="2958" y="487517"/>
                  <a:pt x="7903" y="449220"/>
                  <a:pt x="7903" y="412850"/>
                </a:cubicBezTo>
                <a:cubicBezTo>
                  <a:pt x="7903" y="362751"/>
                  <a:pt x="4888" y="313615"/>
                  <a:pt x="2958" y="263516"/>
                </a:cubicBezTo>
                <a:cubicBezTo>
                  <a:pt x="2958" y="260566"/>
                  <a:pt x="4436" y="258850"/>
                  <a:pt x="6290" y="258232"/>
                </a:cubicBezTo>
                <a:close/>
                <a:moveTo>
                  <a:pt x="542044" y="254197"/>
                </a:moveTo>
                <a:cubicBezTo>
                  <a:pt x="544758" y="255175"/>
                  <a:pt x="546748" y="257132"/>
                  <a:pt x="547291" y="259541"/>
                </a:cubicBezTo>
                <a:cubicBezTo>
                  <a:pt x="553202" y="260504"/>
                  <a:pt x="557062" y="264479"/>
                  <a:pt x="557062" y="271343"/>
                </a:cubicBezTo>
                <a:cubicBezTo>
                  <a:pt x="558027" y="328428"/>
                  <a:pt x="562007" y="384429"/>
                  <a:pt x="562972" y="441394"/>
                </a:cubicBezTo>
                <a:cubicBezTo>
                  <a:pt x="563937" y="462951"/>
                  <a:pt x="574793" y="533765"/>
                  <a:pt x="556097" y="559297"/>
                </a:cubicBezTo>
                <a:cubicBezTo>
                  <a:pt x="556097" y="561224"/>
                  <a:pt x="555132" y="564235"/>
                  <a:pt x="553202" y="566162"/>
                </a:cubicBezTo>
                <a:cubicBezTo>
                  <a:pt x="529560" y="583865"/>
                  <a:pt x="480346" y="519073"/>
                  <a:pt x="466595" y="505223"/>
                </a:cubicBezTo>
                <a:cubicBezTo>
                  <a:pt x="446813" y="484629"/>
                  <a:pt x="426187" y="464035"/>
                  <a:pt x="407491" y="441394"/>
                </a:cubicBezTo>
                <a:cubicBezTo>
                  <a:pt x="401580" y="434529"/>
                  <a:pt x="386864" y="421763"/>
                  <a:pt x="386864" y="410924"/>
                </a:cubicBezTo>
                <a:cubicBezTo>
                  <a:pt x="382884" y="408997"/>
                  <a:pt x="378903" y="403096"/>
                  <a:pt x="383849" y="399122"/>
                </a:cubicBezTo>
                <a:cubicBezTo>
                  <a:pt x="412436" y="376481"/>
                  <a:pt x="438008" y="352996"/>
                  <a:pt x="463580" y="327344"/>
                </a:cubicBezTo>
                <a:cubicBezTo>
                  <a:pt x="477331" y="313615"/>
                  <a:pt x="490117" y="299886"/>
                  <a:pt x="502903" y="285072"/>
                </a:cubicBezTo>
                <a:cubicBezTo>
                  <a:pt x="511829" y="274354"/>
                  <a:pt x="519669" y="260504"/>
                  <a:pt x="532455" y="254724"/>
                </a:cubicBezTo>
                <a:cubicBezTo>
                  <a:pt x="535892" y="253218"/>
                  <a:pt x="539330" y="253218"/>
                  <a:pt x="542044" y="254197"/>
                </a:cubicBezTo>
                <a:close/>
                <a:moveTo>
                  <a:pt x="66977" y="213396"/>
                </a:moveTo>
                <a:cubicBezTo>
                  <a:pt x="68907" y="215323"/>
                  <a:pt x="70837" y="216287"/>
                  <a:pt x="72767" y="217250"/>
                </a:cubicBezTo>
                <a:cubicBezTo>
                  <a:pt x="75783" y="214360"/>
                  <a:pt x="80728" y="212433"/>
                  <a:pt x="85674" y="215323"/>
                </a:cubicBezTo>
                <a:cubicBezTo>
                  <a:pt x="87604" y="216287"/>
                  <a:pt x="88569" y="217250"/>
                  <a:pt x="90499" y="218334"/>
                </a:cubicBezTo>
                <a:cubicBezTo>
                  <a:pt x="92549" y="216287"/>
                  <a:pt x="94479" y="216287"/>
                  <a:pt x="96409" y="216287"/>
                </a:cubicBezTo>
                <a:lnTo>
                  <a:pt x="96409" y="213396"/>
                </a:lnTo>
                <a:cubicBezTo>
                  <a:pt x="86639" y="214360"/>
                  <a:pt x="75783" y="214360"/>
                  <a:pt x="66977" y="213396"/>
                </a:cubicBezTo>
                <a:close/>
                <a:moveTo>
                  <a:pt x="212581" y="194738"/>
                </a:moveTo>
                <a:cubicBezTo>
                  <a:pt x="212581" y="193778"/>
                  <a:pt x="214627" y="193778"/>
                  <a:pt x="213544" y="194738"/>
                </a:cubicBezTo>
                <a:lnTo>
                  <a:pt x="213544" y="200623"/>
                </a:lnTo>
                <a:lnTo>
                  <a:pt x="212581" y="200623"/>
                </a:lnTo>
                <a:close/>
                <a:moveTo>
                  <a:pt x="279515" y="32496"/>
                </a:moveTo>
                <a:cubicBezTo>
                  <a:pt x="250927" y="67905"/>
                  <a:pt x="225355" y="106205"/>
                  <a:pt x="191943" y="136676"/>
                </a:cubicBezTo>
                <a:cubicBezTo>
                  <a:pt x="193873" y="138724"/>
                  <a:pt x="193873" y="142578"/>
                  <a:pt x="191943" y="145589"/>
                </a:cubicBezTo>
                <a:cubicBezTo>
                  <a:pt x="185067" y="157392"/>
                  <a:pt x="176141" y="168111"/>
                  <a:pt x="166371" y="177987"/>
                </a:cubicBezTo>
                <a:cubicBezTo>
                  <a:pt x="163355" y="181962"/>
                  <a:pt x="159495" y="185816"/>
                  <a:pt x="153584" y="187863"/>
                </a:cubicBezTo>
                <a:cubicBezTo>
                  <a:pt x="160460" y="187863"/>
                  <a:pt x="166371" y="188827"/>
                  <a:pt x="172281" y="188827"/>
                </a:cubicBezTo>
                <a:cubicBezTo>
                  <a:pt x="181087" y="189790"/>
                  <a:pt x="191943" y="187863"/>
                  <a:pt x="199783" y="192681"/>
                </a:cubicBezTo>
                <a:cubicBezTo>
                  <a:pt x="205694" y="196655"/>
                  <a:pt x="206659" y="204484"/>
                  <a:pt x="203764" y="209422"/>
                </a:cubicBezTo>
                <a:cubicBezTo>
                  <a:pt x="206659" y="227126"/>
                  <a:pt x="207624" y="243867"/>
                  <a:pt x="208709" y="261572"/>
                </a:cubicBezTo>
                <a:cubicBezTo>
                  <a:pt x="210639" y="290959"/>
                  <a:pt x="223425" y="306737"/>
                  <a:pt x="253943" y="309627"/>
                </a:cubicBezTo>
                <a:cubicBezTo>
                  <a:pt x="274569" y="311675"/>
                  <a:pt x="295317" y="312638"/>
                  <a:pt x="315943" y="310711"/>
                </a:cubicBezTo>
                <a:cubicBezTo>
                  <a:pt x="322819" y="309627"/>
                  <a:pt x="329694" y="308664"/>
                  <a:pt x="337655" y="307700"/>
                </a:cubicBezTo>
                <a:cubicBezTo>
                  <a:pt x="338620" y="305773"/>
                  <a:pt x="338620" y="304810"/>
                  <a:pt x="339585" y="303846"/>
                </a:cubicBezTo>
                <a:cubicBezTo>
                  <a:pt x="332710" y="276266"/>
                  <a:pt x="337655" y="244831"/>
                  <a:pt x="341515" y="217250"/>
                </a:cubicBezTo>
                <a:cubicBezTo>
                  <a:pt x="342480" y="209422"/>
                  <a:pt x="346461" y="205568"/>
                  <a:pt x="354301" y="204484"/>
                </a:cubicBezTo>
                <a:cubicBezTo>
                  <a:pt x="376014" y="202557"/>
                  <a:pt x="397605" y="201593"/>
                  <a:pt x="419317" y="200630"/>
                </a:cubicBezTo>
                <a:cubicBezTo>
                  <a:pt x="411477" y="192681"/>
                  <a:pt x="403516" y="183889"/>
                  <a:pt x="395675" y="175096"/>
                </a:cubicBezTo>
                <a:cubicBezTo>
                  <a:pt x="385784" y="165220"/>
                  <a:pt x="377943" y="155344"/>
                  <a:pt x="369138" y="144625"/>
                </a:cubicBezTo>
                <a:cubicBezTo>
                  <a:pt x="366122" y="140651"/>
                  <a:pt x="367087" y="135713"/>
                  <a:pt x="369138" y="132822"/>
                </a:cubicBezTo>
                <a:cubicBezTo>
                  <a:pt x="357317" y="118972"/>
                  <a:pt x="347426" y="101387"/>
                  <a:pt x="334640" y="88500"/>
                </a:cubicBezTo>
                <a:cubicBezTo>
                  <a:pt x="316908" y="68869"/>
                  <a:pt x="299177" y="50201"/>
                  <a:pt x="279515" y="32496"/>
                </a:cubicBezTo>
                <a:close/>
                <a:moveTo>
                  <a:pt x="277042" y="7"/>
                </a:moveTo>
                <a:cubicBezTo>
                  <a:pt x="280480" y="128"/>
                  <a:pt x="283918" y="1603"/>
                  <a:pt x="286391" y="4072"/>
                </a:cubicBezTo>
                <a:cubicBezTo>
                  <a:pt x="300142" y="15875"/>
                  <a:pt x="386870" y="92475"/>
                  <a:pt x="397605" y="129811"/>
                </a:cubicBezTo>
                <a:cubicBezTo>
                  <a:pt x="412442" y="144625"/>
                  <a:pt x="424263" y="161246"/>
                  <a:pt x="434033" y="178951"/>
                </a:cubicBezTo>
                <a:cubicBezTo>
                  <a:pt x="434998" y="179914"/>
                  <a:pt x="434998" y="181962"/>
                  <a:pt x="434998" y="182925"/>
                </a:cubicBezTo>
                <a:cubicBezTo>
                  <a:pt x="438979" y="188827"/>
                  <a:pt x="441994" y="193765"/>
                  <a:pt x="444889" y="199666"/>
                </a:cubicBezTo>
                <a:lnTo>
                  <a:pt x="445854" y="200630"/>
                </a:lnTo>
                <a:cubicBezTo>
                  <a:pt x="466602" y="199666"/>
                  <a:pt x="487228" y="198582"/>
                  <a:pt x="507855" y="196655"/>
                </a:cubicBezTo>
                <a:cubicBezTo>
                  <a:pt x="523656" y="194728"/>
                  <a:pt x="524621" y="216287"/>
                  <a:pt x="509905" y="220261"/>
                </a:cubicBezTo>
                <a:cubicBezTo>
                  <a:pt x="479388" y="271328"/>
                  <a:pt x="420282" y="302762"/>
                  <a:pt x="380959" y="346000"/>
                </a:cubicBezTo>
                <a:cubicBezTo>
                  <a:pt x="350441" y="380446"/>
                  <a:pt x="322819" y="416819"/>
                  <a:pt x="278550" y="433560"/>
                </a:cubicBezTo>
                <a:lnTo>
                  <a:pt x="274569" y="433560"/>
                </a:lnTo>
                <a:cubicBezTo>
                  <a:pt x="273604" y="433560"/>
                  <a:pt x="271675" y="433560"/>
                  <a:pt x="270710" y="432476"/>
                </a:cubicBezTo>
                <a:cubicBezTo>
                  <a:pt x="227406" y="415855"/>
                  <a:pt x="187962" y="376471"/>
                  <a:pt x="153584" y="346000"/>
                </a:cubicBezTo>
                <a:cubicBezTo>
                  <a:pt x="109195" y="306737"/>
                  <a:pt x="67942" y="264463"/>
                  <a:pt x="31513" y="217250"/>
                </a:cubicBezTo>
                <a:cubicBezTo>
                  <a:pt x="29463" y="213396"/>
                  <a:pt x="31513" y="210385"/>
                  <a:pt x="34408" y="209422"/>
                </a:cubicBezTo>
                <a:cubicBezTo>
                  <a:pt x="30548" y="206531"/>
                  <a:pt x="32478" y="202557"/>
                  <a:pt x="36459" y="200630"/>
                </a:cubicBezTo>
                <a:cubicBezTo>
                  <a:pt x="36459" y="198582"/>
                  <a:pt x="37424" y="196655"/>
                  <a:pt x="38389" y="195692"/>
                </a:cubicBezTo>
                <a:cubicBezTo>
                  <a:pt x="51175" y="182925"/>
                  <a:pt x="79763" y="183889"/>
                  <a:pt x="101355" y="185816"/>
                </a:cubicBezTo>
                <a:cubicBezTo>
                  <a:pt x="101355" y="184852"/>
                  <a:pt x="102320" y="184852"/>
                  <a:pt x="103285" y="183889"/>
                </a:cubicBezTo>
                <a:cubicBezTo>
                  <a:pt x="111246" y="178951"/>
                  <a:pt x="117156" y="173049"/>
                  <a:pt x="124032" y="167147"/>
                </a:cubicBezTo>
                <a:cubicBezTo>
                  <a:pt x="132837" y="156428"/>
                  <a:pt x="143693" y="146552"/>
                  <a:pt x="155514" y="138724"/>
                </a:cubicBezTo>
                <a:cubicBezTo>
                  <a:pt x="199783" y="98376"/>
                  <a:pt x="230301" y="49237"/>
                  <a:pt x="267694" y="4072"/>
                </a:cubicBezTo>
                <a:cubicBezTo>
                  <a:pt x="270167" y="1122"/>
                  <a:pt x="273604" y="-113"/>
                  <a:pt x="277042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91657" y="5093234"/>
            <a:ext cx="7808686" cy="13709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dirty="0">
                <a:latin typeface="+mn-lt"/>
                <a:ea typeface="+mn-ea"/>
              </a:rPr>
              <a:t>主要负责全民试驾，精洗车，预检，收银台等项目的前端开发工作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751205" y="441325"/>
            <a:ext cx="4927600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01. </a:t>
            </a: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工作回顾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7"/>
          <p:cNvSpPr txBox="1"/>
          <p:nvPr/>
        </p:nvSpPr>
        <p:spPr>
          <a:xfrm>
            <a:off x="1994402" y="3753305"/>
            <a:ext cx="1366424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rPr>
              <a:t>全民试驾</a:t>
            </a:r>
            <a:endParaRPr lang="zh-CN" altLang="en-US" sz="1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3703595" y="3753305"/>
            <a:ext cx="1366424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rPr>
              <a:t>精洗车</a:t>
            </a:r>
            <a:endParaRPr lang="zh-CN" altLang="en-US" sz="1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5412789" y="3753305"/>
            <a:ext cx="1366424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rPr>
              <a:t>预检</a:t>
            </a:r>
            <a:endParaRPr lang="zh-CN" altLang="en-US" sz="1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1" name="文本框 7"/>
          <p:cNvSpPr txBox="1"/>
          <p:nvPr/>
        </p:nvSpPr>
        <p:spPr>
          <a:xfrm>
            <a:off x="7121982" y="3753305"/>
            <a:ext cx="1366424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rPr>
              <a:t>收银台</a:t>
            </a:r>
            <a:endParaRPr lang="zh-CN" altLang="en-US" sz="1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2" name="文本框 7"/>
          <p:cNvSpPr txBox="1"/>
          <p:nvPr/>
        </p:nvSpPr>
        <p:spPr>
          <a:xfrm>
            <a:off x="8831175" y="3753305"/>
            <a:ext cx="1366424" cy="33718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rPr>
              <a:t>大屏幕</a:t>
            </a:r>
            <a:endParaRPr lang="zh-CN" altLang="en-US" sz="1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9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7"/>
          <p:cNvSpPr txBox="1"/>
          <p:nvPr/>
        </p:nvSpPr>
        <p:spPr>
          <a:xfrm>
            <a:off x="751205" y="441325"/>
            <a:ext cx="49276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精洗车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426845"/>
            <a:ext cx="3468370" cy="4926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1426845"/>
            <a:ext cx="2976245" cy="5309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45" y="1426845"/>
            <a:ext cx="2978785" cy="5271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7"/>
          <p:cNvSpPr txBox="1"/>
          <p:nvPr/>
        </p:nvSpPr>
        <p:spPr>
          <a:xfrm>
            <a:off x="751205" y="441325"/>
            <a:ext cx="49276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收银台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080" y="1283970"/>
            <a:ext cx="7672070" cy="537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7"/>
          <p:cNvSpPr txBox="1"/>
          <p:nvPr/>
        </p:nvSpPr>
        <p:spPr>
          <a:xfrm>
            <a:off x="751205" y="441325"/>
            <a:ext cx="49276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全名试驾</a:t>
            </a:r>
            <a:endParaRPr lang="zh-CN" altLang="en-US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1368425"/>
            <a:ext cx="2899410" cy="5111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55" y="1412240"/>
            <a:ext cx="2821940" cy="502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820" y="1368425"/>
            <a:ext cx="2935605" cy="526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751205" y="441325"/>
            <a:ext cx="839660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zh-CN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技术选用 </a:t>
            </a:r>
            <a:r>
              <a:rPr lang="en-US" alt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Vue+ES6+WebPack+less</a:t>
            </a:r>
            <a:endParaRPr lang="en-US" altLang="zh-CN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27652" name="组合 6"/>
          <p:cNvGrpSpPr/>
          <p:nvPr/>
        </p:nvGrpSpPr>
        <p:grpSpPr bwMode="auto">
          <a:xfrm>
            <a:off x="5230495" y="1806893"/>
            <a:ext cx="2759075" cy="1812863"/>
            <a:chOff x="8148326" y="1542824"/>
            <a:chExt cx="3349501" cy="1813601"/>
          </a:xfrm>
        </p:grpSpPr>
        <p:sp>
          <p:nvSpPr>
            <p:cNvPr id="8" name="文本框 6"/>
            <p:cNvSpPr txBox="1"/>
            <p:nvPr/>
          </p:nvSpPr>
          <p:spPr>
            <a:xfrm>
              <a:off x="8148326" y="1864203"/>
              <a:ext cx="3349501" cy="14922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Vue 是一套用于构建用户界面的渐进式框架。与其它大型框架不同的是，Vue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9" name="文本框 7"/>
            <p:cNvSpPr txBox="1"/>
            <p:nvPr/>
          </p:nvSpPr>
          <p:spPr>
            <a:xfrm>
              <a:off x="8947972" y="1542824"/>
              <a:ext cx="1750209" cy="337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vue</a:t>
              </a:r>
              <a:endParaRPr lang="zh-CN" altLang="en-US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7654" name="组合 12"/>
          <p:cNvGrpSpPr/>
          <p:nvPr/>
        </p:nvGrpSpPr>
        <p:grpSpPr bwMode="auto">
          <a:xfrm>
            <a:off x="8260715" y="1781493"/>
            <a:ext cx="2759075" cy="1212789"/>
            <a:chOff x="8148326" y="1542824"/>
            <a:chExt cx="3349501" cy="1213282"/>
          </a:xfrm>
        </p:grpSpPr>
        <p:sp>
          <p:nvSpPr>
            <p:cNvPr id="14" name="文本框 6"/>
            <p:cNvSpPr txBox="1"/>
            <p:nvPr/>
          </p:nvSpPr>
          <p:spPr>
            <a:xfrm>
              <a:off x="8148326" y="1864203"/>
              <a:ext cx="3349501" cy="891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Less 是一门 CSS 预处理语言，它扩充了 CSS 语言，增加了诸如变量、混合（mixin）、函数等功能，让 CSS 更易维护、方便制作主题、扩充。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5" name="文本框 7"/>
            <p:cNvSpPr txBox="1"/>
            <p:nvPr/>
          </p:nvSpPr>
          <p:spPr>
            <a:xfrm>
              <a:off x="8947972" y="1542824"/>
              <a:ext cx="1750209" cy="337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Less</a:t>
              </a:r>
              <a:endParaRPr lang="en-US" altLang="zh-CN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7656" name="组合 17"/>
          <p:cNvGrpSpPr/>
          <p:nvPr/>
        </p:nvGrpSpPr>
        <p:grpSpPr bwMode="auto">
          <a:xfrm>
            <a:off x="5230495" y="4150678"/>
            <a:ext cx="2759075" cy="1212789"/>
            <a:chOff x="8126741" y="1542824"/>
            <a:chExt cx="3349501" cy="1213282"/>
          </a:xfrm>
        </p:grpSpPr>
        <p:sp>
          <p:nvSpPr>
            <p:cNvPr id="19" name="文本框 6"/>
            <p:cNvSpPr txBox="1"/>
            <p:nvPr/>
          </p:nvSpPr>
          <p:spPr>
            <a:xfrm>
              <a:off x="8126741" y="1864203"/>
              <a:ext cx="3349501" cy="891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是 JavaScript 语言的下一代标准，已经在 2015 年 6 月正式发布了。它的目标，是使得 JavaScript 语言可以用来编写复杂的大型应用程序，成为企业级开发语言。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0" name="文本框 7"/>
            <p:cNvSpPr txBox="1"/>
            <p:nvPr/>
          </p:nvSpPr>
          <p:spPr>
            <a:xfrm>
              <a:off x="8947972" y="1542824"/>
              <a:ext cx="1750209" cy="337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ES6</a:t>
              </a:r>
              <a:endParaRPr lang="en-US" altLang="zh-CN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27658" name="组合 22"/>
          <p:cNvGrpSpPr/>
          <p:nvPr/>
        </p:nvGrpSpPr>
        <p:grpSpPr bwMode="auto">
          <a:xfrm>
            <a:off x="8261350" y="4150678"/>
            <a:ext cx="2759075" cy="1412813"/>
            <a:chOff x="8148326" y="1542824"/>
            <a:chExt cx="3349501" cy="1413388"/>
          </a:xfrm>
        </p:grpSpPr>
        <p:sp>
          <p:nvSpPr>
            <p:cNvPr id="24" name="文本框 6"/>
            <p:cNvSpPr txBox="1"/>
            <p:nvPr/>
          </p:nvSpPr>
          <p:spPr>
            <a:xfrm>
              <a:off x="8148326" y="1864203"/>
              <a:ext cx="3349501" cy="1092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WebPack可以看做是模块打包机：它做的事情是，分析你的项目结构，找到JavaScript模块以及其它的一些浏览器不能直接运行的拓展语言（Scss，TypeScript等），并将其打包为合适的格式以供浏览器使用。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5" name="文本框 7"/>
            <p:cNvSpPr txBox="1"/>
            <p:nvPr/>
          </p:nvSpPr>
          <p:spPr>
            <a:xfrm>
              <a:off x="8947972" y="1542824"/>
              <a:ext cx="1750209" cy="337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webPack</a:t>
              </a:r>
              <a:r>
                <a:rPr lang="zh-CN" altLang="en-US" sz="1600" b="1" kern="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</a:rPr>
                <a:t>	</a:t>
              </a:r>
              <a:endParaRPr lang="zh-CN" altLang="en-US" sz="16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 flipV="1">
            <a:off x="8668385" y="675640"/>
            <a:ext cx="219329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075180"/>
            <a:ext cx="38100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48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 smtClean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3" name="组合 12"/>
          <p:cNvGrpSpPr/>
          <p:nvPr/>
        </p:nvGrpSpPr>
        <p:grpSpPr bwMode="auto">
          <a:xfrm>
            <a:off x="3087688" y="1900238"/>
            <a:ext cx="6045200" cy="2345511"/>
            <a:chOff x="3568655" y="1867661"/>
            <a:chExt cx="5127833" cy="1989554"/>
          </a:xfrm>
        </p:grpSpPr>
        <p:sp>
          <p:nvSpPr>
            <p:cNvPr id="7" name="文本框 7"/>
            <p:cNvSpPr txBox="1"/>
            <p:nvPr/>
          </p:nvSpPr>
          <p:spPr>
            <a:xfrm>
              <a:off x="3568655" y="2734716"/>
              <a:ext cx="5127833" cy="1122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</a:rPr>
                <a:t>自我评价</a:t>
              </a:r>
              <a:endParaRPr lang="zh-CN" altLang="en-US" sz="80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2" name="文本框 7"/>
            <p:cNvSpPr txBox="1"/>
            <p:nvPr/>
          </p:nvSpPr>
          <p:spPr>
            <a:xfrm>
              <a:off x="3568655" y="1867661"/>
              <a:ext cx="5127833" cy="783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1"/>
                  </a:gradFill>
                </a:rPr>
                <a:t>PART 02</a:t>
              </a:r>
              <a:endParaRPr lang="zh-CN" altLang="en-US" sz="5400" kern="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2294" name="组合 2"/>
          <p:cNvGrpSpPr/>
          <p:nvPr/>
        </p:nvGrpSpPr>
        <p:grpSpPr bwMode="auto">
          <a:xfrm rot="-5400000">
            <a:off x="5607050" y="-725487"/>
            <a:ext cx="984250" cy="8235950"/>
            <a:chOff x="5604375" y="-721985"/>
            <a:chExt cx="983251" cy="8235040"/>
          </a:xfrm>
        </p:grpSpPr>
        <p:sp>
          <p:nvSpPr>
            <p:cNvPr id="14" name="半闭框 13"/>
            <p:cNvSpPr/>
            <p:nvPr/>
          </p:nvSpPr>
          <p:spPr>
            <a:xfrm rot="13500000">
              <a:off x="5604724" y="6530153"/>
              <a:ext cx="982553" cy="983251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半闭框 18"/>
            <p:cNvSpPr/>
            <p:nvPr/>
          </p:nvSpPr>
          <p:spPr>
            <a:xfrm rot="8100000" flipV="1">
              <a:off x="5606310" y="-722333"/>
              <a:ext cx="982554" cy="983251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  <p:tag name="KSO_WM_DOC_GUID" val="{ded6711e-1c64-4d4f-91f1-c7d7618d08f1}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1316</Words>
  <Application>WPS 演示</Application>
  <PresentationFormat>宽屏</PresentationFormat>
  <Paragraphs>185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Century Gothic</vt:lpstr>
      <vt:lpstr>Open Sans Light</vt:lpstr>
      <vt:lpstr>Open Sans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Administrator</cp:lastModifiedBy>
  <cp:revision>141</cp:revision>
  <dcterms:created xsi:type="dcterms:W3CDTF">2017-08-18T03:02:00Z</dcterms:created>
  <dcterms:modified xsi:type="dcterms:W3CDTF">2019-05-31T02:49:00Z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