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fcfb6c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fcfb6c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fcfb6c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3fcfb6c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3fcfb6c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3fcfb6c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fcfb6c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fcfb6c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fcfb6c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3fcfb6c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Deterministic Policy Gradient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Learns a Q-function and a policy concurrently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off-policy data and the Bellman equation to learn the Q-function and the Q-function to learn the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an only be used for environments with continuous action spaces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minimize </a:t>
            </a:r>
            <a:r>
              <a:rPr lang="en"/>
              <a:t>mean-squared Bellman error </a:t>
            </a:r>
            <a:r>
              <a:rPr lang="en"/>
              <a:t>loss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two tricks to accomplish this: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replay buffer that contains a large range of experiences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target network that lags behind the first, main network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512600"/>
            <a:ext cx="42767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121" y="1084621"/>
            <a:ext cx="4858550" cy="7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725" y="3865297"/>
            <a:ext cx="6838949" cy="12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625" y="3219800"/>
            <a:ext cx="3155982" cy="77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Learning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CFCFC"/>
                </a:highlight>
              </a:rPr>
              <a:t>We want to learn a deterministic policy which gives the action that maximizes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space is continuous, so we can assume the Q-function is differentiable with respect to action, and just perform gradient ascent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473" y="2172400"/>
            <a:ext cx="502225" cy="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975" y="2715250"/>
            <a:ext cx="29146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1225" y="1458875"/>
            <a:ext cx="33009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get better explorations especially at the beginning, we use noisy perturbations. Most implementations use Ornstein-Uhlenbeck process  for generating noise as suggested by the original authors, but OpenAI suggests that uncorrelated, mean-zero Gaussian noise works perfectly well, which is much simpler. 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52400"/>
            <a:ext cx="46957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00" y="1524325"/>
            <a:ext cx="3030684" cy="22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027" y="1524325"/>
            <a:ext cx="3030675" cy="220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