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4" r:id="rId7"/>
    <p:sldId id="265" r:id="rId8"/>
    <p:sldId id="266" r:id="rId9"/>
    <p:sldId id="268" r:id="rId10"/>
    <p:sldId id="269" r:id="rId11"/>
    <p:sldId id="270" r:id="rId12"/>
    <p:sldId id="271" r:id="rId13"/>
    <p:sldId id="263" r:id="rId14"/>
    <p:sldId id="267" r:id="rId15"/>
    <p:sldId id="260" r:id="rId16"/>
    <p:sldId id="262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8618686906040" initials="8" lastIdx="2" clrIdx="0">
    <p:extLst>
      <p:ext uri="{19B8F6BF-5375-455C-9EA6-DF929625EA0E}">
        <p15:presenceInfo xmlns:p15="http://schemas.microsoft.com/office/powerpoint/2012/main" userId="3920e913afd1c1a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37" autoAdjust="0"/>
    <p:restoredTop sz="91711" autoAdjust="0"/>
  </p:normalViewPr>
  <p:slideViewPr>
    <p:cSldViewPr snapToGrid="0">
      <p:cViewPr>
        <p:scale>
          <a:sx n="66" d="100"/>
          <a:sy n="66" d="100"/>
        </p:scale>
        <p:origin x="452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A5E72-1759-49A4-84B9-5D44A52B0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E884E0-EDF5-42C9-93EA-06EE4FDAB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4BF9BA-A2AB-42FF-9DE9-125697437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6C89-EA7B-4E29-B254-160C7ECF451E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195DA7-3252-4E5E-A0D5-E76DB9B7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A3999F-8201-41AB-A638-BA496F445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26F1-2A52-4725-A29C-2C33787478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45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AFB44-CB33-4D1F-B737-5D3DEB1A6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258036-3108-4088-801E-7EA56B46C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BBCBB7-40FA-4952-B95A-783FDEAE4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6C89-EA7B-4E29-B254-160C7ECF451E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B6424A-0DC9-4733-BACD-5560CFF40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A97166-4C79-437E-BDEE-786CBE169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26F1-2A52-4725-A29C-2C33787478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40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0F2B6C-C356-4B1C-883A-9CB8FF3414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50503A-6F8F-4ECB-97FC-44CC3654A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9F1784-1A79-4165-BA47-8EE0F757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6C89-EA7B-4E29-B254-160C7ECF451E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EE5FF6-F80C-40D7-9E85-B71517DB5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38C68E-8665-45C0-9294-AE601A573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26F1-2A52-4725-A29C-2C33787478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619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CA285-094C-4C90-96AE-3AFF842E6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506273-3F75-44F4-B808-C8D596C52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55D777-73E0-4653-93D4-62956C3DB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6C89-EA7B-4E29-B254-160C7ECF451E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23728C-3065-4F12-BF8E-A94D9EA77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51902E-62E1-43C1-B328-4A851A399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26F1-2A52-4725-A29C-2C33787478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67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B6116-72A7-4817-A32B-62C81113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EB758-5567-4ECB-B57B-4DF004B4E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76C765-CEC8-408A-A582-646DD65DB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6C89-EA7B-4E29-B254-160C7ECF451E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C5604B-38EC-4A50-B56C-3DBC278D0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B778AA-FD4A-42A8-897B-FDE169058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26F1-2A52-4725-A29C-2C33787478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47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515CC1-6BC1-4EF7-ABB9-B63EC1AD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BE0A11-8FBC-49B7-A469-3746F1164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917073-4327-40DD-8D42-D89FB1320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3EA0DD-B3C4-446F-AF34-CBBB566A1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6C89-EA7B-4E29-B254-160C7ECF451E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DFF31E-6792-434A-B692-10FC3EAE5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776684-3851-46D3-8A98-79229E900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26F1-2A52-4725-A29C-2C33787478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27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673E7-4D76-403D-B551-D63DD25D6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DF7ED1-F78A-42D1-82F0-BE9A82BA9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DC83C3-4BE2-451A-8297-2EF0E724C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8E7CC7-A7AD-433A-8A92-B41371680D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9301D81-F87B-4DE8-8893-5D57ACD08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640E01-0FE7-40D8-89F5-97F1B6622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6C89-EA7B-4E29-B254-160C7ECF451E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C96199-FF35-4E12-8C2B-962501AB0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3C133C-AC0A-47BB-BDFD-33F803088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26F1-2A52-4725-A29C-2C33787478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77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C825B-406F-4164-8C12-14EC42421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DEA8B46-2826-4404-BBDB-ABC146B06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6C89-EA7B-4E29-B254-160C7ECF451E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CA0972-2E8E-4B7C-81BC-2C96A986F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8D341A-A057-44E6-BDB3-8CF19E1A3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26F1-2A52-4725-A29C-2C33787478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62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8DF07D-77F3-40E6-927E-89A5E0FFB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6C89-EA7B-4E29-B254-160C7ECF451E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3F65DD-9CB9-4BB4-B803-0613E3A55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6167B7-24E0-4C60-BB62-0F4C52213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26F1-2A52-4725-A29C-2C33787478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632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4292A-6FB9-4B46-9FBD-0B4B4EE53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E49FFD-271D-44B6-AD12-C6BC579E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6CCB24-D9C7-42D5-8246-F426F42BF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2C1F6E-57A9-4B8A-B9D1-BF3E76C16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6C89-EA7B-4E29-B254-160C7ECF451E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CE972B-3D34-47BD-BE95-A36BB9BB3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376300-0724-4078-844B-B79CFA425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26F1-2A52-4725-A29C-2C33787478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221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9C647-ADD3-40CF-8F42-3034E9B39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DD098F-BA08-444D-AD48-A1944E1A7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BE1BB5-B58E-475F-99ED-6ED65DFC6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BE2C12-A289-421E-8671-5E862D3EE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6C89-EA7B-4E29-B254-160C7ECF451E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48E188-6475-40EC-8941-2FA1F89C4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40A823-1313-4185-830D-DAFAFFC2E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26F1-2A52-4725-A29C-2C33787478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69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912E53-E5E7-4296-BF08-F506A9029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29C517-C727-4D37-8546-F864ED005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08ACA8-998C-45B0-99F9-E675BBC3D7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76C89-EA7B-4E29-B254-160C7ECF451E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6918A2-78D4-4B1A-A9E9-E97D266CD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E3FE83-687D-456F-A614-DFC0CDC8C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826F1-2A52-4725-A29C-2C33787478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79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pringcloud.cc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6BC04-9A8E-4132-BB52-652EDD652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Springcloud</a:t>
            </a:r>
            <a:br>
              <a:rPr lang="en-US" altLang="zh-CN"/>
            </a:br>
            <a:r>
              <a:rPr lang="en-US" altLang="zh-CN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://www.springcloud.cc/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867ED9-C21A-4173-BAA7-E6A7FC776A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6072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1EC8AA9-0DE0-4F54-8CF5-F7DDA4B96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474" y="0"/>
            <a:ext cx="84650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541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A287B7F-81DB-4E8E-9072-B260A0006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1619250"/>
            <a:ext cx="87153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261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62171C1-1484-48C5-B6EF-F1D83B158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0514"/>
            <a:ext cx="12192000" cy="597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848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48704-DFAE-43D9-A2B1-468B491A8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	</a:t>
            </a:r>
            <a:r>
              <a:rPr lang="zh-CN" altLang="en-US" dirty="0"/>
              <a:t>断路器</a:t>
            </a:r>
            <a:r>
              <a:rPr lang="en-US" altLang="zh-CN" dirty="0" err="1"/>
              <a:t>Hystrix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ADA826-E0DA-4CF3-BC2F-A80D3767B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单独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B62AF5-C508-48D8-BE1F-8AD4A8A60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1871662"/>
            <a:ext cx="116776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340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6A79C-0F7E-4FAC-88E6-F1F75EDD6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	</a:t>
            </a:r>
            <a:r>
              <a:rPr lang="zh-CN" altLang="en-US" dirty="0"/>
              <a:t>客服端负载均衡</a:t>
            </a:r>
            <a:r>
              <a:rPr lang="en-US" altLang="zh-CN" dirty="0"/>
              <a:t>Ribbon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99E2DE7-CFA8-4195-9972-59EC9AE49B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95955"/>
            <a:ext cx="79552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074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698D4-468C-45BA-896F-C1E84FC1F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 </a:t>
            </a:r>
            <a:r>
              <a:rPr lang="zh-CN" altLang="en-US" dirty="0"/>
              <a:t>调用方式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72F2A-57DF-48DC-995B-AE5C1AB88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en-US" altLang="zh-CN" dirty="0" err="1"/>
              <a:t>httpClient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en-US" altLang="zh-CN" dirty="0" err="1"/>
              <a:t>RestTemplate</a:t>
            </a:r>
            <a:endParaRPr lang="en-US" altLang="zh-CN" dirty="0"/>
          </a:p>
          <a:p>
            <a:r>
              <a:rPr lang="en-US" altLang="zh-CN" dirty="0" err="1"/>
              <a:t>restTemplate.getForObject</a:t>
            </a:r>
            <a:r>
              <a:rPr lang="en-US" altLang="zh-CN" dirty="0"/>
              <a:t>("http://svca-service/hi?id=" + id, </a:t>
            </a:r>
            <a:r>
              <a:rPr lang="en-US" altLang="zh-CN" dirty="0" err="1"/>
              <a:t>String.class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3 Feign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D0B46BC-BEF5-4223-B79E-126DB4708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783" y="4292599"/>
            <a:ext cx="9563100" cy="231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14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D595-A4F7-4F10-AA47-F5BA08C8D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6D63FE-5807-4262-BA2D-5367B9CC0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F059C4-6766-473D-9CCB-033FDE259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601"/>
            <a:ext cx="12192000" cy="638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641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F6478D-065D-415F-962A-55552AD3F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测试接口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CFCE15-CE06-4890-A970-1AC3B5285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dirty="0"/>
              <a:t>1	</a:t>
            </a:r>
            <a:r>
              <a:rPr lang="zh-CN" altLang="en-US" dirty="0"/>
              <a:t>测试</a:t>
            </a:r>
            <a:r>
              <a:rPr lang="en-US" altLang="zh-CN" dirty="0"/>
              <a:t>gateway</a:t>
            </a:r>
            <a:r>
              <a:rPr lang="zh-CN" altLang="en-US" dirty="0"/>
              <a:t>，跳转百度</a:t>
            </a:r>
          </a:p>
          <a:p>
            <a:r>
              <a:rPr lang="en-US" altLang="zh-CN" dirty="0"/>
              <a:t>http://localhost:8889/testGateWay</a:t>
            </a:r>
          </a:p>
          <a:p>
            <a:endParaRPr lang="en-US" altLang="zh-CN" dirty="0"/>
          </a:p>
          <a:p>
            <a:r>
              <a:rPr lang="zh-CN" altLang="en-US" dirty="0"/>
              <a:t>通过网关访问服务</a:t>
            </a:r>
          </a:p>
          <a:p>
            <a:r>
              <a:rPr lang="en-US" altLang="zh-CN" dirty="0"/>
              <a:t>http://localhost:8889/gateway/svcb/hellow?id=9                        </a:t>
            </a:r>
            <a:r>
              <a:rPr lang="zh-CN" altLang="en-US" dirty="0"/>
              <a:t>调转到</a:t>
            </a:r>
            <a:r>
              <a:rPr lang="en-US" altLang="zh-CN" dirty="0"/>
              <a:t>------------&gt;</a:t>
            </a:r>
            <a:r>
              <a:rPr lang="en-US" altLang="zh-CN" dirty="0" err="1"/>
              <a:t>uri</a:t>
            </a:r>
            <a:r>
              <a:rPr lang="en-US" altLang="zh-CN" dirty="0"/>
              <a:t>: lb://svcb-service</a:t>
            </a:r>
          </a:p>
          <a:p>
            <a:r>
              <a:rPr lang="en-US" altLang="zh-CN" dirty="0"/>
              <a:t>http://localhost:8889/gateway/svca/getIpAndPort               </a:t>
            </a:r>
            <a:r>
              <a:rPr lang="zh-CN" altLang="en-US" dirty="0"/>
              <a:t>负载均衡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2	</a:t>
            </a:r>
            <a:r>
              <a:rPr lang="zh-CN" altLang="en-US" dirty="0"/>
              <a:t>测试</a:t>
            </a:r>
            <a:r>
              <a:rPr lang="en-US" altLang="zh-CN" dirty="0" err="1"/>
              <a:t>restTemplate</a:t>
            </a:r>
            <a:r>
              <a:rPr lang="zh-CN" altLang="en-US" dirty="0"/>
              <a:t>和</a:t>
            </a:r>
            <a:r>
              <a:rPr lang="en-US" altLang="zh-CN" dirty="0"/>
              <a:t>Ribbon</a:t>
            </a:r>
            <a:r>
              <a:rPr lang="zh-CN" altLang="en-US" dirty="0"/>
              <a:t>负载均衡</a:t>
            </a:r>
          </a:p>
          <a:p>
            <a:r>
              <a:rPr lang="en-US" altLang="zh-CN" dirty="0"/>
              <a:t>http://localhost:8089/svcb/getIpAndPort</a:t>
            </a:r>
          </a:p>
          <a:p>
            <a:endParaRPr lang="en-US" altLang="zh-CN" dirty="0"/>
          </a:p>
          <a:p>
            <a:r>
              <a:rPr lang="en-US" altLang="zh-CN" dirty="0"/>
              <a:t>3	</a:t>
            </a:r>
            <a:r>
              <a:rPr lang="zh-CN" altLang="en-US" dirty="0"/>
              <a:t>测试</a:t>
            </a:r>
            <a:r>
              <a:rPr lang="en-US" altLang="zh-CN" dirty="0"/>
              <a:t>Feign</a:t>
            </a:r>
            <a:r>
              <a:rPr lang="zh-CN" altLang="en-US" dirty="0"/>
              <a:t>及</a:t>
            </a:r>
            <a:r>
              <a:rPr lang="en-US" altLang="zh-CN" dirty="0"/>
              <a:t>Ribbon</a:t>
            </a:r>
          </a:p>
          <a:p>
            <a:r>
              <a:rPr lang="en-US" altLang="zh-CN" dirty="0"/>
              <a:t>http://localhost:8089/svcb/hellow?id=9</a:t>
            </a:r>
          </a:p>
          <a:p>
            <a:endParaRPr lang="en-US" altLang="zh-CN" dirty="0"/>
          </a:p>
          <a:p>
            <a:r>
              <a:rPr lang="en-US" altLang="zh-CN" dirty="0"/>
              <a:t>4	</a:t>
            </a:r>
            <a:r>
              <a:rPr lang="zh-CN" altLang="en-US" dirty="0"/>
              <a:t>测试</a:t>
            </a:r>
            <a:r>
              <a:rPr lang="en-US" altLang="zh-CN" dirty="0" err="1"/>
              <a:t>Hystrix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）断开两个</a:t>
            </a:r>
            <a:r>
              <a:rPr lang="en-US" altLang="zh-CN" dirty="0" err="1"/>
              <a:t>ServiceA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http://localhost:8089/svcb/hellow?id=9</a:t>
            </a:r>
          </a:p>
          <a:p>
            <a:r>
              <a:rPr lang="zh-CN" altLang="en-US" dirty="0"/>
              <a:t>返回：</a:t>
            </a:r>
            <a:r>
              <a:rPr lang="en-US" altLang="zh-CN" dirty="0" err="1"/>
              <a:t>hellow</a:t>
            </a:r>
            <a:r>
              <a:rPr lang="en-US" altLang="zh-CN" dirty="0"/>
              <a:t>==============SERVICE A FAILED! - FALLING BACK </a:t>
            </a:r>
            <a:r>
              <a:rPr lang="zh-CN" altLang="en-US" dirty="0"/>
              <a:t>异常发生，进入</a:t>
            </a:r>
            <a:r>
              <a:rPr lang="en-US" altLang="zh-CN" dirty="0"/>
              <a:t>fallback</a:t>
            </a:r>
            <a:r>
              <a:rPr lang="zh-CN" altLang="en-US" dirty="0"/>
              <a:t>方法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http://localhost:8089/svcb/getIpAndPort</a:t>
            </a:r>
          </a:p>
          <a:p>
            <a:r>
              <a:rPr lang="zh-CN" altLang="en-US" dirty="0"/>
              <a:t>返回：降级</a:t>
            </a:r>
            <a:r>
              <a:rPr lang="en-US" altLang="zh-CN" dirty="0" err="1"/>
              <a:t>ip:port</a:t>
            </a:r>
            <a:r>
              <a:rPr lang="en-US" altLang="zh-CN" dirty="0"/>
              <a:t>===88888888:9999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4582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92AAE06-873F-4888-BE11-EA157FEB2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542318-36DE-4D71-B60A-1BD64E050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SSM</a:t>
            </a:r>
            <a:r>
              <a:rPr lang="zh-CN" altLang="en-US" dirty="0"/>
              <a:t>，</a:t>
            </a:r>
            <a:r>
              <a:rPr lang="en-US" altLang="zh-CN" dirty="0"/>
              <a:t>oracle</a:t>
            </a:r>
            <a:r>
              <a:rPr lang="zh-CN" altLang="en-US" dirty="0"/>
              <a:t>，</a:t>
            </a:r>
            <a:r>
              <a:rPr lang="en-US" altLang="zh-CN" dirty="0" err="1"/>
              <a:t>mysql</a:t>
            </a:r>
            <a:r>
              <a:rPr lang="zh-CN" altLang="en-US" dirty="0"/>
              <a:t>，</a:t>
            </a:r>
            <a:r>
              <a:rPr lang="en-US" altLang="zh-CN" dirty="0" err="1"/>
              <a:t>redis</a:t>
            </a:r>
            <a:r>
              <a:rPr lang="zh-CN" altLang="en-US" dirty="0"/>
              <a:t>，</a:t>
            </a:r>
            <a:r>
              <a:rPr lang="en-US" altLang="zh-CN" dirty="0"/>
              <a:t>RabbitMQ</a:t>
            </a:r>
            <a:r>
              <a:rPr lang="zh-CN" altLang="en-US" dirty="0"/>
              <a:t>，</a:t>
            </a:r>
            <a:r>
              <a:rPr lang="en-US" altLang="zh-CN" dirty="0" err="1"/>
              <a:t>FastDFS</a:t>
            </a:r>
            <a:endParaRPr lang="en-US" altLang="zh-CN" dirty="0"/>
          </a:p>
          <a:p>
            <a:r>
              <a:rPr lang="en-US" altLang="zh-CN" dirty="0"/>
              <a:t>K8S</a:t>
            </a:r>
            <a:r>
              <a:rPr lang="zh-CN" altLang="en-US" dirty="0"/>
              <a:t>，</a:t>
            </a:r>
            <a:r>
              <a:rPr lang="en-US" altLang="zh-CN" dirty="0"/>
              <a:t>MongoDB</a:t>
            </a:r>
            <a:r>
              <a:rPr lang="zh-CN" altLang="en-US" dirty="0"/>
              <a:t>，</a:t>
            </a:r>
            <a:r>
              <a:rPr lang="en-US" altLang="zh-CN" dirty="0"/>
              <a:t>Nginx</a:t>
            </a:r>
            <a:r>
              <a:rPr lang="zh-CN" altLang="en-US" dirty="0"/>
              <a:t>， </a:t>
            </a:r>
            <a:r>
              <a:rPr lang="en-US" altLang="zh-CN" dirty="0"/>
              <a:t>HDFS</a:t>
            </a:r>
            <a:r>
              <a:rPr lang="zh-CN" altLang="en-US" dirty="0"/>
              <a:t>， </a:t>
            </a:r>
            <a:r>
              <a:rPr lang="en-US" altLang="zh-CN" dirty="0" err="1"/>
              <a:t>sqlite</a:t>
            </a:r>
            <a:endParaRPr lang="en-US" altLang="zh-CN" dirty="0"/>
          </a:p>
          <a:p>
            <a:r>
              <a:rPr lang="zh-CN" altLang="en-US" dirty="0"/>
              <a:t>电商活动优惠券，</a:t>
            </a:r>
            <a:r>
              <a:rPr lang="en-US" altLang="zh-CN"/>
              <a:t>megvii</a:t>
            </a:r>
            <a:r>
              <a:rPr lang="zh-CN" altLang="en-US"/>
              <a:t>对接</a:t>
            </a:r>
            <a:r>
              <a:rPr lang="zh-CN" altLang="en-US" dirty="0"/>
              <a:t>用户画像，支付宝微信支付，运维运营报表，会员系统，酒店管理。。。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5582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FD7EC14-2B8C-4854-AE6C-D5F434438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636" y="0"/>
            <a:ext cx="7107528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6D2818F-05B5-4C13-837A-9660D59CFC27}"/>
              </a:ext>
            </a:extLst>
          </p:cNvPr>
          <p:cNvSpPr/>
          <p:nvPr/>
        </p:nvSpPr>
        <p:spPr>
          <a:xfrm>
            <a:off x="279400" y="2260600"/>
            <a:ext cx="2607733" cy="1972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微服务横向扩展，集群部署，提高处理能力，分布式锁，</a:t>
            </a:r>
            <a:r>
              <a:rPr lang="en-US" altLang="zh-CN" dirty="0"/>
              <a:t>session</a:t>
            </a:r>
            <a:r>
              <a:rPr lang="zh-CN" altLang="en-US" dirty="0"/>
              <a:t>，事务，解耦分流削要引入</a:t>
            </a:r>
            <a:r>
              <a:rPr lang="en-US" altLang="zh-CN" dirty="0"/>
              <a:t>RabbitMQ</a:t>
            </a:r>
            <a:r>
              <a:rPr lang="zh-CN" altLang="en-US" dirty="0"/>
              <a:t>，</a:t>
            </a:r>
          </a:p>
        </p:txBody>
      </p:sp>
    </p:spTree>
    <p:extLst>
      <p:ext uri="{BB962C8B-B14F-4D97-AF65-F5344CB8AC3E}">
        <p14:creationId xmlns:p14="http://schemas.microsoft.com/office/powerpoint/2010/main" val="752618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AF2E5-74BC-43BD-9E36-E33331849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3580"/>
            <a:ext cx="10515600" cy="1325563"/>
          </a:xfrm>
        </p:spPr>
        <p:txBody>
          <a:bodyPr/>
          <a:lstStyle/>
          <a:p>
            <a:r>
              <a:rPr lang="zh-CN" altLang="en-US" dirty="0"/>
              <a:t>版本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595B77-804D-4549-91C1-D2DC5F65D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springcloud</a:t>
            </a:r>
            <a:r>
              <a:rPr lang="zh-CN" altLang="en-US" dirty="0"/>
              <a:t>的</a:t>
            </a:r>
            <a:r>
              <a:rPr lang="en-US" altLang="zh-CN" dirty="0"/>
              <a:t>F</a:t>
            </a:r>
            <a:r>
              <a:rPr lang="zh-CN" altLang="en-US" dirty="0"/>
              <a:t>版本是</a:t>
            </a:r>
            <a:r>
              <a:rPr lang="zh-CN" altLang="en-US" dirty="0">
                <a:solidFill>
                  <a:srgbClr val="FF0000"/>
                </a:solidFill>
              </a:rPr>
              <a:t>基于</a:t>
            </a:r>
            <a:r>
              <a:rPr lang="en-US" altLang="zh-CN" dirty="0" err="1">
                <a:solidFill>
                  <a:srgbClr val="FF0000"/>
                </a:solidFill>
              </a:rPr>
              <a:t>springboot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en-US" altLang="zh-CN" dirty="0">
                <a:solidFill>
                  <a:srgbClr val="FF0000"/>
                </a:solidFill>
              </a:rPr>
              <a:t>2.0.x</a:t>
            </a:r>
            <a:r>
              <a:rPr lang="zh-CN" altLang="en-US" dirty="0"/>
              <a:t>构建，之前的是基于</a:t>
            </a:r>
            <a:r>
              <a:rPr lang="en-US" altLang="zh-CN" dirty="0" err="1"/>
              <a:t>springboot</a:t>
            </a:r>
            <a:r>
              <a:rPr lang="zh-CN" altLang="en-US" dirty="0"/>
              <a:t>的</a:t>
            </a:r>
            <a:r>
              <a:rPr lang="en-US" altLang="zh-CN" dirty="0"/>
              <a:t>1.5.x</a:t>
            </a:r>
            <a:r>
              <a:rPr lang="zh-CN" altLang="en-US" dirty="0"/>
              <a:t>构建</a:t>
            </a:r>
            <a:endParaRPr lang="en-US" altLang="zh-CN" dirty="0"/>
          </a:p>
          <a:p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&lt;spring.cloud.version&gt;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Finchley.RELEASE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&lt;/spring.cloud.version&gt;</a:t>
            </a:r>
            <a:endParaRPr kumimoji="0" lang="zh-CN" altLang="zh-CN" sz="40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9427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B123A-9BDD-4F29-B723-60BAA4A8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个常用组件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869D63-D86C-413E-85C1-83EB60261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服务发现</a:t>
            </a:r>
            <a:r>
              <a:rPr lang="en-US" altLang="zh-CN" dirty="0"/>
              <a:t>——Netflix Eureka</a:t>
            </a:r>
          </a:p>
          <a:p>
            <a:r>
              <a:rPr lang="zh-CN" altLang="en-US" dirty="0"/>
              <a:t>分布式配置</a:t>
            </a:r>
            <a:r>
              <a:rPr lang="en-US" altLang="zh-CN" dirty="0"/>
              <a:t>Spring Cloud Config</a:t>
            </a:r>
          </a:p>
          <a:p>
            <a:r>
              <a:rPr lang="zh-CN" altLang="en-US" dirty="0"/>
              <a:t>服务网关</a:t>
            </a:r>
            <a:r>
              <a:rPr lang="en-US" altLang="zh-CN" dirty="0"/>
              <a:t>——Netflix </a:t>
            </a:r>
            <a:r>
              <a:rPr lang="en-US" altLang="zh-CN" dirty="0" err="1"/>
              <a:t>Zuul</a:t>
            </a:r>
            <a:r>
              <a:rPr lang="zh-CN" altLang="en-US" dirty="0"/>
              <a:t>、</a:t>
            </a:r>
            <a:r>
              <a:rPr lang="en-US" altLang="zh-CN" dirty="0"/>
              <a:t>gateway</a:t>
            </a:r>
          </a:p>
          <a:p>
            <a:r>
              <a:rPr lang="zh-CN" altLang="en-US" dirty="0"/>
              <a:t>断路器</a:t>
            </a:r>
            <a:r>
              <a:rPr lang="en-US" altLang="zh-CN" dirty="0"/>
              <a:t>——Netflix </a:t>
            </a:r>
            <a:r>
              <a:rPr lang="en-US" altLang="zh-CN" dirty="0" err="1"/>
              <a:t>Hystrix</a:t>
            </a:r>
            <a:endParaRPr lang="en-US" altLang="zh-CN" dirty="0"/>
          </a:p>
          <a:p>
            <a:r>
              <a:rPr lang="zh-CN" altLang="en-US" dirty="0"/>
              <a:t>客服端负载均衡</a:t>
            </a:r>
            <a:r>
              <a:rPr lang="en-US" altLang="zh-CN" dirty="0"/>
              <a:t>——Netflix Ribbon</a:t>
            </a:r>
          </a:p>
          <a:p>
            <a:endParaRPr lang="en-US" altLang="zh-CN" dirty="0"/>
          </a:p>
          <a:p>
            <a:r>
              <a:rPr lang="zh-CN" altLang="en-US" dirty="0"/>
              <a:t>声明式服务调用</a:t>
            </a:r>
            <a:r>
              <a:rPr lang="en-US" altLang="zh-CN" dirty="0"/>
              <a:t>——Feign</a:t>
            </a:r>
            <a:r>
              <a:rPr lang="zh-CN" altLang="en-US" dirty="0"/>
              <a:t>（整合了</a:t>
            </a:r>
            <a:r>
              <a:rPr lang="en-US" altLang="zh-CN" dirty="0"/>
              <a:t>Ribbon</a:t>
            </a:r>
            <a:r>
              <a:rPr lang="zh-CN" altLang="en-US" dirty="0"/>
              <a:t>和</a:t>
            </a:r>
            <a:r>
              <a:rPr lang="en-US" altLang="zh-CN" dirty="0" err="1"/>
              <a:t>Hystrix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567515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5B373-9AE7-4E82-BD7D-FCCE057FE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	</a:t>
            </a:r>
            <a:r>
              <a:rPr lang="zh-CN" altLang="en-US" dirty="0"/>
              <a:t>注册中心</a:t>
            </a:r>
            <a:r>
              <a:rPr lang="en-US" altLang="zh-CN" dirty="0"/>
              <a:t>Eureka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B0D50A-12F0-475D-B928-CF5032794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高可用集群部署，各节点互相注册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F30CA4D-CADA-45CA-8D1F-89BCCDA10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5206"/>
            <a:ext cx="12192000" cy="405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71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2B5BE-9798-42A3-8B4F-880C563E2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	</a:t>
            </a:r>
            <a:r>
              <a:rPr lang="zh-CN" altLang="en-US" dirty="0"/>
              <a:t>配置中心</a:t>
            </a:r>
            <a:r>
              <a:rPr lang="en-US" altLang="zh-CN" dirty="0"/>
              <a:t>config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AFE52B4-CB7D-4A03-990B-7A0FF4108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2071"/>
            <a:ext cx="10515600" cy="425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85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B72DEFC-8F6A-423B-8BD9-B9FF8C159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6120"/>
            <a:ext cx="12192000" cy="544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38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4149F-88E6-4FEC-906A-5BE1358CA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	</a:t>
            </a:r>
            <a:r>
              <a:rPr lang="zh-CN" altLang="en-US" dirty="0"/>
              <a:t>服务网关</a:t>
            </a:r>
            <a:r>
              <a:rPr lang="en-US" altLang="zh-CN" dirty="0"/>
              <a:t>gateway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151C13-6E9C-47C1-B075-892C55C3D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Spring Cloud Gateway </a:t>
            </a:r>
            <a:r>
              <a:rPr lang="zh-CN" altLang="en-US" dirty="0"/>
              <a:t>，</a:t>
            </a:r>
            <a:r>
              <a:rPr lang="en-US" altLang="zh-CN" dirty="0" err="1"/>
              <a:t>Zuul</a:t>
            </a:r>
            <a:r>
              <a:rPr lang="zh-CN" altLang="en-US" dirty="0"/>
              <a:t>（</a:t>
            </a:r>
            <a:r>
              <a:rPr lang="en-US" altLang="zh-CN" dirty="0"/>
              <a:t>1.x</a:t>
            </a:r>
            <a:r>
              <a:rPr lang="zh-CN" altLang="en-US" dirty="0"/>
              <a:t>） 基于 </a:t>
            </a:r>
            <a:r>
              <a:rPr lang="en-US" altLang="zh-CN" dirty="0"/>
              <a:t>Servlet</a:t>
            </a:r>
            <a:r>
              <a:rPr lang="zh-CN" altLang="en-US" dirty="0"/>
              <a:t>，使用阻塞 </a:t>
            </a:r>
            <a:r>
              <a:rPr lang="en-US" altLang="zh-CN" dirty="0"/>
              <a:t>API</a:t>
            </a:r>
            <a:r>
              <a:rPr lang="zh-CN" altLang="en-US" dirty="0"/>
              <a:t>，它不支持任何长连接，如 </a:t>
            </a:r>
            <a:r>
              <a:rPr lang="en-US" altLang="zh-CN" dirty="0" err="1"/>
              <a:t>WebSockets</a:t>
            </a:r>
            <a:r>
              <a:rPr lang="zh-CN" altLang="en-US" dirty="0"/>
              <a:t>，</a:t>
            </a:r>
            <a:r>
              <a:rPr lang="en-US" altLang="zh-CN" dirty="0"/>
              <a:t>Spring Cloud Gateway </a:t>
            </a:r>
            <a:r>
              <a:rPr lang="zh-CN" altLang="en-US" dirty="0"/>
              <a:t>使用非阻塞 </a:t>
            </a:r>
            <a:r>
              <a:rPr lang="en-US" altLang="zh-CN" dirty="0"/>
              <a:t>API</a:t>
            </a:r>
            <a:r>
              <a:rPr lang="zh-CN" altLang="en-US" dirty="0"/>
              <a:t>，支持 </a:t>
            </a:r>
            <a:r>
              <a:rPr lang="en-US" altLang="zh-CN" dirty="0" err="1"/>
              <a:t>WebSockets</a:t>
            </a:r>
            <a:r>
              <a:rPr lang="zh-CN" altLang="en-US" dirty="0"/>
              <a:t>，支持限流等新特性。</a:t>
            </a:r>
            <a:endParaRPr lang="en-US" altLang="zh-CN" dirty="0"/>
          </a:p>
          <a:p>
            <a:r>
              <a:rPr lang="zh-CN" altLang="en-US" dirty="0"/>
              <a:t>不要引入</a:t>
            </a:r>
            <a:r>
              <a:rPr lang="en-US" altLang="zh-CN" dirty="0"/>
              <a:t>spring-boot-starter-web</a:t>
            </a:r>
            <a:r>
              <a:rPr lang="zh-CN" altLang="en-US" dirty="0"/>
              <a:t>包，会导致</a:t>
            </a:r>
            <a:r>
              <a:rPr lang="en-US" altLang="zh-CN" dirty="0"/>
              <a:t>Gateway</a:t>
            </a:r>
            <a:r>
              <a:rPr lang="zh-CN" altLang="en-US" dirty="0"/>
              <a:t>启动抛出异常，因为</a:t>
            </a:r>
            <a:r>
              <a:rPr lang="en-US" altLang="zh-CN" dirty="0"/>
              <a:t>Spring Cloud Gateway </a:t>
            </a:r>
            <a:r>
              <a:rPr lang="zh-CN" altLang="en-US" dirty="0"/>
              <a:t>是使用 </a:t>
            </a:r>
            <a:r>
              <a:rPr lang="en-US" altLang="zh-CN" dirty="0" err="1"/>
              <a:t>netty+webflux</a:t>
            </a:r>
            <a:r>
              <a:rPr lang="zh-CN" altLang="en-US" dirty="0"/>
              <a:t>实现，</a:t>
            </a:r>
            <a:r>
              <a:rPr lang="en-US" altLang="zh-CN" dirty="0" err="1"/>
              <a:t>webflux</a:t>
            </a:r>
            <a:r>
              <a:rPr lang="zh-CN" altLang="en-US" dirty="0"/>
              <a:t>与</a:t>
            </a:r>
            <a:r>
              <a:rPr lang="en-US" altLang="zh-CN" dirty="0"/>
              <a:t>web</a:t>
            </a:r>
            <a:r>
              <a:rPr lang="zh-CN" altLang="en-US" dirty="0"/>
              <a:t>是冲突的。</a:t>
            </a:r>
            <a:endParaRPr lang="en-US" altLang="zh-CN" dirty="0"/>
          </a:p>
          <a:p>
            <a:r>
              <a:rPr lang="en-US" altLang="zh-CN" dirty="0"/>
              <a:t>Spring Cloud Gateway </a:t>
            </a:r>
            <a:r>
              <a:rPr lang="zh-CN" altLang="en-US" dirty="0"/>
              <a:t>网关路由有两种配置方式：</a:t>
            </a:r>
          </a:p>
          <a:p>
            <a:r>
              <a:rPr lang="zh-CN" altLang="en-US" dirty="0"/>
              <a:t>在配置文件 </a:t>
            </a:r>
            <a:r>
              <a:rPr lang="en-US" altLang="zh-CN" dirty="0" err="1"/>
              <a:t>yml</a:t>
            </a:r>
            <a:r>
              <a:rPr lang="en-US" altLang="zh-CN" dirty="0"/>
              <a:t> </a:t>
            </a:r>
            <a:r>
              <a:rPr lang="zh-CN" altLang="en-US" dirty="0"/>
              <a:t>中配置</a:t>
            </a:r>
          </a:p>
          <a:p>
            <a:r>
              <a:rPr lang="zh-CN" altLang="en-US" dirty="0"/>
              <a:t>通过</a:t>
            </a:r>
            <a:r>
              <a:rPr lang="en-US" altLang="zh-CN" dirty="0"/>
              <a:t>@Bean</a:t>
            </a:r>
            <a:r>
              <a:rPr lang="zh-CN" altLang="en-US" dirty="0"/>
              <a:t>自定义 </a:t>
            </a:r>
            <a:r>
              <a:rPr lang="en-US" altLang="zh-CN" dirty="0" err="1"/>
              <a:t>RouteLocator</a:t>
            </a:r>
            <a:r>
              <a:rPr lang="zh-CN" altLang="en-US" dirty="0"/>
              <a:t>，在启动主类 </a:t>
            </a:r>
            <a:r>
              <a:rPr lang="en-US" altLang="zh-CN" dirty="0"/>
              <a:t>Application </a:t>
            </a:r>
            <a:r>
              <a:rPr lang="zh-CN" altLang="en-US" dirty="0"/>
              <a:t>中配置</a:t>
            </a:r>
            <a:endParaRPr lang="en-US" altLang="zh-CN" dirty="0"/>
          </a:p>
          <a:p>
            <a:r>
              <a:rPr lang="zh-CN" altLang="en-US" dirty="0"/>
              <a:t>路由，限流，鉴权，防刷。。</a:t>
            </a:r>
          </a:p>
        </p:txBody>
      </p:sp>
    </p:spTree>
    <p:extLst>
      <p:ext uri="{BB962C8B-B14F-4D97-AF65-F5344CB8AC3E}">
        <p14:creationId xmlns:p14="http://schemas.microsoft.com/office/powerpoint/2010/main" val="4235602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325</Words>
  <Application>Microsoft Office PowerPoint</Application>
  <PresentationFormat>宽屏</PresentationFormat>
  <Paragraphs>57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宋体</vt:lpstr>
      <vt:lpstr>Arial</vt:lpstr>
      <vt:lpstr>Office 主题​​</vt:lpstr>
      <vt:lpstr>Springcloud https://www.springcloud.cc/</vt:lpstr>
      <vt:lpstr>PowerPoint 演示文稿</vt:lpstr>
      <vt:lpstr>PowerPoint 演示文稿</vt:lpstr>
      <vt:lpstr>版本</vt:lpstr>
      <vt:lpstr>5个常用组件</vt:lpstr>
      <vt:lpstr>1 注册中心Eureka</vt:lpstr>
      <vt:lpstr>2 配置中心config</vt:lpstr>
      <vt:lpstr>PowerPoint 演示文稿</vt:lpstr>
      <vt:lpstr>3 服务网关gateway</vt:lpstr>
      <vt:lpstr>PowerPoint 演示文稿</vt:lpstr>
      <vt:lpstr>PowerPoint 演示文稿</vt:lpstr>
      <vt:lpstr>PowerPoint 演示文稿</vt:lpstr>
      <vt:lpstr>4 断路器Hystrix</vt:lpstr>
      <vt:lpstr>5 客服端负载均衡Ribbon</vt:lpstr>
      <vt:lpstr>6 调用方式 </vt:lpstr>
      <vt:lpstr>PowerPoint 演示文稿</vt:lpstr>
      <vt:lpstr>测试接口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8618686906040</dc:creator>
  <cp:lastModifiedBy>8618686906040</cp:lastModifiedBy>
  <cp:revision>47</cp:revision>
  <dcterms:created xsi:type="dcterms:W3CDTF">2019-10-16T08:07:59Z</dcterms:created>
  <dcterms:modified xsi:type="dcterms:W3CDTF">2019-10-21T06:20:47Z</dcterms:modified>
</cp:coreProperties>
</file>