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6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7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0D20-A91D-4BBD-B27A-63046012E43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9108-E09C-44EA-BAB5-66BEF8E9A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94867"/>
              </p:ext>
            </p:extLst>
          </p:nvPr>
        </p:nvGraphicFramePr>
        <p:xfrm>
          <a:off x="2057880" y="6506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68483" y="1233577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62354" y="1233577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leftSide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78367"/>
              </p:ext>
            </p:extLst>
          </p:nvPr>
        </p:nvGraphicFramePr>
        <p:xfrm>
          <a:off x="2063631" y="191586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535283" y="2498784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03275" y="2498784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leftSide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92898"/>
              </p:ext>
            </p:extLst>
          </p:nvPr>
        </p:nvGraphicFramePr>
        <p:xfrm>
          <a:off x="2063631" y="31494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44574" y="3732362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99625" y="3732362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leftSide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67096"/>
              </p:ext>
            </p:extLst>
          </p:nvPr>
        </p:nvGraphicFramePr>
        <p:xfrm>
          <a:off x="2080884" y="436576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571118" y="4948686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64989" y="4948686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leftSide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04019"/>
              </p:ext>
            </p:extLst>
          </p:nvPr>
        </p:nvGraphicFramePr>
        <p:xfrm>
          <a:off x="2101012" y="5544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583286" y="6127629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77819" y="6127629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leftSide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王富豪</dc:creator>
  <cp:lastModifiedBy>王富豪</cp:lastModifiedBy>
  <cp:revision>2</cp:revision>
  <dcterms:created xsi:type="dcterms:W3CDTF">2020-06-24T12:23:25Z</dcterms:created>
  <dcterms:modified xsi:type="dcterms:W3CDTF">2020-06-24T13:11:54Z</dcterms:modified>
</cp:coreProperties>
</file>