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yTaLpWh/qcuOKlNyzcI+pmRa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old model -&gt; convolution upsample. new model -&gt; convolution transpose.</a:t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710d21fd_0_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710d21f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833fa3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0833fa34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833fa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0833fa34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833fa34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0833fa34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0710d21fd_0_427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20710d21fd_0_427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20710d21fd_0_42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20710d21fd_0_42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20710d21fd_0_42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20710d21fd_0_42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20710d21fd_0_427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20710d21fd_0_427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20710d21fd_0_4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20710d21fd_0_52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20710d21fd_0_5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20710d21fd_0_5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20710d21fd_0_5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20710d21fd_0_5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20710d21fd_0_5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20710d21fd_0_5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20710d21fd_0_5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20710d21fd_0_5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20710d21fd_0_5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20710d21fd_0_5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20710d21fd_0_5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20710d21fd_0_5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20710d21fd_0_5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20710d21fd_0_5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20710d21fd_0_5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20710d21fd_0_5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20710d21fd_0_5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20710d21fd_0_5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20710d21fd_0_523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20710d21fd_0_523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120710d21fd_0_5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710d21fd_0_5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710d21fd_0_5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20710d21fd_0_5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120710d21fd_0_5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0710d21fd_0_5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20710d21fd_0_5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20710d21fd_0_437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20710d21fd_0_4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20710d21fd_0_4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20710d21fd_0_4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20710d21fd_0_4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20710d21fd_0_4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20710d21fd_0_4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20710d21fd_0_4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20710d21fd_0_4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20710d21fd_0_4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20710d21fd_0_4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20710d21fd_0_4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20710d21fd_0_4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20710d21fd_0_4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20710d21fd_0_4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20710d21fd_0_4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20710d21fd_0_4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20710d21fd_0_4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20710d21fd_0_4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20710d21fd_0_437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120710d21fd_0_4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20710d21fd_0_45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20710d21fd_0_4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20710d21fd_0_4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20710d21fd_0_45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120710d21fd_0_45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120710d21fd_0_4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20710d21fd_0_46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20710d21fd_0_4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20710d21fd_0_4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20710d21fd_0_46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120710d21fd_0_466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20710d21fd_0_466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20710d21fd_0_4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20710d21fd_0_47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20710d21fd_0_4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20710d21fd_0_47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20710d21fd_0_47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120710d21fd_0_4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20710d21fd_0_48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20710d21fd_0_48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20710d21fd_0_48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20710d21fd_0_480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120710d21fd_0_480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120710d21fd_0_4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20710d21fd_0_487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20710d21fd_0_48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20710d21fd_0_48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20710d21fd_0_48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20710d21fd_0_48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20710d21fd_0_48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20710d21fd_0_48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20710d21fd_0_48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20710d21fd_0_48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20710d21fd_0_48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20710d21fd_0_48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20710d21fd_0_48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20710d21fd_0_48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20710d21fd_0_48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20710d21fd_0_48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20710d21fd_0_48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20710d21fd_0_48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20710d21fd_0_4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20710d21fd_0_48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20710d21fd_0_487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120710d21fd_0_4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20710d21fd_0_50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20710d21fd_0_5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20710d21fd_0_50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20710d21fd_0_50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120710d21fd_0_50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120710d21fd_0_50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20710d21fd_0_5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20710d21fd_0_517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20710d21fd_0_5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20710d21fd_0_5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20710d21fd_0_517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120710d21fd_0_5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0710d21fd_0_4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20710d21fd_0_4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20710d21fd_0_4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17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Thermal Camera Project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400800" y="5233225"/>
            <a:ext cx="5005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Jacob Stafford, Bright Lu, Steven Shreve, Fuli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0" y="3855916"/>
            <a:ext cx="2099325" cy="209169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>
            <p:ph type="title"/>
          </p:nvPr>
        </p:nvSpPr>
        <p:spPr>
          <a:xfrm>
            <a:off x="775300" y="379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7964800" y="1445250"/>
            <a:ext cx="332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75" y="1786850"/>
            <a:ext cx="2099325" cy="20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100" y="1783125"/>
            <a:ext cx="2099325" cy="207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450" y="1786888"/>
            <a:ext cx="2099325" cy="206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1100" y="3855900"/>
            <a:ext cx="2099325" cy="209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0701" y="3867248"/>
            <a:ext cx="2061475" cy="2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7145750" y="1705125"/>
            <a:ext cx="229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Positives</a:t>
            </a:r>
            <a:endParaRPr b="1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Shape is </a:t>
            </a:r>
            <a:r>
              <a:rPr lang="en-US"/>
              <a:t>discernible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/>
              <a:t>Outlines are present, model is working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Notable difference when decreasing loss value, even at 100 loss difference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572413" y="1386700"/>
            <a:ext cx="2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RGB Image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671738" y="1386700"/>
            <a:ext cx="2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Thermal Image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4771050" y="1386700"/>
            <a:ext cx="2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RGB Image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9567525" y="1705125"/>
            <a:ext cx="229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Negatives</a:t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Artifacts in the output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/>
              <a:t>FLIR logo and heat spectrum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Color output </a:t>
            </a:r>
            <a:r>
              <a:rPr lang="en-US"/>
              <a:t>is very grey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/>
              <a:t>Model is averaging colors from training 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1408386" y="3132083"/>
            <a:ext cx="9101958" cy="4309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891861" y="3247697"/>
            <a:ext cx="168167" cy="18130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452647" y="3256893"/>
            <a:ext cx="168167" cy="18130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9443547" y="3256893"/>
            <a:ext cx="168167" cy="18130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9291145" y="3582713"/>
            <a:ext cx="11351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delivery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1765738" y="3493955"/>
            <a:ext cx="11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1106023" y="1822463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4/6/22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4926772" y="3247743"/>
            <a:ext cx="168300" cy="181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 flipH="1" rot="10800000">
            <a:off x="2666823" y="3863263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2693325" y="4114800"/>
            <a:ext cx="17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4/6/22 - 4/20/22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Further data collection, run with lots of epoch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4140998" y="1822463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Different Decoder Model</a:t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575472" y="3247743"/>
            <a:ext cx="168300" cy="181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 flipH="1" rot="10800000">
            <a:off x="5789698" y="3863263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5789625" y="4114800"/>
            <a:ext cx="17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4/20/22 - 5/4/22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Night time testing data collection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9"/>
          <p:cNvSpPr/>
          <p:nvPr/>
        </p:nvSpPr>
        <p:spPr>
          <a:xfrm flipH="1" rot="10800000">
            <a:off x="8657710" y="3833675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8657638" y="4222650"/>
            <a:ext cx="17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05/??/22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Final presentation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8009510" y="3247743"/>
            <a:ext cx="168300" cy="181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223723" y="1822525"/>
            <a:ext cx="1739850" cy="117783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5/4/22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improved RGB outputs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can be done about this?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7008300" y="1411750"/>
            <a:ext cx="43455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100"/>
              <a:t>Thermal camera that can convert a thermal image to RGB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100"/>
              <a:t>Deep learning enables conversion from thermal to RGB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100"/>
              <a:t>Develop software package that uses deep learning to convert thermal to RGB 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pic>
        <p:nvPicPr>
          <p:cNvPr id="156" name="Google Shape;15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088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acquisition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557075" y="1473175"/>
            <a:ext cx="500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165100" lvl="0" marL="2286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100"/>
              <a:t>We took a large amount (over 800 sets) pictures to be used as data to train/test our algorithm</a:t>
            </a:r>
            <a:endParaRPr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100"/>
              <a:t>Took sets of thermal and RGB images</a:t>
            </a:r>
            <a:endParaRPr sz="2100"/>
          </a:p>
        </p:txBody>
      </p:sp>
      <p:pic>
        <p:nvPicPr>
          <p:cNvPr id="163" name="Google Shape;1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094"/>
            <a:ext cx="3024950" cy="2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350" y="1843099"/>
            <a:ext cx="3255200" cy="2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00" y="4111794"/>
            <a:ext cx="3255208" cy="24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000" y="4111801"/>
            <a:ext cx="2945550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</a:t>
            </a:r>
            <a:r>
              <a:rPr lang="en-US"/>
              <a:t>Algorithm</a:t>
            </a:r>
            <a:r>
              <a:rPr lang="en-US"/>
              <a:t> Processing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Load data from Google drive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Shrink the RGB to match the size of Thermal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Resize images to all be 256x256</a:t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8" y="3371850"/>
            <a:ext cx="26384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563" y="3381375"/>
            <a:ext cx="26193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075" y="1314326"/>
            <a:ext cx="5881700" cy="5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833fa349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Parameters</a:t>
            </a:r>
            <a:endParaRPr/>
          </a:p>
        </p:txBody>
      </p:sp>
      <p:sp>
        <p:nvSpPr>
          <p:cNvPr id="181" name="Google Shape;181;g120833fa349_0_8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Split Data sets into 20% testing, 80% training sets using train_test_split and random_state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Encoder fed into Decoder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Convolutional</a:t>
            </a:r>
            <a:r>
              <a:rPr lang="en-US"/>
              <a:t> and Max Pooling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Convolution and Up Sampling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Activation is Relu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Padding and Stride of 1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Loss is Mean Squared Error</a:t>
            </a:r>
            <a:endParaRPr/>
          </a:p>
        </p:txBody>
      </p:sp>
      <p:pic>
        <p:nvPicPr>
          <p:cNvPr id="182" name="Google Shape;182;g120833fa34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25" y="2371721"/>
            <a:ext cx="7705199" cy="9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0833fa34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625" y="3329500"/>
            <a:ext cx="3999974" cy="32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20833fa349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0957" y="3329500"/>
            <a:ext cx="3813868" cy="32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833fa349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Training</a:t>
            </a:r>
            <a:endParaRPr/>
          </a:p>
        </p:txBody>
      </p:sp>
      <p:sp>
        <p:nvSpPr>
          <p:cNvPr id="190" name="Google Shape;190;g120833fa349_0_19"/>
          <p:cNvSpPr txBox="1"/>
          <p:nvPr>
            <p:ph idx="1" type="body"/>
          </p:nvPr>
        </p:nvSpPr>
        <p:spPr>
          <a:xfrm>
            <a:off x="838200" y="1825625"/>
            <a:ext cx="554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About 2 &amp; ½ Minutes per epoch w/ 850 sets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Compare value loss, save best model after each epoch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Best model so far had batch size of 5, lower right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Other models tested, batch 1 upper right, 10 below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120833fa34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400" y="171425"/>
            <a:ext cx="4967400" cy="31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20833fa34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400" y="3357450"/>
            <a:ext cx="4967400" cy="29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20833fa349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000" y="3357450"/>
            <a:ext cx="4967400" cy="29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20833fa349_0_19"/>
          <p:cNvSpPr/>
          <p:nvPr/>
        </p:nvSpPr>
        <p:spPr>
          <a:xfrm>
            <a:off x="8054300" y="4015300"/>
            <a:ext cx="367200" cy="3672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833fa349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Improvements</a:t>
            </a:r>
            <a:endParaRPr/>
          </a:p>
        </p:txBody>
      </p:sp>
      <p:sp>
        <p:nvSpPr>
          <p:cNvPr id="200" name="Google Shape;200;g120833fa349_0_34"/>
          <p:cNvSpPr txBox="1"/>
          <p:nvPr>
            <p:ph idx="1" type="body"/>
          </p:nvPr>
        </p:nvSpPr>
        <p:spPr>
          <a:xfrm>
            <a:off x="838200" y="1825625"/>
            <a:ext cx="554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Removing image sets with low light RGB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Shrinking RGB images to match the Thermal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Varying Batch and Epoch sizes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Got from ~7000 to ~3600 Mean Squared Error Loss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120833fa34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25" y="365125"/>
            <a:ext cx="4333974" cy="3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20833fa34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675" y="3710875"/>
            <a:ext cx="3900648" cy="29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20833fa34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73" y="3710875"/>
            <a:ext cx="3943209" cy="29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20833fa349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6325" y="3699439"/>
            <a:ext cx="3943199" cy="296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2022-03-11T15:25:15Z</dcterms:created>
  <dc:creator>Wang, Fuli</dc:creator>
</cp:coreProperties>
</file>