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60637-BD8E-4248-B68F-9960D168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A5C4B2-CD06-8850-5D76-59DFDDEE2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C807B-8B66-ECB3-7D25-02DD56DB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2B7-6483-4105-B373-BB86B52805A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FF3C7-5E5A-2350-7E17-9E9EBABB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D4908-9269-5E12-C658-6C49034C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32F8-90D7-4204-8E68-882FFF77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9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B414-C748-7605-62C1-6F6F9C1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3C588-6072-0253-2649-CB9491B5C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E41E0-3117-4FD3-6AB0-2B6725AA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2B7-6483-4105-B373-BB86B52805A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18837-508A-6576-AEF6-07D8A5E5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4AE49-12B8-E021-80F7-6C29D78D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32F8-90D7-4204-8E68-882FFF77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9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C920D5-E7CC-C5CC-6192-F8321CC11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2F05F7-0B87-FFB6-94D2-0D13F59B3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B393E-0F77-5890-52FB-7B9B5E8F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2B7-6483-4105-B373-BB86B52805A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F3B5B-A82B-53BD-907C-8C2EA0BC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2DDAB-AC74-B536-5F79-80D1C49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32F8-90D7-4204-8E68-882FFF77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A1FA5-2E71-F1A2-C8EE-4C851ACF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C2D15-7099-3D37-A0BC-0AFF3C3C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E81FA-4AF3-9FC6-9846-CA73154E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2B7-6483-4105-B373-BB86B52805A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2073C-00B4-5CD6-1829-B15A21AE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DE3FD-E9D7-0091-68B2-86E4D309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32F8-90D7-4204-8E68-882FFF77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5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C3EDD-1D57-F0F6-6325-1E88ECA7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5070B-395B-24F5-F526-0A790B2DD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BFC59-D033-9CD3-F0C3-7A2A90BE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2B7-6483-4105-B373-BB86B52805A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6EC45-148A-77E9-B9A1-74D6E41F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09C68-363B-AD5A-697C-308DCF76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32F8-90D7-4204-8E68-882FFF77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4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9F7C7-3EA1-8415-2BDC-B579C9F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39718-ABB6-93C1-BFE7-951206E1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70BEDA-DB68-AA89-0706-B2EA3EF2D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C2101-15B3-36A9-1615-CF1A16C4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2B7-6483-4105-B373-BB86B52805A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4A890-3159-2D98-C7F1-CACDF799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496B0-FF23-C338-28E8-81E8E334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32F8-90D7-4204-8E68-882FFF77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9701C-ABD3-938A-D3F1-048D1FB0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09D6E9-CF5F-DF51-0779-02F809451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20F6D-7446-B3F6-486E-B4C1D4A3B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9E500A-C2BA-3C0B-E7E7-E0B885E88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9A60E9-9B35-5B60-8C3F-D94261BF4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B9AFA7-4AAC-384F-0D23-C4F0814E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2B7-6483-4105-B373-BB86B52805A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13700F-5802-D046-A4DA-F6F63B54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431EB-CB99-BE81-23F3-FE600D6E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32F8-90D7-4204-8E68-882FFF77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0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57591-598D-76A9-26E2-A427D4BB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DFE285-B5F2-A400-B9D0-4876EB5E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2B7-6483-4105-B373-BB86B52805A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67C3E-4DD9-74AC-B5AC-FE46F2D6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77DE1-164F-9D26-3151-E25BB43D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32F8-90D7-4204-8E68-882FFF77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7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29750B-E859-2DAC-C70F-977EEBA5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2B7-6483-4105-B373-BB86B52805A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115B64-8B86-EF1B-4A17-85FBDD2A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50430-2530-8FC4-D73C-B8B617DF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32F8-90D7-4204-8E68-882FFF77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1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59E09-08DE-079C-1F67-F8EFC3C8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E4ABE-400F-95C0-5EF4-020E1B504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23C81-B132-5EB5-3435-EACD07D74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77766-FF98-1CCE-7BBA-621F2E21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2B7-6483-4105-B373-BB86B52805A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C931B8-4F3A-01A9-2E28-F788B9CB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B089D-D1CA-85D1-7A1D-174201F5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32F8-90D7-4204-8E68-882FFF77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7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6F3CD-EAA8-666E-952A-E7768211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D91F2-EFA5-AA49-AE72-8206DBEBA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36F27-8142-01C3-498B-70D60C265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89A8A-2D71-62E3-99EC-963AEF59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2B7-6483-4105-B373-BB86B52805A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4DE3C4-D664-DF79-C547-BFADF5C2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B09B2-7A35-5F0E-6AF6-B84A0A67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32F8-90D7-4204-8E68-882FFF77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9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76A2FC-ED31-EB3D-6CE2-9A1819F5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39CB0-8165-0A7C-5404-AD840D6C5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558B9-FE29-84C1-B614-81725B34A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62B7-6483-4105-B373-BB86B52805A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43984-797A-F359-C5C2-708A55588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0C9E3-018F-4302-DCE8-44D4F5F63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32F8-90D7-4204-8E68-882FFF77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84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47C3B9-1E90-7D2B-A5A0-F13823BDACAF}"/>
              </a:ext>
            </a:extLst>
          </p:cNvPr>
          <p:cNvGrpSpPr/>
          <p:nvPr/>
        </p:nvGrpSpPr>
        <p:grpSpPr>
          <a:xfrm>
            <a:off x="977152" y="430306"/>
            <a:ext cx="8060246" cy="5932955"/>
            <a:chOff x="977152" y="430306"/>
            <a:chExt cx="8060246" cy="593295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22B37D0-5704-E645-0D5E-A29E6283D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76" t="7354" r="21496" b="7789"/>
            <a:stretch/>
          </p:blipFill>
          <p:spPr>
            <a:xfrm>
              <a:off x="3935993" y="923364"/>
              <a:ext cx="2142565" cy="250563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33D7D42-2934-771A-40B8-DF2AF039D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2" t="12904" r="22701" b="3584"/>
            <a:stretch/>
          </p:blipFill>
          <p:spPr>
            <a:xfrm>
              <a:off x="6894832" y="3857624"/>
              <a:ext cx="2142566" cy="250563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1C6BA0-09C6-9E1C-16A2-3EE109A84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27" t="10715" r="22145" b="5775"/>
            <a:stretch/>
          </p:blipFill>
          <p:spPr>
            <a:xfrm>
              <a:off x="3935992" y="3857625"/>
              <a:ext cx="2142566" cy="250563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CB22A54-DC36-52DA-E5A0-8891586B8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36" t="11897" r="23536" b="3245"/>
            <a:stretch/>
          </p:blipFill>
          <p:spPr>
            <a:xfrm>
              <a:off x="977152" y="3857625"/>
              <a:ext cx="2142566" cy="250563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667AF74-55BC-DEC1-A74F-D3354D7170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44" t="9399" r="20929" b="7089"/>
            <a:stretch/>
          </p:blipFill>
          <p:spPr>
            <a:xfrm>
              <a:off x="6894833" y="923364"/>
              <a:ext cx="2142565" cy="250563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42E9BE5-83B2-44FC-F6B8-F1C857F63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14" t="7129" r="22258" b="8013"/>
            <a:stretch/>
          </p:blipFill>
          <p:spPr>
            <a:xfrm>
              <a:off x="977153" y="923365"/>
              <a:ext cx="2142565" cy="2505635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C338C06-9D53-2523-0F9C-9F16BCD125B6}"/>
                </a:ext>
              </a:extLst>
            </p:cNvPr>
            <p:cNvSpPr txBox="1"/>
            <p:nvPr/>
          </p:nvSpPr>
          <p:spPr>
            <a:xfrm>
              <a:off x="1599433" y="430306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Images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350E16-A61E-0DD1-026B-5761D95B276B}"/>
                </a:ext>
              </a:extLst>
            </p:cNvPr>
            <p:cNvSpPr txBox="1"/>
            <p:nvPr/>
          </p:nvSpPr>
          <p:spPr>
            <a:xfrm>
              <a:off x="4777083" y="43030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GT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1946A6-CE71-EEA7-2B92-5361AED2F62D}"/>
                </a:ext>
              </a:extLst>
            </p:cNvPr>
            <p:cNvSpPr txBox="1"/>
            <p:nvPr/>
          </p:nvSpPr>
          <p:spPr>
            <a:xfrm>
              <a:off x="7636537" y="43030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Ours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822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Vlon Jang</dc:creator>
  <cp:lastModifiedBy>Vlon Jang</cp:lastModifiedBy>
  <cp:revision>1</cp:revision>
  <dcterms:created xsi:type="dcterms:W3CDTF">2022-08-01T10:07:35Z</dcterms:created>
  <dcterms:modified xsi:type="dcterms:W3CDTF">2022-08-01T10:36:55Z</dcterms:modified>
</cp:coreProperties>
</file>