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4" r:id="rId46"/>
    <p:sldId id="303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2EE3C-8E8C-4C70-8240-9696AAF7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9FE39F-A1F3-4A7C-825B-AF9B75B92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87181-9EED-4330-88F2-D07A1FED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E166-CFF2-4F35-88D2-B65DA76B93F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A23E7-FD7B-41DB-9389-61A6381D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3F173-6C62-47F8-8579-2A1F8B6C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8CE-9094-4361-913C-244770B3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64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0079C-1B23-44CF-B91A-8CC3D029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6FE56F-5535-45AD-B8A6-1B3CFF8ED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48C07-7BB5-4F84-B4BA-19F78FEC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E166-CFF2-4F35-88D2-B65DA76B93F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09A73-28CF-45B1-B1CA-88672439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EE936-7598-41B0-9C33-EBCE0DD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8CE-9094-4361-913C-244770B3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41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BA2466-34CD-4272-94D6-2C99D49E4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DB146E-9118-4089-AFC5-E2026CF2B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7920E-9D22-4678-97C5-C62AB11D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E166-CFF2-4F35-88D2-B65DA76B93F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321B6-1D91-416B-9C1F-3EB89784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75596-3D47-45DB-90AB-C3CD2276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8CE-9094-4361-913C-244770B3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58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81018-E432-4B45-9A8D-1FBCF99B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03158-C34D-451B-9592-93AC635D5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DCC5A-09E1-4338-87CA-02631292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E166-CFF2-4F35-88D2-B65DA76B93F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553FD-A785-4C98-974E-B2EE6115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09C2C-466E-40A7-9EF5-29E5FEA3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8CE-9094-4361-913C-244770B3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1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CEBD7-1C76-4B13-9344-ECD8E002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0BD88-D7F5-478A-9F26-24B479CF0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11671-D783-48FC-8FC4-7BC3BA75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E166-CFF2-4F35-88D2-B65DA76B93F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B1DE9-CB7B-4188-8140-43B36E87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673F4-3628-4A4F-A44F-4B97D8CC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8CE-9094-4361-913C-244770B3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9218D-29D8-4691-9A59-2286C900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8FF4A-2B5C-4CCB-B3C6-C616EC019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FD7C98-CECC-4216-A645-388BED058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6812D-67D3-4F39-A77A-0DF78C0A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E166-CFF2-4F35-88D2-B65DA76B93F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1A2DA-65A4-4EF7-A2EB-014AE068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2F8FFA-A96D-440D-828F-494A93FD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8CE-9094-4361-913C-244770B3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64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CA417-7F6F-4AB8-A9C0-07A3717B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20ABCC-4F57-424C-92AE-C46FAF12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B7A6DB-AF42-43D1-A300-51D41F13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A97781-CDBF-4479-8ADA-8D5641FC0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5A400A-5F43-493B-96EC-789648CEC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E0CDE3-E2D7-45DF-B666-232D455A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E166-CFF2-4F35-88D2-B65DA76B93F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56909A-3B16-4F46-985D-FFC0825D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4178A6-A18D-4917-8530-A365EF2B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8CE-9094-4361-913C-244770B3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72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D6CD3-CC97-434E-9CB6-EB22789F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9A61BB-3F0A-493D-9F27-BD95DD19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E166-CFF2-4F35-88D2-B65DA76B93F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D93022-DFA3-4998-859C-F9ABA821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1EBAD3-F59A-4016-9973-5943B2E7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8CE-9094-4361-913C-244770B3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5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72F5AF-6356-4B12-BB1A-34C67A4B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E166-CFF2-4F35-88D2-B65DA76B93F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AF3F3-6BA4-4904-960D-F0D43635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35CEF9-AB47-4CCB-A3CB-00B83CDE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8CE-9094-4361-913C-244770B3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4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179F4-D332-43EE-8E75-E31DF185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4FA5C-25E0-4374-806A-2F93ED9E5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11E5C7-DCEC-44A5-98A7-43F03361E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91EA4D-3DF1-4F28-B441-8ED0A68F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E166-CFF2-4F35-88D2-B65DA76B93F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2178FC-920A-4FB9-A7BB-4F02490D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8BFB1B-58E5-4BA4-AEFC-01067621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8CE-9094-4361-913C-244770B3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8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A2C1B-2E24-44AB-86C0-5B7281C5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23A8B7-A385-4DEF-8970-F20BB1264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09D841-DEC4-4D9C-AE23-5A7960AFB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012F4-AE1A-4808-8806-29D4A0CB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E166-CFF2-4F35-88D2-B65DA76B93F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182DC4-3447-46E8-AD04-B60BB773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00731C-53E9-418C-9D4D-69B32358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68CE-9094-4361-913C-244770B3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37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CE9B8F-B7D7-41C9-B507-927AC461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CE50E-3646-44BD-9A9A-76BBD716A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939AB-DEBF-4703-9108-C7485B339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5E166-CFF2-4F35-88D2-B65DA76B93F2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F9A8C-4DB3-4B65-A9BD-E2D804DC4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6A59B-2590-4BE3-A182-6666B0888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D68CE-9094-4361-913C-244770B3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45920" y="1978027"/>
            <a:ext cx="9144000" cy="2387600"/>
          </a:xfrm>
        </p:spPr>
        <p:txBody>
          <a:bodyPr/>
          <a:lstStyle/>
          <a:p>
            <a:r>
              <a:rPr lang="zh-CN" altLang="en-US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并发编程原理及实战</a:t>
            </a:r>
            <a:br>
              <a:rPr lang="en-US" altLang="zh-CN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并发编程简介</a:t>
            </a: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创建线程的方式（上）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81821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创建线程的方式（下）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61020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线程的挂起及其恢复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233960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线程的中断操作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99324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线程优先级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35948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守护线程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43545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45920" y="1978027"/>
            <a:ext cx="9144000" cy="2387600"/>
          </a:xfrm>
        </p:spPr>
        <p:txBody>
          <a:bodyPr/>
          <a:lstStyle/>
          <a:p>
            <a:r>
              <a:rPr lang="zh-CN" altLang="en-US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并发编程原理及实战</a:t>
            </a:r>
            <a:br>
              <a:rPr lang="en-US" altLang="zh-CN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第三章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线程安全性</a:t>
            </a: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72849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什么是线程安全性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94533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从字节码角度剖析线程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不安全操作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72549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原子性操作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205141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350963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什么是并发编程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242660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深入理解</a:t>
            </a: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synchronized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关键字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4152245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volatile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关键字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及其使用场景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2761030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单例与线程安全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2377324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如何避免线程安全性问题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58984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45920" y="1978027"/>
            <a:ext cx="9144000" cy="2387600"/>
          </a:xfrm>
        </p:spPr>
        <p:txBody>
          <a:bodyPr/>
          <a:lstStyle/>
          <a:p>
            <a:r>
              <a:rPr lang="zh-CN" altLang="en-US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并发编程原理及实战</a:t>
            </a:r>
            <a:br>
              <a:rPr lang="en-US" altLang="zh-CN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第四章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锁</a:t>
            </a: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7770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锁的分类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07425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深入理解</a:t>
            </a: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Lock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789448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实现属于自己的锁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950118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8937" y="1777683"/>
            <a:ext cx="9549063" cy="2387600"/>
          </a:xfrm>
        </p:spPr>
        <p:txBody>
          <a:bodyPr>
            <a:normAutofit/>
          </a:bodyPr>
          <a:lstStyle/>
          <a:p>
            <a:r>
              <a:rPr lang="en-US" altLang="zh-CN" sz="5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AbstractQueuedSynchronizer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浅析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469136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8937" y="1777683"/>
            <a:ext cx="9549063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深入剖析</a:t>
            </a:r>
            <a:r>
              <a:rPr lang="en-US" altLang="zh-CN" sz="5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ReentrantLock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源码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之非公平锁的实现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25023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并发编程的挑战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之频繁的上下文切换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476026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8937" y="1777683"/>
            <a:ext cx="9549063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深入剖析</a:t>
            </a:r>
            <a:r>
              <a:rPr lang="en-US" altLang="zh-CN" sz="5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ReentrantLock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源码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之公平锁的实现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2689271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8937" y="1777683"/>
            <a:ext cx="9549063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掌控线程执行顺序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之多线程</a:t>
            </a: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Debug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2877084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813777"/>
            <a:ext cx="9549063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读写锁特性及</a:t>
            </a:r>
            <a:r>
              <a:rPr lang="en-US" altLang="zh-CN" sz="5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ReentrantReadWriteLock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的使用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2113320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8937" y="1777683"/>
            <a:ext cx="9549063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源码探秘之</a:t>
            </a: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AQS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如何用单一</a:t>
            </a: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值表示读写两种状态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226522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8937" y="1777683"/>
            <a:ext cx="9549063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深入剖析</a:t>
            </a:r>
            <a:r>
              <a:rPr lang="en-US" altLang="zh-CN" sz="5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ReentrantReadWriteLock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之读锁源码实现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430639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8937" y="1777683"/>
            <a:ext cx="9549063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深入剖析</a:t>
            </a:r>
            <a:r>
              <a:rPr lang="en-US" altLang="zh-CN" sz="5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ReentrantReadWriteLock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之写锁源码实现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987959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8937" y="1777683"/>
            <a:ext cx="9549063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锁降级详解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777315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8937" y="1777683"/>
            <a:ext cx="9549063" cy="2387600"/>
          </a:xfrm>
        </p:spPr>
        <p:txBody>
          <a:bodyPr>
            <a:normAutofit/>
          </a:bodyPr>
          <a:lstStyle/>
          <a:p>
            <a:r>
              <a:rPr lang="en-US" altLang="zh-CN" sz="5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StampedLock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原理及使用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868209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45920" y="1978027"/>
            <a:ext cx="9144000" cy="2387600"/>
          </a:xfrm>
        </p:spPr>
        <p:txBody>
          <a:bodyPr/>
          <a:lstStyle/>
          <a:p>
            <a:r>
              <a:rPr lang="zh-CN" altLang="en-US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并发编程原理及实战</a:t>
            </a:r>
            <a:br>
              <a:rPr lang="en-US" altLang="zh-CN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第五章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线程间的通信</a:t>
            </a: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4273525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8937" y="1777683"/>
            <a:ext cx="9549063" cy="2387600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wait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notify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5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notifyAll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21167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并发编程的挑战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之死锁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2298213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8937" y="1777683"/>
            <a:ext cx="9549063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等待通知经典模型之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生产者消费者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608911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8937" y="1777683"/>
            <a:ext cx="9549063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使用管道流进行通信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372259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9549063" cy="2387600"/>
          </a:xfrm>
        </p:spPr>
        <p:txBody>
          <a:bodyPr>
            <a:normAutofit/>
          </a:bodyPr>
          <a:lstStyle/>
          <a:p>
            <a:r>
              <a:rPr lang="en-US" altLang="zh-CN" sz="5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Thread.join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通信及其源码浅析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308224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9549063" cy="2387600"/>
          </a:xfrm>
        </p:spPr>
        <p:txBody>
          <a:bodyPr>
            <a:normAutofit/>
          </a:bodyPr>
          <a:lstStyle/>
          <a:p>
            <a:r>
              <a:rPr lang="en-US" altLang="zh-CN" sz="5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ThreadLocal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的使用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310282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9549063" cy="2387600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Condition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的使用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63503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45920" y="1978027"/>
            <a:ext cx="9144000" cy="2387600"/>
          </a:xfrm>
        </p:spPr>
        <p:txBody>
          <a:bodyPr/>
          <a:lstStyle/>
          <a:p>
            <a:r>
              <a:rPr lang="zh-CN" altLang="en-US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并发编程原理及实战</a:t>
            </a:r>
            <a:br>
              <a:rPr lang="en-US" altLang="zh-CN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第六章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原子类</a:t>
            </a: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303486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9549063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什么是原子类 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453337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9549063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原子更新基本类型 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78679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9549063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原子更新数组类型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630289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9549063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原子更新属性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72810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并发编程的挑战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之线程安全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2622278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9549063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原子更新引用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3444405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45920" y="1978027"/>
            <a:ext cx="9144000" cy="2387600"/>
          </a:xfrm>
        </p:spPr>
        <p:txBody>
          <a:bodyPr/>
          <a:lstStyle/>
          <a:p>
            <a:r>
              <a:rPr lang="zh-CN" altLang="en-US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并发编程原理及实战</a:t>
            </a:r>
            <a:br>
              <a:rPr lang="en-US" altLang="zh-CN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第七章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容器</a:t>
            </a: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236211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9549063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同步容器与并发容器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754024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9549063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同步容器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299448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9549063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并发容器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306450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9549063" cy="2387600"/>
          </a:xfrm>
        </p:spPr>
        <p:txBody>
          <a:bodyPr>
            <a:normAutofit/>
          </a:bodyPr>
          <a:lstStyle/>
          <a:p>
            <a:r>
              <a:rPr lang="en-US" altLang="zh-CN" sz="5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LinkedBlockingQueue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的使用及其源码探秘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4140675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45920" y="1978027"/>
            <a:ext cx="9144000" cy="2387600"/>
          </a:xfrm>
        </p:spPr>
        <p:txBody>
          <a:bodyPr/>
          <a:lstStyle/>
          <a:p>
            <a:r>
              <a:rPr lang="zh-CN" altLang="en-US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并发编程原理及实战</a:t>
            </a:r>
            <a:br>
              <a:rPr lang="en-US" altLang="zh-CN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第八章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并发工具类</a:t>
            </a: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5285771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9549063" cy="2387600"/>
          </a:xfrm>
        </p:spPr>
        <p:txBody>
          <a:bodyPr>
            <a:normAutofit/>
          </a:bodyPr>
          <a:lstStyle/>
          <a:p>
            <a:r>
              <a:rPr lang="en-US" altLang="zh-CN" sz="5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CountDownLatch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的使用及其源码探秘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8140113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9549063" cy="2387600"/>
          </a:xfrm>
        </p:spPr>
        <p:txBody>
          <a:bodyPr>
            <a:normAutofit/>
          </a:bodyPr>
          <a:lstStyle/>
          <a:p>
            <a:r>
              <a:rPr lang="en-US" altLang="zh-CN" sz="5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CyclicBarrier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的使用及其源码探秘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41902934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9549063" cy="2387600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Semaphore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的使用及其源码探秘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42926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并发编程的挑战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之资源限制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25849376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9549063" cy="2387600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Exchanger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的使用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9367185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45920" y="1978027"/>
            <a:ext cx="9144000" cy="2387600"/>
          </a:xfrm>
        </p:spPr>
        <p:txBody>
          <a:bodyPr/>
          <a:lstStyle/>
          <a:p>
            <a:r>
              <a:rPr lang="zh-CN" altLang="en-US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并发编程原理及实战</a:t>
            </a:r>
            <a:br>
              <a:rPr lang="en-US" altLang="zh-CN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第九章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线程池及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Executor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框架</a:t>
            </a: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8051952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9549063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为什么要使用线程池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9700821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9549063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线程池的创建及其使用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6388393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10240879" cy="2387600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Callable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Future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5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FutureTask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25181280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10240879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线程池的核心组成部分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及其运行机制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47171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10240879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线程池拒绝策略</a:t>
            </a: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9273774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10240879" cy="2387600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Executor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8887771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10240879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线程池的使用建议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77633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45920" y="1978027"/>
            <a:ext cx="9144000" cy="2387600"/>
          </a:xfrm>
        </p:spPr>
        <p:txBody>
          <a:bodyPr/>
          <a:lstStyle/>
          <a:p>
            <a:r>
              <a:rPr lang="zh-CN" altLang="en-US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并发编程原理及实战</a:t>
            </a:r>
            <a:br>
              <a:rPr lang="en-US" altLang="zh-CN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第十章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jvm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与并发</a:t>
            </a: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1817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45920" y="1978027"/>
            <a:ext cx="9144000" cy="2387600"/>
          </a:xfrm>
        </p:spPr>
        <p:txBody>
          <a:bodyPr/>
          <a:lstStyle/>
          <a:p>
            <a:r>
              <a:rPr lang="zh-CN" altLang="en-US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并发编程原理及实战</a:t>
            </a:r>
            <a:br>
              <a:rPr lang="en-US" altLang="zh-CN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第二章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线程基础</a:t>
            </a: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21848610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729556"/>
            <a:ext cx="10240879" cy="2387600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内存模型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21360520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978027"/>
            <a:ext cx="10240879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先行发生原则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happens-before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5779955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978027"/>
            <a:ext cx="10240879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指令重排序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29246911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45920" y="1978027"/>
            <a:ext cx="9144000" cy="2387600"/>
          </a:xfrm>
        </p:spPr>
        <p:txBody>
          <a:bodyPr/>
          <a:lstStyle/>
          <a:p>
            <a:r>
              <a:rPr lang="zh-CN" altLang="en-US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并发编程原理及实战</a:t>
            </a:r>
            <a:br>
              <a:rPr lang="en-US" altLang="zh-CN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第十一章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实战</a:t>
            </a:r>
            <a:b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323848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978027"/>
            <a:ext cx="10240879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数据同步接口</a:t>
            </a: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需求分析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21163801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978027"/>
            <a:ext cx="10240879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数据同步接口</a:t>
            </a: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中间表设计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4704731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978027"/>
            <a:ext cx="10240879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数据同步接口</a:t>
            </a: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基础环境搭建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247653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978027"/>
            <a:ext cx="10240879" cy="238760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生产者编码实现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8819683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21468" y="1978027"/>
            <a:ext cx="10240879" cy="2387600"/>
          </a:xfrm>
        </p:spPr>
        <p:txBody>
          <a:bodyPr>
            <a:normAutofit/>
          </a:bodyPr>
          <a:lstStyle/>
          <a:p>
            <a:r>
              <a:rPr lang="zh-CN" altLang="en-US" sz="5400" b="1">
                <a:latin typeface="宋体" panose="02010600030101010101" pitchFamily="2" charset="-122"/>
                <a:ea typeface="宋体" panose="02010600030101010101" pitchFamily="2" charset="-122"/>
              </a:rPr>
              <a:t>消费者编码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223134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进程与线程的区别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51610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36A2E4-D756-4B51-9387-FD5F558164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77683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线程的状态及其相互转换</a:t>
            </a:r>
            <a:b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AAAB302A-B3BB-49B7-BFB9-868384652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65627"/>
            <a:ext cx="9144000" cy="1655762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wiggin</a:t>
            </a:r>
            <a:endParaRPr lang="zh-CN" altLang="en-US" dirty="0"/>
          </a:p>
        </p:txBody>
      </p:sp>
      <p:sp>
        <p:nvSpPr>
          <p:cNvPr id="2052" name="副标题 3074">
            <a:extLst>
              <a:ext uri="{FF2B5EF4-FFF2-40B4-BE49-F238E27FC236}">
                <a16:creationId xmlns:a16="http://schemas.microsoft.com/office/drawing/2014/main" id="{EE9A697F-AF94-4DF7-80B1-F011F35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6021389"/>
            <a:ext cx="57927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600"/>
              <a:t>---- </a:t>
            </a:r>
            <a:r>
              <a:rPr lang="zh-CN" altLang="en-US" sz="1600"/>
              <a:t>小</a:t>
            </a:r>
            <a:r>
              <a:rPr lang="en-US" altLang="zh-CN" sz="1600"/>
              <a:t>D</a:t>
            </a:r>
            <a:r>
              <a:rPr lang="zh-CN" altLang="en-US" sz="1600"/>
              <a:t>课堂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96295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29284</TotalTime>
  <Words>781</Words>
  <Application>Microsoft Office PowerPoint</Application>
  <PresentationFormat>宽屏</PresentationFormat>
  <Paragraphs>234</Paragraphs>
  <Slides>78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4" baseType="lpstr">
      <vt:lpstr>等线</vt:lpstr>
      <vt:lpstr>等线 Light</vt:lpstr>
      <vt:lpstr>华文楷体</vt:lpstr>
      <vt:lpstr>宋体</vt:lpstr>
      <vt:lpstr>Arial</vt:lpstr>
      <vt:lpstr>Office 主题​​</vt:lpstr>
      <vt:lpstr>并发编程原理及实战  第一章—并发编程简介 </vt:lpstr>
      <vt:lpstr> 什么是并发编程 </vt:lpstr>
      <vt:lpstr> 并发编程的挑战 之频繁的上下文切换 </vt:lpstr>
      <vt:lpstr> 并发编程的挑战 之死锁 </vt:lpstr>
      <vt:lpstr> 并发编程的挑战 之线程安全 </vt:lpstr>
      <vt:lpstr> 并发编程的挑战 之资源限制 </vt:lpstr>
      <vt:lpstr>并发编程原理及实战  第二章—线程基础 </vt:lpstr>
      <vt:lpstr> 进程与线程的区别 </vt:lpstr>
      <vt:lpstr> 线程的状态及其相互转换 </vt:lpstr>
      <vt:lpstr> 创建线程的方式（上） </vt:lpstr>
      <vt:lpstr> 创建线程的方式（下） </vt:lpstr>
      <vt:lpstr> 线程的挂起及其恢复 </vt:lpstr>
      <vt:lpstr> 线程的中断操作 </vt:lpstr>
      <vt:lpstr> 线程优先级 </vt:lpstr>
      <vt:lpstr> 守护线程 </vt:lpstr>
      <vt:lpstr>并发编程原理及实战  第三章—线程安全性 </vt:lpstr>
      <vt:lpstr> 什么是线程安全性 </vt:lpstr>
      <vt:lpstr> 从字节码角度剖析线程 不安全操作 </vt:lpstr>
      <vt:lpstr> 原子性操作 </vt:lpstr>
      <vt:lpstr> 深入理解synchronized关键字 </vt:lpstr>
      <vt:lpstr> volatile关键字 及其使用场景 </vt:lpstr>
      <vt:lpstr> 单例与线程安全 </vt:lpstr>
      <vt:lpstr> 如何避免线程安全性问题 </vt:lpstr>
      <vt:lpstr>并发编程原理及实战  第四章—锁 </vt:lpstr>
      <vt:lpstr> 锁的分类 </vt:lpstr>
      <vt:lpstr> 深入理解Lock接口 </vt:lpstr>
      <vt:lpstr>实现属于自己的锁 </vt:lpstr>
      <vt:lpstr>AbstractQueuedSynchronizer浅析</vt:lpstr>
      <vt:lpstr>深入剖析ReentrantLock源码 之非公平锁的实现</vt:lpstr>
      <vt:lpstr>深入剖析ReentrantLock源码 之公平锁的实现</vt:lpstr>
      <vt:lpstr>掌控线程执行顺序 之多线程Debug</vt:lpstr>
      <vt:lpstr>读写锁特性及ReentrantReadWriteLock的使用</vt:lpstr>
      <vt:lpstr>源码探秘之AQS如何用单一int值表示读写两种状态</vt:lpstr>
      <vt:lpstr>深入剖析ReentrantReadWriteLock 之读锁源码实现</vt:lpstr>
      <vt:lpstr>深入剖析ReentrantReadWriteLock 之写锁源码实现</vt:lpstr>
      <vt:lpstr>锁降级详解</vt:lpstr>
      <vt:lpstr>StampedLock原理及使用</vt:lpstr>
      <vt:lpstr>并发编程原理及实战  第五章—线程间的通信 </vt:lpstr>
      <vt:lpstr>wait与notify、notifyAll</vt:lpstr>
      <vt:lpstr>等待通知经典模型之 生产者消费者</vt:lpstr>
      <vt:lpstr>使用管道流进行通信</vt:lpstr>
      <vt:lpstr>Thread.join通信及其源码浅析</vt:lpstr>
      <vt:lpstr>ThreadLocal的使用</vt:lpstr>
      <vt:lpstr>Condition的使用</vt:lpstr>
      <vt:lpstr>并发编程原理及实战  第六章—原子类 </vt:lpstr>
      <vt:lpstr>什么是原子类 </vt:lpstr>
      <vt:lpstr>原子更新基本类型 </vt:lpstr>
      <vt:lpstr>原子更新数组类型</vt:lpstr>
      <vt:lpstr>原子更新属性</vt:lpstr>
      <vt:lpstr>原子更新引用</vt:lpstr>
      <vt:lpstr>并发编程原理及实战  第七章—容器 </vt:lpstr>
      <vt:lpstr>同步容器与并发容器</vt:lpstr>
      <vt:lpstr>同步容器</vt:lpstr>
      <vt:lpstr>并发容器</vt:lpstr>
      <vt:lpstr>LinkedBlockingQueue 的使用及其源码探秘</vt:lpstr>
      <vt:lpstr>并发编程原理及实战  第八章—并发工具类 </vt:lpstr>
      <vt:lpstr>CountDownLatch 的使用及其源码探秘</vt:lpstr>
      <vt:lpstr>CyclicBarrier 的使用及其源码探秘</vt:lpstr>
      <vt:lpstr>Semaphore 的使用及其源码探秘</vt:lpstr>
      <vt:lpstr>Exchanger的使用</vt:lpstr>
      <vt:lpstr>并发编程原理及实战  第九章—线程池及Executor框架 </vt:lpstr>
      <vt:lpstr>为什么要使用线程池</vt:lpstr>
      <vt:lpstr>线程池的创建及其使用</vt:lpstr>
      <vt:lpstr>Callable、Future、FutureTask</vt:lpstr>
      <vt:lpstr>线程池的核心组成部分 及其运行机制</vt:lpstr>
      <vt:lpstr>线程池拒绝策略</vt:lpstr>
      <vt:lpstr>Executor框架 </vt:lpstr>
      <vt:lpstr>线程池的使用建议 </vt:lpstr>
      <vt:lpstr>并发编程原理及实战  第十章—jvm与并发 </vt:lpstr>
      <vt:lpstr>java内存模型 </vt:lpstr>
      <vt:lpstr>先行发生原则 happens-before </vt:lpstr>
      <vt:lpstr>指令重排序 </vt:lpstr>
      <vt:lpstr>并发编程原理及实战  第十一章—实战 </vt:lpstr>
      <vt:lpstr>数据同步接口—需求分析 </vt:lpstr>
      <vt:lpstr>数据同步接口—中间表设计 </vt:lpstr>
      <vt:lpstr>数据同步接口—基础环境搭建 </vt:lpstr>
      <vt:lpstr>生产者编码实现 </vt:lpstr>
      <vt:lpstr>消费者编码实现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并发编程原理及实战  第一章—并发编程简介 </dc:title>
  <dc:creator>张伟键</dc:creator>
  <cp:lastModifiedBy>张伟键</cp:lastModifiedBy>
  <cp:revision>145</cp:revision>
  <dcterms:created xsi:type="dcterms:W3CDTF">2018-08-30T10:27:58Z</dcterms:created>
  <dcterms:modified xsi:type="dcterms:W3CDTF">2018-10-07T13:18:36Z</dcterms:modified>
</cp:coreProperties>
</file>