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7" r:id="rId6"/>
    <p:sldMasterId id="2147483709" r:id="rId7"/>
    <p:sldMasterId id="2147483721" r:id="rId8"/>
    <p:sldMasterId id="2147483733" r:id="rId9"/>
    <p:sldMasterId id="2147483745" r:id="rId10"/>
  </p:sldMasterIdLst>
  <p:notesMasterIdLst>
    <p:notesMasterId r:id="rId13"/>
  </p:notesMasterIdLst>
  <p:sldIdLst>
    <p:sldId id="448" r:id="rId11"/>
    <p:sldId id="461" r:id="rId12"/>
    <p:sldId id="527" r:id="rId14"/>
    <p:sldId id="380" r:id="rId15"/>
    <p:sldId id="539" r:id="rId16"/>
    <p:sldId id="500" r:id="rId17"/>
    <p:sldId id="498" r:id="rId18"/>
    <p:sldId id="540" r:id="rId19"/>
    <p:sldId id="572" r:id="rId20"/>
    <p:sldId id="511" r:id="rId21"/>
    <p:sldId id="582" r:id="rId22"/>
    <p:sldId id="541" r:id="rId23"/>
    <p:sldId id="517" r:id="rId24"/>
    <p:sldId id="561" r:id="rId25"/>
    <p:sldId id="562" r:id="rId26"/>
    <p:sldId id="542" r:id="rId27"/>
    <p:sldId id="592" r:id="rId28"/>
    <p:sldId id="544" r:id="rId29"/>
  </p:sldIdLst>
  <p:sldSz cx="12196445"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1A3D0"/>
    <a:srgbClr val="F8F8F8"/>
    <a:srgbClr val="A9BECB"/>
    <a:srgbClr val="781E19"/>
    <a:srgbClr val="DDDDDD"/>
    <a:srgbClr val="AF1D5C"/>
    <a:srgbClr val="D01C63"/>
    <a:srgbClr val="006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showGuides="1">
      <p:cViewPr varScale="1">
        <p:scale>
          <a:sx n="107" d="100"/>
          <a:sy n="107" d="100"/>
        </p:scale>
        <p:origin x="714" y="96"/>
      </p:cViewPr>
      <p:guideLst>
        <p:guide orient="horz" pos="2168"/>
        <p:guide pos="38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18.xml"/><Relationship Id="rId28" Type="http://schemas.openxmlformats.org/officeDocument/2006/relationships/slide" Target="slides/slide17.xml"/><Relationship Id="rId27" Type="http://schemas.openxmlformats.org/officeDocument/2006/relationships/slide" Target="slides/slide16.xml"/><Relationship Id="rId26" Type="http://schemas.openxmlformats.org/officeDocument/2006/relationships/slide" Target="slides/slide15.xml"/><Relationship Id="rId25" Type="http://schemas.openxmlformats.org/officeDocument/2006/relationships/slide" Target="slides/slide14.xml"/><Relationship Id="rId24" Type="http://schemas.openxmlformats.org/officeDocument/2006/relationships/slide" Target="slides/slide13.xml"/><Relationship Id="rId23" Type="http://schemas.openxmlformats.org/officeDocument/2006/relationships/slide" Target="slides/slide12.xml"/><Relationship Id="rId22" Type="http://schemas.openxmlformats.org/officeDocument/2006/relationships/slide" Target="slides/slide11.xml"/><Relationship Id="rId21" Type="http://schemas.openxmlformats.org/officeDocument/2006/relationships/slide" Target="slides/slide10.xml"/><Relationship Id="rId20" Type="http://schemas.openxmlformats.org/officeDocument/2006/relationships/slide" Target="slides/slide9.xml"/><Relationship Id="rId2" Type="http://schemas.openxmlformats.org/officeDocument/2006/relationships/theme" Target="theme/theme1.xml"/><Relationship Id="rId19" Type="http://schemas.openxmlformats.org/officeDocument/2006/relationships/slide" Target="slides/slide8.xml"/><Relationship Id="rId18" Type="http://schemas.openxmlformats.org/officeDocument/2006/relationships/slide" Target="slides/slide7.xml"/><Relationship Id="rId17" Type="http://schemas.openxmlformats.org/officeDocument/2006/relationships/slide" Target="slides/slide6.xml"/><Relationship Id="rId16" Type="http://schemas.openxmlformats.org/officeDocument/2006/relationships/slide" Target="slides/slide5.xml"/><Relationship Id="rId15" Type="http://schemas.openxmlformats.org/officeDocument/2006/relationships/slide" Target="slides/slide4.xml"/><Relationship Id="rId14" Type="http://schemas.openxmlformats.org/officeDocument/2006/relationships/slide" Target="slides/slide3.xml"/><Relationship Id="rId13" Type="http://schemas.openxmlformats.org/officeDocument/2006/relationships/notesMaster" Target="notesMasters/notesMaster1.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59EF015-F3B6-49FB-B9DB-63F1E967883D}" type="datetimeFigureOut">
              <a:rPr lang="zh-CN" altLang="en-US"/>
            </a:fld>
            <a:endParaRPr lang="en-US" altLang="zh-CN"/>
          </a:p>
        </p:txBody>
      </p:sp>
      <p:sp>
        <p:nvSpPr>
          <p:cNvPr id="10244"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467521EB-5711-4726-8947-0FA1F056053E}"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590550"/>
            <a:ext cx="2627313" cy="5286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41375" y="590550"/>
            <a:ext cx="7734300" cy="52863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41375" y="1600200"/>
            <a:ext cx="5180013"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181600"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590550"/>
            <a:ext cx="2627313" cy="5286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41375" y="590550"/>
            <a:ext cx="7734300" cy="52863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41375" y="1600200"/>
            <a:ext cx="5180013"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181600"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41375" y="1600200"/>
            <a:ext cx="5180013"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181600"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590550"/>
            <a:ext cx="2627313" cy="5286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41375" y="590550"/>
            <a:ext cx="7734300" cy="52863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1" y="762896"/>
            <a:ext cx="12188827" cy="45711"/>
          </a:xfrm>
          <a:prstGeom prst="rect">
            <a:avLst/>
          </a:prstGeom>
          <a:solidFill>
            <a:srgbClr val="005292"/>
          </a:solidFill>
          <a:ln>
            <a:solidFill>
              <a:srgbClr val="005292"/>
            </a:solidFill>
          </a:ln>
        </p:spPr>
        <p:style>
          <a:lnRef idx="2">
            <a:schemeClr val="accent1">
              <a:shade val="50000"/>
            </a:schemeClr>
          </a:lnRef>
          <a:fillRef idx="1">
            <a:schemeClr val="accent1"/>
          </a:fillRef>
          <a:effectRef idx="0">
            <a:schemeClr val="accent1"/>
          </a:effectRef>
          <a:fontRef idx="minor">
            <a:schemeClr val="lt1"/>
          </a:fontRef>
        </p:style>
        <p:txBody>
          <a:bodyPr lIns="121875" tIns="60936" rIns="121875" bIns="60936" anchor="ctr"/>
          <a:lstStyle/>
          <a:p>
            <a:pPr algn="ctr" fontAlgn="auto">
              <a:spcBef>
                <a:spcPts val="0"/>
              </a:spcBef>
              <a:spcAft>
                <a:spcPts val="0"/>
              </a:spcAft>
              <a:defRPr/>
            </a:pPr>
            <a:endParaRPr lang="zh-CN" altLang="en-US" sz="100"/>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41375" y="1600200"/>
            <a:ext cx="5180013"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181600"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590550"/>
            <a:ext cx="2627313" cy="5286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41375" y="590550"/>
            <a:ext cx="7734300" cy="52863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41375" y="1600200"/>
            <a:ext cx="5180013"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181600"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590550"/>
            <a:ext cx="2627313" cy="5286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41375" y="590550"/>
            <a:ext cx="7734300" cy="52863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41375" y="1600200"/>
            <a:ext cx="5180013"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181600"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590550"/>
            <a:ext cx="2627313" cy="5286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41375" y="590550"/>
            <a:ext cx="7734300" cy="52863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image" Target="../media/image1.jpeg"/><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3" Type="http://schemas.openxmlformats.org/officeDocument/2006/relationships/theme" Target="../theme/theme6.xml"/><Relationship Id="rId12" Type="http://schemas.openxmlformats.org/officeDocument/2006/relationships/image" Target="../media/image1.jpeg"/><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5" Type="http://schemas.openxmlformats.org/officeDocument/2006/relationships/theme" Target="../theme/theme7.xml"/><Relationship Id="rId24" Type="http://schemas.openxmlformats.org/officeDocument/2006/relationships/image" Target="../media/image14.png"/><Relationship Id="rId23" Type="http://schemas.openxmlformats.org/officeDocument/2006/relationships/image" Target="../media/image13.png"/><Relationship Id="rId22" Type="http://schemas.openxmlformats.org/officeDocument/2006/relationships/image" Target="../media/image12.png"/><Relationship Id="rId21" Type="http://schemas.openxmlformats.org/officeDocument/2006/relationships/image" Target="../media/image11.png"/><Relationship Id="rId20" Type="http://schemas.openxmlformats.org/officeDocument/2006/relationships/image" Target="../media/image10.png"/><Relationship Id="rId2" Type="http://schemas.openxmlformats.org/officeDocument/2006/relationships/slideLayout" Target="../slideLayouts/slideLayout69.xml"/><Relationship Id="rId19" Type="http://schemas.openxmlformats.org/officeDocument/2006/relationships/image" Target="../media/image9.png"/><Relationship Id="rId18" Type="http://schemas.openxmlformats.org/officeDocument/2006/relationships/image" Target="../media/image8.png"/><Relationship Id="rId17" Type="http://schemas.openxmlformats.org/officeDocument/2006/relationships/image" Target="../media/image7.png"/><Relationship Id="rId16" Type="http://schemas.openxmlformats.org/officeDocument/2006/relationships/image" Target="../media/image6.png"/><Relationship Id="rId15" Type="http://schemas.openxmlformats.org/officeDocument/2006/relationships/image" Target="../media/image5.png"/><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2" Type="http://schemas.openxmlformats.org/officeDocument/2006/relationships/theme" Target="../theme/theme8.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3" Type="http://schemas.openxmlformats.org/officeDocument/2006/relationships/theme" Target="../theme/theme9.xml"/><Relationship Id="rId12" Type="http://schemas.openxmlformats.org/officeDocument/2006/relationships/image" Target="../media/image1.jpeg"/><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375" y="590550"/>
            <a:ext cx="1051401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Rectangle 3"/>
          <p:cNvSpPr>
            <a:spLocks noGrp="1" noChangeArrowheads="1"/>
          </p:cNvSpPr>
          <p:nvPr>
            <p:ph type="body" idx="1"/>
          </p:nvPr>
        </p:nvSpPr>
        <p:spPr bwMode="auto">
          <a:xfrm>
            <a:off x="841375" y="1600200"/>
            <a:ext cx="1051401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anose="02010609030101010101"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2051"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400" kern="12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anose="02010609030101010101"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841375" y="590550"/>
            <a:ext cx="1051401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3075" name="Rectangle 3"/>
          <p:cNvSpPr>
            <a:spLocks noGrp="1" noChangeArrowheads="1"/>
          </p:cNvSpPr>
          <p:nvPr>
            <p:ph type="body" idx="1"/>
          </p:nvPr>
        </p:nvSpPr>
        <p:spPr bwMode="auto">
          <a:xfrm>
            <a:off x="841375" y="1600200"/>
            <a:ext cx="1051401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anose="02010609030101010101"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4098" name="Group 2"/>
          <p:cNvGrpSpPr/>
          <p:nvPr userDrawn="1"/>
        </p:nvGrpSpPr>
        <p:grpSpPr bwMode="auto">
          <a:xfrm>
            <a:off x="11096625" y="0"/>
            <a:ext cx="457200" cy="538163"/>
            <a:chOff x="0" y="0"/>
            <a:chExt cx="457200" cy="538163"/>
          </a:xfrm>
        </p:grpSpPr>
        <p:sp>
          <p:nvSpPr>
            <p:cNvPr id="4099" name="Freeform 5"/>
            <p:cNvSpPr/>
            <p:nvPr userDrawn="1"/>
          </p:nvSpPr>
          <p:spPr bwMode="auto">
            <a:xfrm>
              <a:off x="12700" y="0"/>
              <a:ext cx="444500" cy="538163"/>
            </a:xfrm>
            <a:custGeom>
              <a:avLst/>
              <a:gdLst>
                <a:gd name="T0" fmla="*/ 564 w 564"/>
                <a:gd name="T1" fmla="*/ 674 h 674"/>
                <a:gd name="T2" fmla="*/ 262 w 564"/>
                <a:gd name="T3" fmla="*/ 540 h 674"/>
                <a:gd name="T4" fmla="*/ 0 w 564"/>
                <a:gd name="T5" fmla="*/ 658 h 674"/>
                <a:gd name="T6" fmla="*/ 0 w 564"/>
                <a:gd name="T7" fmla="*/ 0 h 674"/>
                <a:gd name="T8" fmla="*/ 564 w 564"/>
                <a:gd name="T9" fmla="*/ 0 h 674"/>
                <a:gd name="T10" fmla="*/ 564 w 564"/>
                <a:gd name="T11" fmla="*/ 674 h 674"/>
              </a:gdLst>
              <a:ahLst/>
              <a:cxnLst>
                <a:cxn ang="0">
                  <a:pos x="T0" y="T1"/>
                </a:cxn>
                <a:cxn ang="0">
                  <a:pos x="T2" y="T3"/>
                </a:cxn>
                <a:cxn ang="0">
                  <a:pos x="T4" y="T5"/>
                </a:cxn>
                <a:cxn ang="0">
                  <a:pos x="T6" y="T7"/>
                </a:cxn>
                <a:cxn ang="0">
                  <a:pos x="T8" y="T9"/>
                </a:cxn>
                <a:cxn ang="0">
                  <a:pos x="T10" y="T11"/>
                </a:cxn>
              </a:cxnLst>
              <a:rect l="0" t="0" r="r" b="b"/>
              <a:pathLst>
                <a:path w="564" h="674">
                  <a:moveTo>
                    <a:pt x="564" y="674"/>
                  </a:moveTo>
                  <a:lnTo>
                    <a:pt x="262" y="540"/>
                  </a:lnTo>
                  <a:lnTo>
                    <a:pt x="0" y="658"/>
                  </a:lnTo>
                  <a:lnTo>
                    <a:pt x="0" y="0"/>
                  </a:lnTo>
                  <a:lnTo>
                    <a:pt x="564" y="0"/>
                  </a:lnTo>
                  <a:lnTo>
                    <a:pt x="564" y="674"/>
                  </a:lnTo>
                  <a:close/>
                </a:path>
              </a:pathLst>
            </a:custGeom>
            <a:solidFill>
              <a:srgbClr val="746D6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0" name="Freeform 6"/>
            <p:cNvSpPr/>
            <p:nvPr userDrawn="1"/>
          </p:nvSpPr>
          <p:spPr bwMode="auto">
            <a:xfrm>
              <a:off x="0" y="0"/>
              <a:ext cx="442913" cy="514350"/>
            </a:xfrm>
            <a:custGeom>
              <a:avLst/>
              <a:gdLst>
                <a:gd name="T0" fmla="*/ 564 w 564"/>
                <a:gd name="T1" fmla="*/ 644 h 644"/>
                <a:gd name="T2" fmla="*/ 279 w 564"/>
                <a:gd name="T3" fmla="*/ 522 h 644"/>
                <a:gd name="T4" fmla="*/ 0 w 564"/>
                <a:gd name="T5" fmla="*/ 644 h 644"/>
                <a:gd name="T6" fmla="*/ 0 w 564"/>
                <a:gd name="T7" fmla="*/ 0 h 644"/>
                <a:gd name="T8" fmla="*/ 564 w 564"/>
                <a:gd name="T9" fmla="*/ 0 h 644"/>
                <a:gd name="T10" fmla="*/ 564 w 564"/>
                <a:gd name="T11" fmla="*/ 644 h 644"/>
              </a:gdLst>
              <a:ahLst/>
              <a:cxnLst>
                <a:cxn ang="0">
                  <a:pos x="T0" y="T1"/>
                </a:cxn>
                <a:cxn ang="0">
                  <a:pos x="T2" y="T3"/>
                </a:cxn>
                <a:cxn ang="0">
                  <a:pos x="T4" y="T5"/>
                </a:cxn>
                <a:cxn ang="0">
                  <a:pos x="T6" y="T7"/>
                </a:cxn>
                <a:cxn ang="0">
                  <a:pos x="T8" y="T9"/>
                </a:cxn>
                <a:cxn ang="0">
                  <a:pos x="T10" y="T11"/>
                </a:cxn>
              </a:cxnLst>
              <a:rect l="0" t="0" r="r" b="b"/>
              <a:pathLst>
                <a:path w="564" h="644">
                  <a:moveTo>
                    <a:pt x="564" y="644"/>
                  </a:moveTo>
                  <a:lnTo>
                    <a:pt x="279" y="522"/>
                  </a:lnTo>
                  <a:lnTo>
                    <a:pt x="0" y="644"/>
                  </a:lnTo>
                  <a:lnTo>
                    <a:pt x="0" y="0"/>
                  </a:lnTo>
                  <a:lnTo>
                    <a:pt x="564" y="0"/>
                  </a:lnTo>
                  <a:lnTo>
                    <a:pt x="564" y="64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101" name="TextBox 6"/>
          <p:cNvSpPr txBox="1">
            <a:spLocks noChangeArrowheads="1"/>
          </p:cNvSpPr>
          <p:nvPr userDrawn="1"/>
        </p:nvSpPr>
        <p:spPr bwMode="auto">
          <a:xfrm>
            <a:off x="11114088" y="87313"/>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fld id="{5DF0EF99-13D3-4707-9EE9-E6AB06C564AB}" type="slidenum">
              <a:rPr lang="zh-CN" altLang="en-US" sz="1600">
                <a:solidFill>
                  <a:srgbClr val="F8F8F8"/>
                </a:solidFill>
                <a:latin typeface="微软雅黑" panose="020B0503020204020204" pitchFamily="34" charset="-122"/>
                <a:ea typeface="微软雅黑" panose="020B0503020204020204" pitchFamily="34" charset="-122"/>
              </a:rPr>
            </a:fld>
            <a:endParaRPr lang="zh-CN" altLang="en-US" sz="1600">
              <a:solidFill>
                <a:srgbClr val="F8F8F8"/>
              </a:solidFill>
              <a:latin typeface="微软雅黑" panose="020B0503020204020204" pitchFamily="34" charset="-122"/>
              <a:ea typeface="微软雅黑" panose="020B0503020204020204" pitchFamily="34" charset="-122"/>
            </a:endParaRPr>
          </a:p>
        </p:txBody>
      </p:sp>
      <p:sp>
        <p:nvSpPr>
          <p:cNvPr id="4102" name="Rectangle 9"/>
          <p:cNvSpPr>
            <a:spLocks noChangeArrowheads="1"/>
          </p:cNvSpPr>
          <p:nvPr/>
        </p:nvSpPr>
        <p:spPr bwMode="auto">
          <a:xfrm>
            <a:off x="0" y="6732588"/>
            <a:ext cx="12196763" cy="1254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3" name="Rectangle 2"/>
          <p:cNvSpPr>
            <a:spLocks noGrp="1" noChangeArrowheads="1"/>
          </p:cNvSpPr>
          <p:nvPr>
            <p:ph type="title"/>
          </p:nvPr>
        </p:nvSpPr>
        <p:spPr bwMode="auto">
          <a:xfrm>
            <a:off x="841375" y="590550"/>
            <a:ext cx="1051401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4104" name="Rectangle 3"/>
          <p:cNvSpPr>
            <a:spLocks noGrp="1" noChangeArrowheads="1"/>
          </p:cNvSpPr>
          <p:nvPr>
            <p:ph type="body" idx="1"/>
          </p:nvPr>
        </p:nvSpPr>
        <p:spPr bwMode="auto">
          <a:xfrm>
            <a:off x="841375" y="1600200"/>
            <a:ext cx="1051401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400"/>
                                        <p:tgtEl>
                                          <p:spTgt spid="4098"/>
                                        </p:tgtEl>
                                      </p:cBhvr>
                                    </p:animEffect>
                                    <p:anim calcmode="lin" valueType="num">
                                      <p:cBhvr>
                                        <p:cTn id="8" dur="400" fill="hold"/>
                                        <p:tgtEl>
                                          <p:spTgt spid="4098"/>
                                        </p:tgtEl>
                                        <p:attrNameLst>
                                          <p:attrName>ppt_x</p:attrName>
                                        </p:attrNameLst>
                                      </p:cBhvr>
                                      <p:tavLst>
                                        <p:tav tm="0">
                                          <p:val>
                                            <p:strVal val="#ppt_x"/>
                                          </p:val>
                                        </p:tav>
                                        <p:tav tm="100000">
                                          <p:val>
                                            <p:strVal val="#ppt_x"/>
                                          </p:val>
                                        </p:tav>
                                      </p:tavLst>
                                    </p:anim>
                                    <p:anim calcmode="lin" valueType="num">
                                      <p:cBhvr>
                                        <p:cTn id="9" dur="400" fill="hold"/>
                                        <p:tgtEl>
                                          <p:spTgt spid="409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fade">
                                      <p:cBhvr>
                                        <p:cTn id="12" dur="400"/>
                                        <p:tgtEl>
                                          <p:spTgt spid="4101"/>
                                        </p:tgtEl>
                                      </p:cBhvr>
                                    </p:animEffect>
                                    <p:anim calcmode="lin" valueType="num">
                                      <p:cBhvr>
                                        <p:cTn id="13" dur="400" fill="hold"/>
                                        <p:tgtEl>
                                          <p:spTgt spid="4101"/>
                                        </p:tgtEl>
                                        <p:attrNameLst>
                                          <p:attrName>ppt_x</p:attrName>
                                        </p:attrNameLst>
                                      </p:cBhvr>
                                      <p:tavLst>
                                        <p:tav tm="0">
                                          <p:val>
                                            <p:strVal val="#ppt_x"/>
                                          </p:val>
                                        </p:tav>
                                        <p:tav tm="100000">
                                          <p:val>
                                            <p:strVal val="#ppt_x"/>
                                          </p:val>
                                        </p:tav>
                                      </p:tavLst>
                                    </p:anim>
                                    <p:anim calcmode="lin" valueType="num">
                                      <p:cBhvr>
                                        <p:cTn id="14" dur="400" fill="hold"/>
                                        <p:tgtEl>
                                          <p:spTgt spid="4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utoUpdateAnimBg="0"/>
    </p:bldLst>
  </p:timing>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anose="02010609030101010101"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841375" y="590550"/>
            <a:ext cx="1051401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5123" name="Rectangle 3"/>
          <p:cNvSpPr>
            <a:spLocks noGrp="1" noChangeArrowheads="1"/>
          </p:cNvSpPr>
          <p:nvPr>
            <p:ph type="body" idx="1"/>
          </p:nvPr>
        </p:nvSpPr>
        <p:spPr bwMode="auto">
          <a:xfrm>
            <a:off x="841375" y="1600200"/>
            <a:ext cx="1051401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dk2" tx1="lt1" bg2="dk1"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anose="02010609030101010101"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841375" y="590550"/>
            <a:ext cx="1051401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6147" name="Rectangle 3"/>
          <p:cNvSpPr>
            <a:spLocks noGrp="1" noChangeArrowheads="1"/>
          </p:cNvSpPr>
          <p:nvPr>
            <p:ph type="body" idx="1"/>
          </p:nvPr>
        </p:nvSpPr>
        <p:spPr bwMode="auto">
          <a:xfrm>
            <a:off x="841375" y="1600200"/>
            <a:ext cx="1051401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dk2" tx1="lt1" bg2="dk1"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anose="02010609030101010101"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pic>
        <p:nvPicPr>
          <p:cNvPr id="7170" name="Picture 2" descr="PPECLOGO-eff-0-1"/>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146550" y="2886075"/>
            <a:ext cx="1060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PPECLOGO-eff-0-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431213" y="2757488"/>
            <a:ext cx="10953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descr="PPECLOGO-eff-0-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39813" y="1447800"/>
            <a:ext cx="30146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PPECLOGO-eff-0-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467225" y="37703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PPECLOGO-eff-0-1"/>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377113" y="2903538"/>
            <a:ext cx="4000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8" descr="PPECLOGO-eff-0-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278438" y="2574925"/>
            <a:ext cx="981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9" descr="PPECLOGO-eff-5-4"/>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3262313" y="3206750"/>
            <a:ext cx="14779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10" descr="PPECLOGO-eff-5-2"/>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353050" y="3446463"/>
            <a:ext cx="18335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11" descr="PPECLOGO-eff-5-4"/>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9885363" y="2725738"/>
            <a:ext cx="1117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12" descr="PPECLOGO-eff-0-1"/>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7942263" y="3624263"/>
            <a:ext cx="5222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13" descr="PPECLOGO-eff-0-1"/>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11255375" y="2365375"/>
            <a:ext cx="5222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14" descr="PPECLOGO-eff2-1-2"/>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2054225" y="2795588"/>
            <a:ext cx="16970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15" descr="PPECLOGO-eff2-1-3"/>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3983038" y="2786063"/>
            <a:ext cx="438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6" descr="PPECLOGO-eff2-1-4"/>
          <p:cNvPicPr>
            <a:picLocks noChangeAspect="1"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8520113" y="3325813"/>
            <a:ext cx="70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Picture 17" descr="PPECLOGO-eff2-1-3"/>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9239250" y="2909888"/>
            <a:ext cx="360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5" name="Picture 18" descr="PPECLOGO-eff2-1-3"/>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9745663" y="3446463"/>
            <a:ext cx="2809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6" name="Rectangle 2"/>
          <p:cNvSpPr>
            <a:spLocks noGrp="1" noChangeArrowheads="1"/>
          </p:cNvSpPr>
          <p:nvPr>
            <p:ph type="title"/>
          </p:nvPr>
        </p:nvSpPr>
        <p:spPr bwMode="auto">
          <a:xfrm>
            <a:off x="841375" y="590550"/>
            <a:ext cx="1051401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7187" name="Rectangle 3"/>
          <p:cNvSpPr>
            <a:spLocks noGrp="1" noChangeArrowheads="1"/>
          </p:cNvSpPr>
          <p:nvPr>
            <p:ph type="body" idx="1"/>
          </p:nvPr>
        </p:nvSpPr>
        <p:spPr bwMode="auto">
          <a:xfrm>
            <a:off x="841375" y="1600200"/>
            <a:ext cx="1051401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dk2" tx1="lt1" bg2="dk1"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76"/>
                                        </p:tgtEl>
                                        <p:attrNameLst>
                                          <p:attrName>style.visibility</p:attrName>
                                        </p:attrNameLst>
                                      </p:cBhvr>
                                      <p:to>
                                        <p:strVal val="visible"/>
                                      </p:to>
                                    </p:set>
                                    <p:animEffect transition="in" filter="fade">
                                      <p:cBhvr>
                                        <p:cTn id="7" dur="500"/>
                                        <p:tgtEl>
                                          <p:spTgt spid="7176"/>
                                        </p:tgtEl>
                                      </p:cBhvr>
                                    </p:animEffect>
                                  </p:childTnLst>
                                </p:cTn>
                              </p:par>
                              <p:par>
                                <p:cTn id="8" presetID="10" presetClass="entr" presetSubtype="0" fill="hold" nodeType="withEffect">
                                  <p:stCondLst>
                                    <p:cond delay="0"/>
                                  </p:stCondLst>
                                  <p:childTnLst>
                                    <p:set>
                                      <p:cBhvr>
                                        <p:cTn id="9" dur="1" fill="hold">
                                          <p:stCondLst>
                                            <p:cond delay="0"/>
                                          </p:stCondLst>
                                        </p:cTn>
                                        <p:tgtEl>
                                          <p:spTgt spid="7173"/>
                                        </p:tgtEl>
                                        <p:attrNameLst>
                                          <p:attrName>style.visibility</p:attrName>
                                        </p:attrNameLst>
                                      </p:cBhvr>
                                      <p:to>
                                        <p:strVal val="visible"/>
                                      </p:to>
                                    </p:set>
                                    <p:animEffect transition="in" filter="fade">
                                      <p:cBhvr>
                                        <p:cTn id="10" dur="500"/>
                                        <p:tgtEl>
                                          <p:spTgt spid="7173"/>
                                        </p:tgtEl>
                                      </p:cBhvr>
                                    </p:animEffect>
                                  </p:childTnLst>
                                </p:cTn>
                              </p:par>
                              <p:par>
                                <p:cTn id="11" presetID="10" presetClass="entr" presetSubtype="0" fill="hold" nodeType="withEffect">
                                  <p:stCondLst>
                                    <p:cond delay="0"/>
                                  </p:stCondLst>
                                  <p:childTnLst>
                                    <p:set>
                                      <p:cBhvr>
                                        <p:cTn id="12" dur="1" fill="hold">
                                          <p:stCondLst>
                                            <p:cond delay="0"/>
                                          </p:stCondLst>
                                        </p:cTn>
                                        <p:tgtEl>
                                          <p:spTgt spid="7172"/>
                                        </p:tgtEl>
                                        <p:attrNameLst>
                                          <p:attrName>style.visibility</p:attrName>
                                        </p:attrNameLst>
                                      </p:cBhvr>
                                      <p:to>
                                        <p:strVal val="visible"/>
                                      </p:to>
                                    </p:set>
                                    <p:animEffect transition="in" filter="fade">
                                      <p:cBhvr>
                                        <p:cTn id="13" dur="500"/>
                                        <p:tgtEl>
                                          <p:spTgt spid="7172"/>
                                        </p:tgtEl>
                                      </p:cBhvr>
                                    </p:animEffect>
                                  </p:childTnLst>
                                </p:cTn>
                              </p:par>
                              <p:par>
                                <p:cTn id="14" presetID="10" presetClass="entr" presetSubtype="0" fill="hold" nodeType="withEffect">
                                  <p:stCondLst>
                                    <p:cond delay="0"/>
                                  </p:stCondLst>
                                  <p:childTnLst>
                                    <p:set>
                                      <p:cBhvr>
                                        <p:cTn id="15" dur="1" fill="hold">
                                          <p:stCondLst>
                                            <p:cond delay="0"/>
                                          </p:stCondLst>
                                        </p:cTn>
                                        <p:tgtEl>
                                          <p:spTgt spid="7170"/>
                                        </p:tgtEl>
                                        <p:attrNameLst>
                                          <p:attrName>style.visibility</p:attrName>
                                        </p:attrNameLst>
                                      </p:cBhvr>
                                      <p:to>
                                        <p:strVal val="visible"/>
                                      </p:to>
                                    </p:set>
                                    <p:animEffect transition="in" filter="fade">
                                      <p:cBhvr>
                                        <p:cTn id="16" dur="500"/>
                                        <p:tgtEl>
                                          <p:spTgt spid="7170"/>
                                        </p:tgtEl>
                                      </p:cBhvr>
                                    </p:animEffect>
                                  </p:childTnLst>
                                </p:cTn>
                              </p:par>
                              <p:par>
                                <p:cTn id="17" presetID="10" presetClass="entr" presetSubtype="0" fill="hold" nodeType="withEffect">
                                  <p:stCondLst>
                                    <p:cond delay="0"/>
                                  </p:stCondLst>
                                  <p:childTnLst>
                                    <p:set>
                                      <p:cBhvr>
                                        <p:cTn id="18" dur="1" fill="hold">
                                          <p:stCondLst>
                                            <p:cond delay="0"/>
                                          </p:stCondLst>
                                        </p:cTn>
                                        <p:tgtEl>
                                          <p:spTgt spid="7175"/>
                                        </p:tgtEl>
                                        <p:attrNameLst>
                                          <p:attrName>style.visibility</p:attrName>
                                        </p:attrNameLst>
                                      </p:cBhvr>
                                      <p:to>
                                        <p:strVal val="visible"/>
                                      </p:to>
                                    </p:set>
                                    <p:animEffect transition="in" filter="fade">
                                      <p:cBhvr>
                                        <p:cTn id="19" dur="500"/>
                                        <p:tgtEl>
                                          <p:spTgt spid="7175"/>
                                        </p:tgtEl>
                                      </p:cBhvr>
                                    </p:animEffect>
                                  </p:childTnLst>
                                </p:cTn>
                              </p:par>
                              <p:par>
                                <p:cTn id="20" presetID="10" presetClass="entr" presetSubtype="0" fill="hold" nodeType="withEffect">
                                  <p:stCondLst>
                                    <p:cond delay="0"/>
                                  </p:stCondLst>
                                  <p:childTnLst>
                                    <p:set>
                                      <p:cBhvr>
                                        <p:cTn id="21" dur="1" fill="hold">
                                          <p:stCondLst>
                                            <p:cond delay="0"/>
                                          </p:stCondLst>
                                        </p:cTn>
                                        <p:tgtEl>
                                          <p:spTgt spid="7177"/>
                                        </p:tgtEl>
                                        <p:attrNameLst>
                                          <p:attrName>style.visibility</p:attrName>
                                        </p:attrNameLst>
                                      </p:cBhvr>
                                      <p:to>
                                        <p:strVal val="visible"/>
                                      </p:to>
                                    </p:set>
                                    <p:animEffect transition="in" filter="fade">
                                      <p:cBhvr>
                                        <p:cTn id="22" dur="500"/>
                                        <p:tgtEl>
                                          <p:spTgt spid="7177"/>
                                        </p:tgtEl>
                                      </p:cBhvr>
                                    </p:animEffect>
                                  </p:childTnLst>
                                </p:cTn>
                              </p:par>
                              <p:par>
                                <p:cTn id="23" presetID="10" presetClass="entr" presetSubtype="0" fill="hold" nodeType="withEffect">
                                  <p:stCondLst>
                                    <p:cond delay="0"/>
                                  </p:stCondLst>
                                  <p:childTnLst>
                                    <p:set>
                                      <p:cBhvr>
                                        <p:cTn id="24" dur="1" fill="hold">
                                          <p:stCondLst>
                                            <p:cond delay="0"/>
                                          </p:stCondLst>
                                        </p:cTn>
                                        <p:tgtEl>
                                          <p:spTgt spid="7179"/>
                                        </p:tgtEl>
                                        <p:attrNameLst>
                                          <p:attrName>style.visibility</p:attrName>
                                        </p:attrNameLst>
                                      </p:cBhvr>
                                      <p:to>
                                        <p:strVal val="visible"/>
                                      </p:to>
                                    </p:set>
                                    <p:animEffect transition="in" filter="fade">
                                      <p:cBhvr>
                                        <p:cTn id="25" dur="500"/>
                                        <p:tgtEl>
                                          <p:spTgt spid="7179"/>
                                        </p:tgtEl>
                                      </p:cBhvr>
                                    </p:animEffect>
                                  </p:childTnLst>
                                </p:cTn>
                              </p:par>
                              <p:par>
                                <p:cTn id="26" presetID="10" presetClass="entr" presetSubtype="0" fill="hold" nodeType="withEffect">
                                  <p:stCondLst>
                                    <p:cond delay="0"/>
                                  </p:stCondLst>
                                  <p:childTnLst>
                                    <p:set>
                                      <p:cBhvr>
                                        <p:cTn id="27" dur="1" fill="hold">
                                          <p:stCondLst>
                                            <p:cond delay="0"/>
                                          </p:stCondLst>
                                        </p:cTn>
                                        <p:tgtEl>
                                          <p:spTgt spid="7171"/>
                                        </p:tgtEl>
                                        <p:attrNameLst>
                                          <p:attrName>style.visibility</p:attrName>
                                        </p:attrNameLst>
                                      </p:cBhvr>
                                      <p:to>
                                        <p:strVal val="visible"/>
                                      </p:to>
                                    </p:set>
                                    <p:animEffect transition="in" filter="fade">
                                      <p:cBhvr>
                                        <p:cTn id="28" dur="500"/>
                                        <p:tgtEl>
                                          <p:spTgt spid="7171"/>
                                        </p:tgtEl>
                                      </p:cBhvr>
                                    </p:animEffect>
                                  </p:childTnLst>
                                </p:cTn>
                              </p:par>
                              <p:par>
                                <p:cTn id="29" presetID="10" presetClass="entr" presetSubtype="0" fill="hold" nodeType="withEffect">
                                  <p:stCondLst>
                                    <p:cond delay="0"/>
                                  </p:stCondLst>
                                  <p:childTnLst>
                                    <p:set>
                                      <p:cBhvr>
                                        <p:cTn id="30" dur="1" fill="hold">
                                          <p:stCondLst>
                                            <p:cond delay="0"/>
                                          </p:stCondLst>
                                        </p:cTn>
                                        <p:tgtEl>
                                          <p:spTgt spid="7178"/>
                                        </p:tgtEl>
                                        <p:attrNameLst>
                                          <p:attrName>style.visibility</p:attrName>
                                        </p:attrNameLst>
                                      </p:cBhvr>
                                      <p:to>
                                        <p:strVal val="visible"/>
                                      </p:to>
                                    </p:set>
                                    <p:animEffect transition="in" filter="fade">
                                      <p:cBhvr>
                                        <p:cTn id="31" dur="500"/>
                                        <p:tgtEl>
                                          <p:spTgt spid="7178"/>
                                        </p:tgtEl>
                                      </p:cBhvr>
                                    </p:animEffect>
                                  </p:childTnLst>
                                </p:cTn>
                              </p:par>
                              <p:par>
                                <p:cTn id="32" presetID="10" presetClass="entr" presetSubtype="0" fill="hold" nodeType="withEffect">
                                  <p:stCondLst>
                                    <p:cond delay="0"/>
                                  </p:stCondLst>
                                  <p:childTnLst>
                                    <p:set>
                                      <p:cBhvr>
                                        <p:cTn id="33" dur="1" fill="hold">
                                          <p:stCondLst>
                                            <p:cond delay="0"/>
                                          </p:stCondLst>
                                        </p:cTn>
                                        <p:tgtEl>
                                          <p:spTgt spid="7174"/>
                                        </p:tgtEl>
                                        <p:attrNameLst>
                                          <p:attrName>style.visibility</p:attrName>
                                        </p:attrNameLst>
                                      </p:cBhvr>
                                      <p:to>
                                        <p:strVal val="visible"/>
                                      </p:to>
                                    </p:set>
                                    <p:animEffect transition="in" filter="fade">
                                      <p:cBhvr>
                                        <p:cTn id="34" dur="500"/>
                                        <p:tgtEl>
                                          <p:spTgt spid="7174"/>
                                        </p:tgtEl>
                                      </p:cBhvr>
                                    </p:animEffect>
                                  </p:childTnLst>
                                </p:cTn>
                              </p:par>
                              <p:par>
                                <p:cTn id="35" presetID="10" presetClass="entr" presetSubtype="0" fill="hold" nodeType="withEffect">
                                  <p:stCondLst>
                                    <p:cond delay="0"/>
                                  </p:stCondLst>
                                  <p:childTnLst>
                                    <p:set>
                                      <p:cBhvr>
                                        <p:cTn id="36" dur="1" fill="hold">
                                          <p:stCondLst>
                                            <p:cond delay="0"/>
                                          </p:stCondLst>
                                        </p:cTn>
                                        <p:tgtEl>
                                          <p:spTgt spid="7180"/>
                                        </p:tgtEl>
                                        <p:attrNameLst>
                                          <p:attrName>style.visibility</p:attrName>
                                        </p:attrNameLst>
                                      </p:cBhvr>
                                      <p:to>
                                        <p:strVal val="visible"/>
                                      </p:to>
                                    </p:set>
                                    <p:animEffect transition="in" filter="fade">
                                      <p:cBhvr>
                                        <p:cTn id="37" dur="500"/>
                                        <p:tgtEl>
                                          <p:spTgt spid="7180"/>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7178"/>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7171"/>
                                        </p:tgtEl>
                                        <p:attrNameLst>
                                          <p:attrName>ppt_x</p:attrName>
                                          <p:attrName>ppt_y</p:attrName>
                                        </p:attrNameLst>
                                      </p:cBhvr>
                                      <p:rCtr x="-156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7174"/>
                                        </p:tgtEl>
                                        <p:attrNameLst>
                                          <p:attrName>ppt_x</p:attrName>
                                          <p:attrName>ppt_y</p:attrName>
                                        </p:attrNameLst>
                                      </p:cBhvr>
                                      <p:rCtr x="-234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7175"/>
                                        </p:tgtEl>
                                        <p:attrNameLst>
                                          <p:attrName>ppt_x</p:attrName>
                                          <p:attrName>ppt_y</p:attrName>
                                        </p:attrNameLst>
                                      </p:cBhvr>
                                      <p:rCtr x="-96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173"/>
                                        </p:tgtEl>
                                        <p:attrNameLst>
                                          <p:attrName>ppt_x</p:attrName>
                                          <p:attrName>ppt_y</p:attrName>
                                        </p:attrNameLst>
                                      </p:cBhvr>
                                      <p:rCtr x="-216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7170"/>
                                        </p:tgtEl>
                                        <p:attrNameLst>
                                          <p:attrName>ppt_x</p:attrName>
                                          <p:attrName>ppt_y</p:attrName>
                                        </p:attrNameLst>
                                      </p:cBhvr>
                                      <p:rCtr x="-166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7179"/>
                                        </p:tgtEl>
                                        <p:attrNameLst>
                                          <p:attrName>ppt_x</p:attrName>
                                          <p:attrName>ppt_y</p:attrName>
                                        </p:attrNameLst>
                                      </p:cBhvr>
                                      <p:rCtr x="-284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7180"/>
                                        </p:tgtEl>
                                        <p:attrNameLst>
                                          <p:attrName>ppt_x</p:attrName>
                                          <p:attrName>ppt_y</p:attrName>
                                        </p:attrNameLst>
                                      </p:cBhvr>
                                      <p:rCtr x="-284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7177"/>
                                        </p:tgtEl>
                                        <p:attrNameLst>
                                          <p:attrName>ppt_x</p:attrName>
                                          <p:attrName>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7176"/>
                                        </p:tgtEl>
                                        <p:attrNameLst>
                                          <p:attrName>ppt_x</p:attrName>
                                          <p:attrName>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7172"/>
                                        </p:tgtEl>
                                        <p:attrNameLst>
                                          <p:attrName>ppt_x</p:attrName>
                                          <p:attrName>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7176"/>
                                        </p:tgtEl>
                                      </p:cBhvr>
                                    </p:animEffect>
                                    <p:set>
                                      <p:cBhvr>
                                        <p:cTn id="62" dur="1" fill="hold">
                                          <p:stCondLst>
                                            <p:cond delay="499"/>
                                          </p:stCondLst>
                                        </p:cTn>
                                        <p:tgtEl>
                                          <p:spTgt spid="7176"/>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7177"/>
                                        </p:tgtEl>
                                      </p:cBhvr>
                                    </p:animEffect>
                                    <p:set>
                                      <p:cBhvr>
                                        <p:cTn id="65" dur="1" fill="hold">
                                          <p:stCondLst>
                                            <p:cond delay="499"/>
                                          </p:stCondLst>
                                        </p:cTn>
                                        <p:tgtEl>
                                          <p:spTgt spid="7177"/>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7179"/>
                                        </p:tgtEl>
                                      </p:cBhvr>
                                    </p:animEffect>
                                    <p:set>
                                      <p:cBhvr>
                                        <p:cTn id="68" dur="1" fill="hold">
                                          <p:stCondLst>
                                            <p:cond delay="499"/>
                                          </p:stCondLst>
                                        </p:cTn>
                                        <p:tgtEl>
                                          <p:spTgt spid="7179"/>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173"/>
                                        </p:tgtEl>
                                      </p:cBhvr>
                                    </p:animEffect>
                                    <p:set>
                                      <p:cBhvr>
                                        <p:cTn id="71" dur="1" fill="hold">
                                          <p:stCondLst>
                                            <p:cond delay="499"/>
                                          </p:stCondLst>
                                        </p:cTn>
                                        <p:tgtEl>
                                          <p:spTgt spid="7173"/>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7175"/>
                                        </p:tgtEl>
                                      </p:cBhvr>
                                    </p:animEffect>
                                    <p:set>
                                      <p:cBhvr>
                                        <p:cTn id="74" dur="1" fill="hold">
                                          <p:stCondLst>
                                            <p:cond delay="499"/>
                                          </p:stCondLst>
                                        </p:cTn>
                                        <p:tgtEl>
                                          <p:spTgt spid="7175"/>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7171"/>
                                        </p:tgtEl>
                                      </p:cBhvr>
                                    </p:animEffect>
                                    <p:set>
                                      <p:cBhvr>
                                        <p:cTn id="77" dur="1" fill="hold">
                                          <p:stCondLst>
                                            <p:cond delay="499"/>
                                          </p:stCondLst>
                                        </p:cTn>
                                        <p:tgtEl>
                                          <p:spTgt spid="7171"/>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7178"/>
                                        </p:tgtEl>
                                      </p:cBhvr>
                                    </p:animEffect>
                                    <p:set>
                                      <p:cBhvr>
                                        <p:cTn id="80" dur="1" fill="hold">
                                          <p:stCondLst>
                                            <p:cond delay="499"/>
                                          </p:stCondLst>
                                        </p:cTn>
                                        <p:tgtEl>
                                          <p:spTgt spid="7178"/>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7180"/>
                                        </p:tgtEl>
                                      </p:cBhvr>
                                    </p:animEffect>
                                    <p:set>
                                      <p:cBhvr>
                                        <p:cTn id="83" dur="1" fill="hold">
                                          <p:stCondLst>
                                            <p:cond delay="499"/>
                                          </p:stCondLst>
                                        </p:cTn>
                                        <p:tgtEl>
                                          <p:spTgt spid="7180"/>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7172"/>
                                        </p:tgtEl>
                                      </p:cBhvr>
                                    </p:animEffect>
                                    <p:set>
                                      <p:cBhvr>
                                        <p:cTn id="86" dur="1" fill="hold">
                                          <p:stCondLst>
                                            <p:cond delay="499"/>
                                          </p:stCondLst>
                                        </p:cTn>
                                        <p:tgtEl>
                                          <p:spTgt spid="7172"/>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7170"/>
                                        </p:tgtEl>
                                      </p:cBhvr>
                                    </p:animEffect>
                                    <p:set>
                                      <p:cBhvr>
                                        <p:cTn id="89" dur="1" fill="hold">
                                          <p:stCondLst>
                                            <p:cond delay="499"/>
                                          </p:stCondLst>
                                        </p:cTn>
                                        <p:tgtEl>
                                          <p:spTgt spid="7170"/>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7174"/>
                                        </p:tgtEl>
                                      </p:cBhvr>
                                    </p:animEffect>
                                    <p:set>
                                      <p:cBhvr>
                                        <p:cTn id="92" dur="1" fill="hold">
                                          <p:stCondLst>
                                            <p:cond delay="499"/>
                                          </p:stCondLst>
                                        </p:cTn>
                                        <p:tgtEl>
                                          <p:spTgt spid="7174"/>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7181"/>
                                        </p:tgtEl>
                                        <p:attrNameLst>
                                          <p:attrName>style.visibility</p:attrName>
                                        </p:attrNameLst>
                                      </p:cBhvr>
                                      <p:to>
                                        <p:strVal val="visible"/>
                                      </p:to>
                                    </p:set>
                                    <p:animEffect transition="in" filter="fade">
                                      <p:cBhvr>
                                        <p:cTn id="95" dur="100"/>
                                        <p:tgtEl>
                                          <p:spTgt spid="7181"/>
                                        </p:tgtEl>
                                      </p:cBhvr>
                                    </p:animEffect>
                                  </p:childTnLst>
                                </p:cTn>
                              </p:par>
                              <p:par>
                                <p:cTn id="96" presetID="10" presetClass="entr" presetSubtype="0" fill="hold" nodeType="withEffect">
                                  <p:stCondLst>
                                    <p:cond delay="600"/>
                                  </p:stCondLst>
                                  <p:childTnLst>
                                    <p:set>
                                      <p:cBhvr>
                                        <p:cTn id="97" dur="1" fill="hold">
                                          <p:stCondLst>
                                            <p:cond delay="0"/>
                                          </p:stCondLst>
                                        </p:cTn>
                                        <p:tgtEl>
                                          <p:spTgt spid="7182"/>
                                        </p:tgtEl>
                                        <p:attrNameLst>
                                          <p:attrName>style.visibility</p:attrName>
                                        </p:attrNameLst>
                                      </p:cBhvr>
                                      <p:to>
                                        <p:strVal val="visible"/>
                                      </p:to>
                                    </p:set>
                                    <p:animEffect transition="in" filter="fade">
                                      <p:cBhvr>
                                        <p:cTn id="98" dur="100"/>
                                        <p:tgtEl>
                                          <p:spTgt spid="7182"/>
                                        </p:tgtEl>
                                      </p:cBhvr>
                                    </p:animEffect>
                                  </p:childTnLst>
                                </p:cTn>
                              </p:par>
                              <p:par>
                                <p:cTn id="99" presetID="10" presetClass="entr" presetSubtype="0" fill="hold" nodeType="withEffect">
                                  <p:stCondLst>
                                    <p:cond delay="200"/>
                                  </p:stCondLst>
                                  <p:childTnLst>
                                    <p:set>
                                      <p:cBhvr>
                                        <p:cTn id="100" dur="1" fill="hold">
                                          <p:stCondLst>
                                            <p:cond delay="0"/>
                                          </p:stCondLst>
                                        </p:cTn>
                                        <p:tgtEl>
                                          <p:spTgt spid="7183"/>
                                        </p:tgtEl>
                                        <p:attrNameLst>
                                          <p:attrName>style.visibility</p:attrName>
                                        </p:attrNameLst>
                                      </p:cBhvr>
                                      <p:to>
                                        <p:strVal val="visible"/>
                                      </p:to>
                                    </p:set>
                                    <p:animEffect transition="in" filter="fade">
                                      <p:cBhvr>
                                        <p:cTn id="101" dur="100"/>
                                        <p:tgtEl>
                                          <p:spTgt spid="7183"/>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7184"/>
                                        </p:tgtEl>
                                        <p:attrNameLst>
                                          <p:attrName>style.visibility</p:attrName>
                                        </p:attrNameLst>
                                      </p:cBhvr>
                                      <p:to>
                                        <p:strVal val="visible"/>
                                      </p:to>
                                    </p:set>
                                    <p:animEffect transition="in" filter="fade">
                                      <p:cBhvr>
                                        <p:cTn id="104" dur="100"/>
                                        <p:tgtEl>
                                          <p:spTgt spid="7184"/>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7185"/>
                                        </p:tgtEl>
                                        <p:attrNameLst>
                                          <p:attrName>style.visibility</p:attrName>
                                        </p:attrNameLst>
                                      </p:cBhvr>
                                      <p:to>
                                        <p:strVal val="visible"/>
                                      </p:to>
                                    </p:set>
                                    <p:animEffect transition="in" filter="fade">
                                      <p:cBhvr>
                                        <p:cTn id="107" dur="100"/>
                                        <p:tgtEl>
                                          <p:spTgt spid="7185"/>
                                        </p:tgtEl>
                                      </p:cBhvr>
                                    </p:animEffect>
                                  </p:childTnLst>
                                </p:cTn>
                              </p:par>
                              <p:par>
                                <p:cTn id="108" presetID="53" presetClass="exit" presetSubtype="16" fill="hold" nodeType="withEffect">
                                  <p:stCondLst>
                                    <p:cond delay="100"/>
                                  </p:stCondLst>
                                  <p:childTnLst>
                                    <p:anim calcmode="lin" valueType="num">
                                      <p:cBhvr>
                                        <p:cTn id="109" dur="1000"/>
                                        <p:tgtEl>
                                          <p:spTgt spid="7181"/>
                                        </p:tgtEl>
                                        <p:attrNameLst>
                                          <p:attrName>ppt_w</p:attrName>
                                        </p:attrNameLst>
                                      </p:cBhvr>
                                      <p:tavLst>
                                        <p:tav tm="0">
                                          <p:val>
                                            <p:strVal val="ppt_w"/>
                                          </p:val>
                                        </p:tav>
                                        <p:tav tm="100000">
                                          <p:val>
                                            <p:fltVal val="0"/>
                                          </p:val>
                                        </p:tav>
                                      </p:tavLst>
                                    </p:anim>
                                    <p:anim calcmode="lin" valueType="num">
                                      <p:cBhvr>
                                        <p:cTn id="110" dur="1000"/>
                                        <p:tgtEl>
                                          <p:spTgt spid="7181"/>
                                        </p:tgtEl>
                                        <p:attrNameLst>
                                          <p:attrName>ppt_h</p:attrName>
                                        </p:attrNameLst>
                                      </p:cBhvr>
                                      <p:tavLst>
                                        <p:tav tm="0">
                                          <p:val>
                                            <p:strVal val="ppt_h"/>
                                          </p:val>
                                        </p:tav>
                                        <p:tav tm="100000">
                                          <p:val>
                                            <p:fltVal val="0"/>
                                          </p:val>
                                        </p:tav>
                                      </p:tavLst>
                                    </p:anim>
                                    <p:animEffect transition="out" filter="fade">
                                      <p:cBhvr>
                                        <p:cTn id="111" dur="1000"/>
                                        <p:tgtEl>
                                          <p:spTgt spid="7181"/>
                                        </p:tgtEl>
                                      </p:cBhvr>
                                    </p:animEffect>
                                    <p:set>
                                      <p:cBhvr>
                                        <p:cTn id="112" dur="1" fill="hold">
                                          <p:stCondLst>
                                            <p:cond delay="999"/>
                                          </p:stCondLst>
                                        </p:cTn>
                                        <p:tgtEl>
                                          <p:spTgt spid="7181"/>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7182"/>
                                        </p:tgtEl>
                                        <p:attrNameLst>
                                          <p:attrName>ppt_w</p:attrName>
                                        </p:attrNameLst>
                                      </p:cBhvr>
                                      <p:tavLst>
                                        <p:tav tm="0">
                                          <p:val>
                                            <p:strVal val="ppt_w"/>
                                          </p:val>
                                        </p:tav>
                                        <p:tav tm="100000">
                                          <p:val>
                                            <p:fltVal val="0"/>
                                          </p:val>
                                        </p:tav>
                                      </p:tavLst>
                                    </p:anim>
                                    <p:anim calcmode="lin" valueType="num">
                                      <p:cBhvr>
                                        <p:cTn id="115" dur="500"/>
                                        <p:tgtEl>
                                          <p:spTgt spid="7182"/>
                                        </p:tgtEl>
                                        <p:attrNameLst>
                                          <p:attrName>ppt_h</p:attrName>
                                        </p:attrNameLst>
                                      </p:cBhvr>
                                      <p:tavLst>
                                        <p:tav tm="0">
                                          <p:val>
                                            <p:strVal val="ppt_h"/>
                                          </p:val>
                                        </p:tav>
                                        <p:tav tm="100000">
                                          <p:val>
                                            <p:fltVal val="0"/>
                                          </p:val>
                                        </p:tav>
                                      </p:tavLst>
                                    </p:anim>
                                    <p:animEffect transition="out" filter="fade">
                                      <p:cBhvr>
                                        <p:cTn id="116" dur="500"/>
                                        <p:tgtEl>
                                          <p:spTgt spid="7182"/>
                                        </p:tgtEl>
                                      </p:cBhvr>
                                    </p:animEffect>
                                    <p:set>
                                      <p:cBhvr>
                                        <p:cTn id="117" dur="1" fill="hold">
                                          <p:stCondLst>
                                            <p:cond delay="499"/>
                                          </p:stCondLst>
                                        </p:cTn>
                                        <p:tgtEl>
                                          <p:spTgt spid="7182"/>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7183"/>
                                        </p:tgtEl>
                                        <p:attrNameLst>
                                          <p:attrName>ppt_w</p:attrName>
                                        </p:attrNameLst>
                                      </p:cBhvr>
                                      <p:tavLst>
                                        <p:tav tm="0">
                                          <p:val>
                                            <p:strVal val="ppt_w"/>
                                          </p:val>
                                        </p:tav>
                                        <p:tav tm="100000">
                                          <p:val>
                                            <p:fltVal val="0"/>
                                          </p:val>
                                        </p:tav>
                                      </p:tavLst>
                                    </p:anim>
                                    <p:anim calcmode="lin" valueType="num">
                                      <p:cBhvr>
                                        <p:cTn id="120" dur="500"/>
                                        <p:tgtEl>
                                          <p:spTgt spid="7183"/>
                                        </p:tgtEl>
                                        <p:attrNameLst>
                                          <p:attrName>ppt_h</p:attrName>
                                        </p:attrNameLst>
                                      </p:cBhvr>
                                      <p:tavLst>
                                        <p:tav tm="0">
                                          <p:val>
                                            <p:strVal val="ppt_h"/>
                                          </p:val>
                                        </p:tav>
                                        <p:tav tm="100000">
                                          <p:val>
                                            <p:fltVal val="0"/>
                                          </p:val>
                                        </p:tav>
                                      </p:tavLst>
                                    </p:anim>
                                    <p:animEffect transition="out" filter="fade">
                                      <p:cBhvr>
                                        <p:cTn id="121" dur="500"/>
                                        <p:tgtEl>
                                          <p:spTgt spid="7183"/>
                                        </p:tgtEl>
                                      </p:cBhvr>
                                    </p:animEffect>
                                    <p:set>
                                      <p:cBhvr>
                                        <p:cTn id="122" dur="1" fill="hold">
                                          <p:stCondLst>
                                            <p:cond delay="499"/>
                                          </p:stCondLst>
                                        </p:cTn>
                                        <p:tgtEl>
                                          <p:spTgt spid="7183"/>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7184"/>
                                        </p:tgtEl>
                                        <p:attrNameLst>
                                          <p:attrName>ppt_w</p:attrName>
                                        </p:attrNameLst>
                                      </p:cBhvr>
                                      <p:tavLst>
                                        <p:tav tm="0">
                                          <p:val>
                                            <p:strVal val="ppt_w"/>
                                          </p:val>
                                        </p:tav>
                                        <p:tav tm="100000">
                                          <p:val>
                                            <p:fltVal val="0"/>
                                          </p:val>
                                        </p:tav>
                                      </p:tavLst>
                                    </p:anim>
                                    <p:anim calcmode="lin" valueType="num">
                                      <p:cBhvr>
                                        <p:cTn id="125" dur="500"/>
                                        <p:tgtEl>
                                          <p:spTgt spid="7184"/>
                                        </p:tgtEl>
                                        <p:attrNameLst>
                                          <p:attrName>ppt_h</p:attrName>
                                        </p:attrNameLst>
                                      </p:cBhvr>
                                      <p:tavLst>
                                        <p:tav tm="0">
                                          <p:val>
                                            <p:strVal val="ppt_h"/>
                                          </p:val>
                                        </p:tav>
                                        <p:tav tm="100000">
                                          <p:val>
                                            <p:fltVal val="0"/>
                                          </p:val>
                                        </p:tav>
                                      </p:tavLst>
                                    </p:anim>
                                    <p:animEffect transition="out" filter="fade">
                                      <p:cBhvr>
                                        <p:cTn id="126" dur="500"/>
                                        <p:tgtEl>
                                          <p:spTgt spid="7184"/>
                                        </p:tgtEl>
                                      </p:cBhvr>
                                    </p:animEffect>
                                    <p:set>
                                      <p:cBhvr>
                                        <p:cTn id="127" dur="1" fill="hold">
                                          <p:stCondLst>
                                            <p:cond delay="499"/>
                                          </p:stCondLst>
                                        </p:cTn>
                                        <p:tgtEl>
                                          <p:spTgt spid="7184"/>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7185"/>
                                        </p:tgtEl>
                                        <p:attrNameLst>
                                          <p:attrName>ppt_w</p:attrName>
                                        </p:attrNameLst>
                                      </p:cBhvr>
                                      <p:tavLst>
                                        <p:tav tm="0">
                                          <p:val>
                                            <p:strVal val="ppt_w"/>
                                          </p:val>
                                        </p:tav>
                                        <p:tav tm="100000">
                                          <p:val>
                                            <p:fltVal val="0"/>
                                          </p:val>
                                        </p:tav>
                                      </p:tavLst>
                                    </p:anim>
                                    <p:anim calcmode="lin" valueType="num">
                                      <p:cBhvr>
                                        <p:cTn id="130" dur="500"/>
                                        <p:tgtEl>
                                          <p:spTgt spid="7185"/>
                                        </p:tgtEl>
                                        <p:attrNameLst>
                                          <p:attrName>ppt_h</p:attrName>
                                        </p:attrNameLst>
                                      </p:cBhvr>
                                      <p:tavLst>
                                        <p:tav tm="0">
                                          <p:val>
                                            <p:strVal val="ppt_h"/>
                                          </p:val>
                                        </p:tav>
                                        <p:tav tm="100000">
                                          <p:val>
                                            <p:fltVal val="0"/>
                                          </p:val>
                                        </p:tav>
                                      </p:tavLst>
                                    </p:anim>
                                    <p:animEffect transition="out" filter="fade">
                                      <p:cBhvr>
                                        <p:cTn id="131" dur="500"/>
                                        <p:tgtEl>
                                          <p:spTgt spid="7185"/>
                                        </p:tgtEl>
                                      </p:cBhvr>
                                    </p:animEffect>
                                    <p:set>
                                      <p:cBhvr>
                                        <p:cTn id="132" dur="1" fill="hold">
                                          <p:stCondLst>
                                            <p:cond delay="499"/>
                                          </p:stCondLst>
                                        </p:cTn>
                                        <p:tgtEl>
                                          <p:spTgt spid="71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anose="02010609030101010101"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rgbClr val="E9EAEB"/>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8195"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rtl="0" eaLnBrk="0" fontAlgn="base" hangingPunct="0">
        <a:spcBef>
          <a:spcPct val="0"/>
        </a:spcBef>
        <a:spcAft>
          <a:spcPct val="0"/>
        </a:spcAft>
        <a:defRPr sz="2400" kern="12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anose="02010609030101010101"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921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rtl="0" eaLnBrk="0" fontAlgn="base" hangingPunct="0">
        <a:spcBef>
          <a:spcPct val="0"/>
        </a:spcBef>
        <a:spcAft>
          <a:spcPct val="0"/>
        </a:spcAft>
        <a:defRPr sz="2400" kern="12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anose="02010609030101010101"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2.jpe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tags" Target="../tags/tag1.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1" Type="http://schemas.openxmlformats.org/officeDocument/2006/relationships/slideLayout" Target="../slideLayouts/slideLayout63.xml"/><Relationship Id="rId10" Type="http://schemas.openxmlformats.org/officeDocument/2006/relationships/image" Target="../media/image23.jpeg"/><Relationship Id="rId1" Type="http://schemas.openxmlformats.org/officeDocument/2006/relationships/image" Target="../media/image15.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tags" Target="../tags/tag7.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8.xml.rels><?xml version="1.0" encoding="UTF-8" standalone="yes"?>
<Relationships xmlns="http://schemas.openxmlformats.org/package/2006/relationships"><Relationship Id="rId9" Type="http://schemas.openxmlformats.org/officeDocument/2006/relationships/image" Target="../media/image23.jpeg"/><Relationship Id="rId8" Type="http://schemas.openxmlformats.org/officeDocument/2006/relationships/image" Target="../media/image22.jpe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0" Type="http://schemas.openxmlformats.org/officeDocument/2006/relationships/slideLayout" Target="../slideLayouts/slideLayout63.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52.xml"/><Relationship Id="rId8" Type="http://schemas.openxmlformats.org/officeDocument/2006/relationships/tags" Target="../tags/tag5.xml"/><Relationship Id="rId7" Type="http://schemas.openxmlformats.org/officeDocument/2006/relationships/image" Target="../media/image26.png"/><Relationship Id="rId6" Type="http://schemas.openxmlformats.org/officeDocument/2006/relationships/tags" Target="../tags/tag4.xml"/><Relationship Id="rId5" Type="http://schemas.openxmlformats.org/officeDocument/2006/relationships/image" Target="../media/image25.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4.png"/><Relationship Id="rId10" Type="http://schemas.openxmlformats.org/officeDocument/2006/relationships/notesSlide" Target="../notesSlides/notesSlide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1266" name="Oval 5"/>
          <p:cNvSpPr>
            <a:spLocks noChangeArrowheads="1"/>
          </p:cNvSpPr>
          <p:nvPr/>
        </p:nvSpPr>
        <p:spPr bwMode="auto">
          <a:xfrm>
            <a:off x="1416050" y="1758950"/>
            <a:ext cx="3000375" cy="3019425"/>
          </a:xfrm>
          <a:prstGeom prst="ellipse">
            <a:avLst/>
          </a:prstGeom>
          <a:solidFill>
            <a:srgbClr val="F3F3F3"/>
          </a:solidFill>
          <a:ln w="9525" cmpd="sng">
            <a:solidFill>
              <a:schemeClr val="bg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7" name="Freeform 6"/>
          <p:cNvSpPr/>
          <p:nvPr/>
        </p:nvSpPr>
        <p:spPr bwMode="auto">
          <a:xfrm>
            <a:off x="3856038" y="2070100"/>
            <a:ext cx="8340725" cy="2527300"/>
          </a:xfrm>
          <a:custGeom>
            <a:avLst/>
            <a:gdLst>
              <a:gd name="T0" fmla="*/ 206 w 10932"/>
              <a:gd name="T1" fmla="*/ 0 h 3294"/>
              <a:gd name="T2" fmla="*/ 10932 w 10932"/>
              <a:gd name="T3" fmla="*/ 0 h 3294"/>
              <a:gd name="T4" fmla="*/ 10932 w 10932"/>
              <a:gd name="T5" fmla="*/ 3294 h 3294"/>
              <a:gd name="T6" fmla="*/ 0 w 10932"/>
              <a:gd name="T7" fmla="*/ 3294 h 3294"/>
              <a:gd name="T8" fmla="*/ 892 w 10932"/>
              <a:gd name="T9" fmla="*/ 1564 h 3294"/>
              <a:gd name="T10" fmla="*/ 206 w 10932"/>
              <a:gd name="T11" fmla="*/ 0 h 3294"/>
            </a:gdLst>
            <a:ahLst/>
            <a:cxnLst>
              <a:cxn ang="0">
                <a:pos x="T0" y="T1"/>
              </a:cxn>
              <a:cxn ang="0">
                <a:pos x="T2" y="T3"/>
              </a:cxn>
              <a:cxn ang="0">
                <a:pos x="T4" y="T5"/>
              </a:cxn>
              <a:cxn ang="0">
                <a:pos x="T6" y="T7"/>
              </a:cxn>
              <a:cxn ang="0">
                <a:pos x="T8" y="T9"/>
              </a:cxn>
              <a:cxn ang="0">
                <a:pos x="T10" y="T11"/>
              </a:cxn>
            </a:cxnLst>
            <a:rect l="0" t="0" r="r" b="b"/>
            <a:pathLst>
              <a:path w="10932" h="3294">
                <a:moveTo>
                  <a:pt x="206" y="0"/>
                </a:moveTo>
                <a:lnTo>
                  <a:pt x="10932" y="0"/>
                </a:lnTo>
                <a:lnTo>
                  <a:pt x="10932" y="3294"/>
                </a:lnTo>
                <a:lnTo>
                  <a:pt x="0" y="3294"/>
                </a:lnTo>
                <a:cubicBezTo>
                  <a:pt x="540" y="2909"/>
                  <a:pt x="892" y="2277"/>
                  <a:pt x="892" y="1564"/>
                </a:cubicBezTo>
                <a:cubicBezTo>
                  <a:pt x="892" y="945"/>
                  <a:pt x="628" y="388"/>
                  <a:pt x="20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68" name="Freeform 7"/>
          <p:cNvSpPr/>
          <p:nvPr/>
        </p:nvSpPr>
        <p:spPr bwMode="auto">
          <a:xfrm>
            <a:off x="0" y="2070100"/>
            <a:ext cx="1974850" cy="2527300"/>
          </a:xfrm>
          <a:custGeom>
            <a:avLst/>
            <a:gdLst>
              <a:gd name="T0" fmla="*/ 0 w 2589"/>
              <a:gd name="T1" fmla="*/ 0 h 3294"/>
              <a:gd name="T2" fmla="*/ 2383 w 2589"/>
              <a:gd name="T3" fmla="*/ 0 h 3294"/>
              <a:gd name="T4" fmla="*/ 1697 w 2589"/>
              <a:gd name="T5" fmla="*/ 1564 h 3294"/>
              <a:gd name="T6" fmla="*/ 2589 w 2589"/>
              <a:gd name="T7" fmla="*/ 3294 h 3294"/>
              <a:gd name="T8" fmla="*/ 0 w 2589"/>
              <a:gd name="T9" fmla="*/ 3294 h 3294"/>
              <a:gd name="T10" fmla="*/ 0 w 2589"/>
              <a:gd name="T11" fmla="*/ 0 h 3294"/>
            </a:gdLst>
            <a:ahLst/>
            <a:cxnLst>
              <a:cxn ang="0">
                <a:pos x="T0" y="T1"/>
              </a:cxn>
              <a:cxn ang="0">
                <a:pos x="T2" y="T3"/>
              </a:cxn>
              <a:cxn ang="0">
                <a:pos x="T4" y="T5"/>
              </a:cxn>
              <a:cxn ang="0">
                <a:pos x="T6" y="T7"/>
              </a:cxn>
              <a:cxn ang="0">
                <a:pos x="T8" y="T9"/>
              </a:cxn>
              <a:cxn ang="0">
                <a:pos x="T10" y="T11"/>
              </a:cxn>
            </a:cxnLst>
            <a:rect l="0" t="0" r="r" b="b"/>
            <a:pathLst>
              <a:path w="2589" h="3294">
                <a:moveTo>
                  <a:pt x="0" y="0"/>
                </a:moveTo>
                <a:lnTo>
                  <a:pt x="2383" y="0"/>
                </a:lnTo>
                <a:cubicBezTo>
                  <a:pt x="1961" y="388"/>
                  <a:pt x="1697" y="945"/>
                  <a:pt x="1697" y="1564"/>
                </a:cubicBezTo>
                <a:cubicBezTo>
                  <a:pt x="1697" y="2277"/>
                  <a:pt x="2049" y="2909"/>
                  <a:pt x="2589" y="3294"/>
                </a:cubicBezTo>
                <a:lnTo>
                  <a:pt x="0" y="3294"/>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69" name="Freeform 8"/>
          <p:cNvSpPr>
            <a:spLocks noEditPoints="1"/>
          </p:cNvSpPr>
          <p:nvPr/>
        </p:nvSpPr>
        <p:spPr bwMode="auto">
          <a:xfrm>
            <a:off x="1717675" y="2357438"/>
            <a:ext cx="2509838" cy="2079625"/>
          </a:xfrm>
          <a:custGeom>
            <a:avLst/>
            <a:gdLst>
              <a:gd name="T0" fmla="*/ 1750 w 3291"/>
              <a:gd name="T1" fmla="*/ 2045 h 2711"/>
              <a:gd name="T2" fmla="*/ 124 w 3291"/>
              <a:gd name="T3" fmla="*/ 1828 h 2711"/>
              <a:gd name="T4" fmla="*/ 2796 w 3291"/>
              <a:gd name="T5" fmla="*/ 1897 h 2711"/>
              <a:gd name="T6" fmla="*/ 2758 w 3291"/>
              <a:gd name="T7" fmla="*/ 1846 h 2711"/>
              <a:gd name="T8" fmla="*/ 1737 w 3291"/>
              <a:gd name="T9" fmla="*/ 1944 h 2711"/>
              <a:gd name="T10" fmla="*/ 137 w 3291"/>
              <a:gd name="T11" fmla="*/ 1170 h 2711"/>
              <a:gd name="T12" fmla="*/ 1769 w 3291"/>
              <a:gd name="T13" fmla="*/ 1998 h 2711"/>
              <a:gd name="T14" fmla="*/ 2793 w 3291"/>
              <a:gd name="T15" fmla="*/ 1500 h 2711"/>
              <a:gd name="T16" fmla="*/ 1737 w 3291"/>
              <a:gd name="T17" fmla="*/ 1944 h 2711"/>
              <a:gd name="T18" fmla="*/ 2416 w 3291"/>
              <a:gd name="T19" fmla="*/ 1399 h 2711"/>
              <a:gd name="T20" fmla="*/ 2389 w 3291"/>
              <a:gd name="T21" fmla="*/ 1066 h 2711"/>
              <a:gd name="T22" fmla="*/ 686 w 3291"/>
              <a:gd name="T23" fmla="*/ 1043 h 2711"/>
              <a:gd name="T24" fmla="*/ 170 w 3291"/>
              <a:gd name="T25" fmla="*/ 1155 h 2711"/>
              <a:gd name="T26" fmla="*/ 1736 w 3291"/>
              <a:gd name="T27" fmla="*/ 2657 h 2711"/>
              <a:gd name="T28" fmla="*/ 136 w 3291"/>
              <a:gd name="T29" fmla="*/ 1883 h 2711"/>
              <a:gd name="T30" fmla="*/ 1769 w 3291"/>
              <a:gd name="T31" fmla="*/ 2711 h 2711"/>
              <a:gd name="T32" fmla="*/ 2792 w 3291"/>
              <a:gd name="T33" fmla="*/ 2213 h 2711"/>
              <a:gd name="T34" fmla="*/ 1736 w 3291"/>
              <a:gd name="T35" fmla="*/ 2657 h 2711"/>
              <a:gd name="T36" fmla="*/ 2573 w 3291"/>
              <a:gd name="T37" fmla="*/ 831 h 2711"/>
              <a:gd name="T38" fmla="*/ 2548 w 3291"/>
              <a:gd name="T39" fmla="*/ 890 h 2711"/>
              <a:gd name="T40" fmla="*/ 2565 w 3291"/>
              <a:gd name="T41" fmla="*/ 976 h 2711"/>
              <a:gd name="T42" fmla="*/ 2496 w 3291"/>
              <a:gd name="T43" fmla="*/ 1357 h 2711"/>
              <a:gd name="T44" fmla="*/ 2689 w 3291"/>
              <a:gd name="T45" fmla="*/ 1020 h 2711"/>
              <a:gd name="T46" fmla="*/ 2669 w 3291"/>
              <a:gd name="T47" fmla="*/ 940 h 2711"/>
              <a:gd name="T48" fmla="*/ 2686 w 3291"/>
              <a:gd name="T49" fmla="*/ 850 h 2711"/>
              <a:gd name="T50" fmla="*/ 2664 w 3291"/>
              <a:gd name="T51" fmla="*/ 547 h 2711"/>
              <a:gd name="T52" fmla="*/ 3272 w 3291"/>
              <a:gd name="T53" fmla="*/ 421 h 2711"/>
              <a:gd name="T54" fmla="*/ 1864 w 3291"/>
              <a:gd name="T55" fmla="*/ 11 h 2711"/>
              <a:gd name="T56" fmla="*/ 996 w 3291"/>
              <a:gd name="T57" fmla="*/ 69 h 2711"/>
              <a:gd name="T58" fmla="*/ 25 w 3291"/>
              <a:gd name="T59" fmla="*/ 185 h 2711"/>
              <a:gd name="T60" fmla="*/ 1157 w 3291"/>
              <a:gd name="T61" fmla="*/ 782 h 2711"/>
              <a:gd name="T62" fmla="*/ 2505 w 3291"/>
              <a:gd name="T63" fmla="*/ 575 h 2711"/>
              <a:gd name="T64" fmla="*/ 1514 w 3291"/>
              <a:gd name="T65" fmla="*/ 390 h 2711"/>
              <a:gd name="T66" fmla="*/ 2542 w 3291"/>
              <a:gd name="T67" fmla="*/ 495 h 2711"/>
              <a:gd name="T68" fmla="*/ 2317 w 3291"/>
              <a:gd name="T69" fmla="*/ 680 h 2711"/>
              <a:gd name="T70" fmla="*/ 759 w 3291"/>
              <a:gd name="T71" fmla="*/ 1043 h 2711"/>
              <a:gd name="T72" fmla="*/ 1124 w 3291"/>
              <a:gd name="T73" fmla="*/ 845 h 2711"/>
              <a:gd name="T74" fmla="*/ 2317 w 3291"/>
              <a:gd name="T75" fmla="*/ 680 h 2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91" h="2711">
                <a:moveTo>
                  <a:pt x="1729" y="2299"/>
                </a:moveTo>
                <a:cubicBezTo>
                  <a:pt x="1706" y="2214"/>
                  <a:pt x="1705" y="2127"/>
                  <a:pt x="1750" y="2045"/>
                </a:cubicBezTo>
                <a:lnTo>
                  <a:pt x="129" y="1525"/>
                </a:lnTo>
                <a:cubicBezTo>
                  <a:pt x="67" y="1606"/>
                  <a:pt x="52" y="1714"/>
                  <a:pt x="124" y="1828"/>
                </a:cubicBezTo>
                <a:lnTo>
                  <a:pt x="1762" y="2353"/>
                </a:lnTo>
                <a:lnTo>
                  <a:pt x="2796" y="1897"/>
                </a:lnTo>
                <a:cubicBezTo>
                  <a:pt x="2824" y="1885"/>
                  <a:pt x="2819" y="1866"/>
                  <a:pt x="2785" y="1855"/>
                </a:cubicBezTo>
                <a:lnTo>
                  <a:pt x="2758" y="1846"/>
                </a:lnTo>
                <a:lnTo>
                  <a:pt x="1729" y="2299"/>
                </a:lnTo>
                <a:close/>
                <a:moveTo>
                  <a:pt x="1737" y="1944"/>
                </a:moveTo>
                <a:cubicBezTo>
                  <a:pt x="1714" y="1859"/>
                  <a:pt x="1712" y="1772"/>
                  <a:pt x="1757" y="1689"/>
                </a:cubicBezTo>
                <a:lnTo>
                  <a:pt x="137" y="1170"/>
                </a:lnTo>
                <a:cubicBezTo>
                  <a:pt x="74" y="1251"/>
                  <a:pt x="59" y="1358"/>
                  <a:pt x="131" y="1473"/>
                </a:cubicBezTo>
                <a:lnTo>
                  <a:pt x="1769" y="1998"/>
                </a:lnTo>
                <a:lnTo>
                  <a:pt x="2803" y="1542"/>
                </a:lnTo>
                <a:cubicBezTo>
                  <a:pt x="2831" y="1529"/>
                  <a:pt x="2826" y="1510"/>
                  <a:pt x="2793" y="1500"/>
                </a:cubicBezTo>
                <a:lnTo>
                  <a:pt x="2765" y="1491"/>
                </a:lnTo>
                <a:lnTo>
                  <a:pt x="1737" y="1944"/>
                </a:lnTo>
                <a:close/>
                <a:moveTo>
                  <a:pt x="1791" y="1675"/>
                </a:moveTo>
                <a:lnTo>
                  <a:pt x="2416" y="1399"/>
                </a:lnTo>
                <a:lnTo>
                  <a:pt x="2463" y="1089"/>
                </a:lnTo>
                <a:lnTo>
                  <a:pt x="2389" y="1066"/>
                </a:lnTo>
                <a:cubicBezTo>
                  <a:pt x="2354" y="1324"/>
                  <a:pt x="1716" y="1343"/>
                  <a:pt x="1538" y="1343"/>
                </a:cubicBezTo>
                <a:cubicBezTo>
                  <a:pt x="1355" y="1343"/>
                  <a:pt x="686" y="1323"/>
                  <a:pt x="686" y="1043"/>
                </a:cubicBezTo>
                <a:lnTo>
                  <a:pt x="686" y="928"/>
                </a:lnTo>
                <a:lnTo>
                  <a:pt x="170" y="1155"/>
                </a:lnTo>
                <a:lnTo>
                  <a:pt x="1791" y="1675"/>
                </a:lnTo>
                <a:close/>
                <a:moveTo>
                  <a:pt x="1736" y="2657"/>
                </a:moveTo>
                <a:cubicBezTo>
                  <a:pt x="1713" y="2572"/>
                  <a:pt x="1712" y="2485"/>
                  <a:pt x="1757" y="2403"/>
                </a:cubicBezTo>
                <a:lnTo>
                  <a:pt x="136" y="1883"/>
                </a:lnTo>
                <a:cubicBezTo>
                  <a:pt x="74" y="1964"/>
                  <a:pt x="58" y="2072"/>
                  <a:pt x="131" y="2186"/>
                </a:cubicBezTo>
                <a:lnTo>
                  <a:pt x="1769" y="2711"/>
                </a:lnTo>
                <a:lnTo>
                  <a:pt x="2803" y="2255"/>
                </a:lnTo>
                <a:cubicBezTo>
                  <a:pt x="2831" y="2243"/>
                  <a:pt x="2826" y="2224"/>
                  <a:pt x="2792" y="2213"/>
                </a:cubicBezTo>
                <a:lnTo>
                  <a:pt x="2765" y="2204"/>
                </a:lnTo>
                <a:lnTo>
                  <a:pt x="1736" y="2657"/>
                </a:lnTo>
                <a:close/>
                <a:moveTo>
                  <a:pt x="2573" y="530"/>
                </a:moveTo>
                <a:lnTo>
                  <a:pt x="2573" y="831"/>
                </a:lnTo>
                <a:cubicBezTo>
                  <a:pt x="2562" y="833"/>
                  <a:pt x="2552" y="840"/>
                  <a:pt x="2551" y="850"/>
                </a:cubicBezTo>
                <a:lnTo>
                  <a:pt x="2548" y="890"/>
                </a:lnTo>
                <a:cubicBezTo>
                  <a:pt x="2547" y="912"/>
                  <a:pt x="2569" y="922"/>
                  <a:pt x="2567" y="940"/>
                </a:cubicBezTo>
                <a:lnTo>
                  <a:pt x="2565" y="976"/>
                </a:lnTo>
                <a:cubicBezTo>
                  <a:pt x="2564" y="990"/>
                  <a:pt x="2549" y="1002"/>
                  <a:pt x="2548" y="1020"/>
                </a:cubicBezTo>
                <a:lnTo>
                  <a:pt x="2496" y="1357"/>
                </a:lnTo>
                <a:cubicBezTo>
                  <a:pt x="2516" y="1397"/>
                  <a:pt x="2718" y="1398"/>
                  <a:pt x="2740" y="1357"/>
                </a:cubicBezTo>
                <a:lnTo>
                  <a:pt x="2689" y="1020"/>
                </a:lnTo>
                <a:cubicBezTo>
                  <a:pt x="2688" y="1002"/>
                  <a:pt x="2672" y="991"/>
                  <a:pt x="2671" y="976"/>
                </a:cubicBezTo>
                <a:lnTo>
                  <a:pt x="2669" y="940"/>
                </a:lnTo>
                <a:cubicBezTo>
                  <a:pt x="2668" y="921"/>
                  <a:pt x="2691" y="916"/>
                  <a:pt x="2689" y="891"/>
                </a:cubicBezTo>
                <a:lnTo>
                  <a:pt x="2686" y="850"/>
                </a:lnTo>
                <a:cubicBezTo>
                  <a:pt x="2686" y="839"/>
                  <a:pt x="2675" y="832"/>
                  <a:pt x="2664" y="831"/>
                </a:cubicBezTo>
                <a:cubicBezTo>
                  <a:pt x="2664" y="527"/>
                  <a:pt x="2664" y="875"/>
                  <a:pt x="2664" y="547"/>
                </a:cubicBezTo>
                <a:lnTo>
                  <a:pt x="3270" y="442"/>
                </a:lnTo>
                <a:cubicBezTo>
                  <a:pt x="3287" y="440"/>
                  <a:pt x="3291" y="428"/>
                  <a:pt x="3272" y="421"/>
                </a:cubicBezTo>
                <a:cubicBezTo>
                  <a:pt x="2980" y="336"/>
                  <a:pt x="2714" y="258"/>
                  <a:pt x="2471" y="187"/>
                </a:cubicBezTo>
                <a:cubicBezTo>
                  <a:pt x="2253" y="124"/>
                  <a:pt x="2051" y="65"/>
                  <a:pt x="1864" y="11"/>
                </a:cubicBezTo>
                <a:cubicBezTo>
                  <a:pt x="1831" y="1"/>
                  <a:pt x="1809" y="0"/>
                  <a:pt x="1775" y="3"/>
                </a:cubicBezTo>
                <a:cubicBezTo>
                  <a:pt x="1531" y="24"/>
                  <a:pt x="1272" y="46"/>
                  <a:pt x="996" y="69"/>
                </a:cubicBezTo>
                <a:cubicBezTo>
                  <a:pt x="696" y="95"/>
                  <a:pt x="375" y="122"/>
                  <a:pt x="29" y="151"/>
                </a:cubicBezTo>
                <a:cubicBezTo>
                  <a:pt x="0" y="155"/>
                  <a:pt x="6" y="177"/>
                  <a:pt x="25" y="185"/>
                </a:cubicBezTo>
                <a:cubicBezTo>
                  <a:pt x="163" y="258"/>
                  <a:pt x="313" y="337"/>
                  <a:pt x="479" y="424"/>
                </a:cubicBezTo>
                <a:cubicBezTo>
                  <a:pt x="679" y="529"/>
                  <a:pt x="903" y="648"/>
                  <a:pt x="1157" y="782"/>
                </a:cubicBezTo>
                <a:cubicBezTo>
                  <a:pt x="1179" y="793"/>
                  <a:pt x="1226" y="797"/>
                  <a:pt x="1262" y="791"/>
                </a:cubicBezTo>
                <a:cubicBezTo>
                  <a:pt x="1676" y="719"/>
                  <a:pt x="2091" y="647"/>
                  <a:pt x="2505" y="575"/>
                </a:cubicBezTo>
                <a:cubicBezTo>
                  <a:pt x="2504" y="561"/>
                  <a:pt x="2499" y="553"/>
                  <a:pt x="2481" y="548"/>
                </a:cubicBezTo>
                <a:lnTo>
                  <a:pt x="1514" y="390"/>
                </a:lnTo>
                <a:cubicBezTo>
                  <a:pt x="1430" y="377"/>
                  <a:pt x="1445" y="316"/>
                  <a:pt x="1494" y="324"/>
                </a:cubicBezTo>
                <a:lnTo>
                  <a:pt x="2542" y="495"/>
                </a:lnTo>
                <a:cubicBezTo>
                  <a:pt x="2562" y="498"/>
                  <a:pt x="2573" y="511"/>
                  <a:pt x="2573" y="530"/>
                </a:cubicBezTo>
                <a:close/>
                <a:moveTo>
                  <a:pt x="2317" y="680"/>
                </a:moveTo>
                <a:lnTo>
                  <a:pt x="2317" y="1043"/>
                </a:lnTo>
                <a:cubicBezTo>
                  <a:pt x="2317" y="1345"/>
                  <a:pt x="759" y="1345"/>
                  <a:pt x="759" y="1043"/>
                </a:cubicBezTo>
                <a:lnTo>
                  <a:pt x="759" y="652"/>
                </a:lnTo>
                <a:cubicBezTo>
                  <a:pt x="880" y="716"/>
                  <a:pt x="1002" y="781"/>
                  <a:pt x="1124" y="845"/>
                </a:cubicBezTo>
                <a:cubicBezTo>
                  <a:pt x="1164" y="866"/>
                  <a:pt x="1229" y="869"/>
                  <a:pt x="1274" y="861"/>
                </a:cubicBezTo>
                <a:cubicBezTo>
                  <a:pt x="1622" y="801"/>
                  <a:pt x="1969" y="741"/>
                  <a:pt x="2317" y="680"/>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70" name="Rectangle 3"/>
          <p:cNvSpPr>
            <a:spLocks noGrp="1" noChangeArrowheads="1"/>
          </p:cNvSpPr>
          <p:nvPr>
            <p:ph type="ctrTitle" idx="4294967295"/>
          </p:nvPr>
        </p:nvSpPr>
        <p:spPr>
          <a:xfrm>
            <a:off x="4826000" y="2930525"/>
            <a:ext cx="7056438" cy="677863"/>
          </a:xfrm>
        </p:spPr>
        <p:txBody>
          <a:bodyPr/>
          <a:lstStyle/>
          <a:p>
            <a:pPr eaLnBrk="1" hangingPunct="1"/>
            <a:r>
              <a:rPr lang="zh-CN" altLang="en-US" sz="3600" b="1" dirty="0">
                <a:solidFill>
                  <a:srgbClr val="F8F8F8"/>
                </a:solidFill>
                <a:latin typeface="微软雅黑" panose="020B0503020204020204" pitchFamily="34" charset="-122"/>
              </a:rPr>
              <a:t>医院人事管理系统的设计与实现</a:t>
            </a:r>
            <a:endParaRPr lang="zh-CN" altLang="en-US" sz="3600" b="1" dirty="0">
              <a:solidFill>
                <a:srgbClr val="F8F8F8"/>
              </a:solidFill>
              <a:latin typeface="微软雅黑" panose="020B0503020204020204" pitchFamily="34" charset="-122"/>
            </a:endParaRPr>
          </a:p>
        </p:txBody>
      </p:sp>
      <p:sp>
        <p:nvSpPr>
          <p:cNvPr id="11271" name="TextBox 11"/>
          <p:cNvSpPr txBox="1">
            <a:spLocks noChangeArrowheads="1"/>
          </p:cNvSpPr>
          <p:nvPr/>
        </p:nvSpPr>
        <p:spPr bwMode="auto">
          <a:xfrm>
            <a:off x="7831455" y="5582920"/>
            <a:ext cx="4365625"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lnSpc>
                <a:spcPct val="150000"/>
              </a:lnSpc>
            </a:pPr>
            <a:r>
              <a:rPr lang="zh-CN" altLang="en-US" sz="2200">
                <a:solidFill>
                  <a:schemeClr val="bg1"/>
                </a:solidFill>
                <a:latin typeface="微软雅黑" panose="020B0503020204020204" pitchFamily="34" charset="-122"/>
                <a:ea typeface="微软雅黑" panose="020B0503020204020204" pitchFamily="34" charset="-122"/>
              </a:rPr>
              <a:t>院系专业：人文信息管理学院</a:t>
            </a:r>
            <a:endParaRPr lang="zh-CN" altLang="en-US" sz="2200">
              <a:solidFill>
                <a:schemeClr val="bg1"/>
              </a:solidFill>
              <a:latin typeface="微软雅黑" panose="020B0503020204020204" pitchFamily="34" charset="-122"/>
              <a:ea typeface="微软雅黑" panose="020B0503020204020204" pitchFamily="34" charset="-122"/>
            </a:endParaRPr>
          </a:p>
          <a:p>
            <a:pPr algn="r" eaLnBrk="1" hangingPunct="1">
              <a:lnSpc>
                <a:spcPct val="150000"/>
              </a:lnSpc>
            </a:pPr>
            <a:r>
              <a:rPr lang="zh-CN" altLang="en-US" sz="2200">
                <a:solidFill>
                  <a:schemeClr val="bg1"/>
                </a:solidFill>
                <a:latin typeface="微软雅黑" panose="020B0503020204020204" pitchFamily="34" charset="-122"/>
                <a:ea typeface="微软雅黑" panose="020B0503020204020204" pitchFamily="34" charset="-122"/>
              </a:rPr>
              <a:t>  信息管理与信息系统</a:t>
            </a:r>
            <a:endParaRPr lang="zh-CN" altLang="en-US" sz="2200">
              <a:solidFill>
                <a:schemeClr val="bg1"/>
              </a:solidFill>
              <a:latin typeface="微软雅黑" panose="020B0503020204020204" pitchFamily="34" charset="-122"/>
              <a:ea typeface="微软雅黑" panose="020B0503020204020204" pitchFamily="34" charset="-122"/>
            </a:endParaRPr>
          </a:p>
        </p:txBody>
      </p:sp>
      <p:sp>
        <p:nvSpPr>
          <p:cNvPr id="11272" name="TextBox 35"/>
          <p:cNvSpPr txBox="1">
            <a:spLocks noChangeArrowheads="1"/>
          </p:cNvSpPr>
          <p:nvPr/>
        </p:nvSpPr>
        <p:spPr bwMode="auto">
          <a:xfrm>
            <a:off x="4946650" y="3632200"/>
            <a:ext cx="6484938"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dirty="0">
                <a:solidFill>
                  <a:srgbClr val="F8F8F8"/>
                </a:solidFill>
                <a:latin typeface="微软雅黑" panose="020B0503020204020204" pitchFamily="34" charset="-122"/>
                <a:ea typeface="微软雅黑" panose="020B0503020204020204" pitchFamily="34" charset="-122"/>
              </a:rPr>
              <a:t>答辩人</a:t>
            </a:r>
            <a:r>
              <a:rPr lang="zh-CN" altLang="en-US" sz="2000" dirty="0" smtClean="0">
                <a:solidFill>
                  <a:srgbClr val="F8F8F8"/>
                </a:solidFill>
                <a:latin typeface="微软雅黑" panose="020B0503020204020204" pitchFamily="34" charset="-122"/>
                <a:ea typeface="微软雅黑" panose="020B0503020204020204" pitchFamily="34" charset="-122"/>
              </a:rPr>
              <a:t>：王港         </a:t>
            </a:r>
            <a:r>
              <a:rPr lang="zh-CN" altLang="en-US" sz="2000" dirty="0">
                <a:solidFill>
                  <a:srgbClr val="F8F8F8"/>
                </a:solidFill>
                <a:latin typeface="微软雅黑" panose="020B0503020204020204" pitchFamily="34" charset="-122"/>
                <a:ea typeface="微软雅黑" panose="020B0503020204020204" pitchFamily="34" charset="-122"/>
              </a:rPr>
              <a:t>指导老师：张承虎</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11273" name="TextBox 16"/>
          <p:cNvSpPr txBox="1">
            <a:spLocks noChangeArrowheads="1"/>
          </p:cNvSpPr>
          <p:nvPr/>
        </p:nvSpPr>
        <p:spPr bwMode="auto">
          <a:xfrm>
            <a:off x="4916488" y="2390775"/>
            <a:ext cx="6149975"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a:solidFill>
                  <a:srgbClr val="F8F8F8"/>
                </a:solidFill>
                <a:latin typeface="微软雅黑" panose="020B0503020204020204" pitchFamily="34" charset="-122"/>
                <a:ea typeface="微软雅黑" panose="020B0503020204020204" pitchFamily="34" charset="-122"/>
              </a:rPr>
              <a:t>毕业设计开题答辩</a:t>
            </a:r>
            <a:r>
              <a:rPr lang="zh-CN" altLang="en-US" sz="2200">
                <a:solidFill>
                  <a:srgbClr val="F8F8F8"/>
                </a:solidFill>
                <a:latin typeface="微软雅黑" panose="020B0503020204020204" pitchFamily="34" charset="-122"/>
                <a:ea typeface="微软雅黑" panose="020B0503020204020204" pitchFamily="34" charset="-122"/>
              </a:rPr>
              <a:t>报告</a:t>
            </a:r>
            <a:endParaRPr lang="zh-CN" altLang="en-US" sz="2200">
              <a:solidFill>
                <a:srgbClr val="F8F8F8"/>
              </a:solidFill>
              <a:latin typeface="微软雅黑" panose="020B0503020204020204" pitchFamily="34" charset="-122"/>
              <a:ea typeface="微软雅黑" panose="020B0503020204020204" pitchFamily="34" charset="-122"/>
            </a:endParaRPr>
          </a:p>
        </p:txBody>
      </p:sp>
      <p:pic>
        <p:nvPicPr>
          <p:cNvPr id="11275"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2463" y="1524000"/>
            <a:ext cx="463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组合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9363" y="152400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组合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7850" y="1524000"/>
            <a:ext cx="4683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 name="组合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1100" y="1524000"/>
            <a:ext cx="463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9" name="组合 7"/>
          <p:cNvPicPr>
            <a:picLocks noChangeArrowheads="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bwMode="auto">
          <a:xfrm>
            <a:off x="10668000" y="152400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组合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64900" y="152400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2147482624" descr="校徽"/>
          <p:cNvPicPr>
            <a:picLocks noChangeAspect="1"/>
          </p:cNvPicPr>
          <p:nvPr/>
        </p:nvPicPr>
        <p:blipFill>
          <a:blip r:embed="rId9"/>
          <a:stretch>
            <a:fillRect/>
          </a:stretch>
        </p:blipFill>
        <p:spPr>
          <a:xfrm>
            <a:off x="0" y="31750"/>
            <a:ext cx="1212215" cy="1125220"/>
          </a:xfrm>
          <a:prstGeom prst="rect">
            <a:avLst/>
          </a:prstGeom>
          <a:noFill/>
          <a:ln w="9525">
            <a:noFill/>
          </a:ln>
        </p:spPr>
      </p:pic>
      <p:pic>
        <p:nvPicPr>
          <p:cNvPr id="3" name="图片 -2147482623" descr="校名"/>
          <p:cNvPicPr>
            <a:picLocks noChangeAspect="1"/>
          </p:cNvPicPr>
          <p:nvPr/>
        </p:nvPicPr>
        <p:blipFill>
          <a:blip r:embed="rId10"/>
          <a:stretch>
            <a:fillRect/>
          </a:stretch>
        </p:blipFill>
        <p:spPr>
          <a:xfrm>
            <a:off x="1212215" y="31750"/>
            <a:ext cx="3637915" cy="1125220"/>
          </a:xfrm>
          <a:prstGeom prst="rect">
            <a:avLst/>
          </a:prstGeom>
          <a:noFill/>
          <a:ln w="9525">
            <a:noFill/>
          </a:ln>
        </p:spPr>
      </p:pic>
    </p:spTree>
  </p:cSld>
  <p:clrMapOvr>
    <a:masterClrMapping/>
  </p:clrMapOvr>
  <p:transition spd="slow" advTm="8478">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p:cTn id="7" dur="1000" fill="hold"/>
                                        <p:tgtEl>
                                          <p:spTgt spid="11269"/>
                                        </p:tgtEl>
                                        <p:attrNameLst>
                                          <p:attrName>ppt_w</p:attrName>
                                        </p:attrNameLst>
                                      </p:cBhvr>
                                      <p:tavLst>
                                        <p:tav tm="0">
                                          <p:val>
                                            <p:fltVal val="0"/>
                                          </p:val>
                                        </p:tav>
                                        <p:tav tm="100000">
                                          <p:val>
                                            <p:strVal val="#ppt_w"/>
                                          </p:val>
                                        </p:tav>
                                      </p:tavLst>
                                    </p:anim>
                                    <p:anim calcmode="lin" valueType="num">
                                      <p:cBhvr>
                                        <p:cTn id="8" dur="1000" fill="hold"/>
                                        <p:tgtEl>
                                          <p:spTgt spid="11269"/>
                                        </p:tgtEl>
                                        <p:attrNameLst>
                                          <p:attrName>ppt_h</p:attrName>
                                        </p:attrNameLst>
                                      </p:cBhvr>
                                      <p:tavLst>
                                        <p:tav tm="0">
                                          <p:val>
                                            <p:fltVal val="0"/>
                                          </p:val>
                                        </p:tav>
                                        <p:tav tm="100000">
                                          <p:val>
                                            <p:strVal val="#ppt_h"/>
                                          </p:val>
                                        </p:tav>
                                      </p:tavLst>
                                    </p:anim>
                                    <p:animEffect transition="in" filter="fade">
                                      <p:cBhvr>
                                        <p:cTn id="9" dur="1000"/>
                                        <p:tgtEl>
                                          <p:spTgt spid="1126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1266"/>
                                        </p:tgtEl>
                                        <p:attrNameLst>
                                          <p:attrName>style.visibility</p:attrName>
                                        </p:attrNameLst>
                                      </p:cBhvr>
                                      <p:to>
                                        <p:strVal val="visible"/>
                                      </p:to>
                                    </p:set>
                                    <p:anim calcmode="lin" valueType="num">
                                      <p:cBhvr>
                                        <p:cTn id="12" dur="1000" fill="hold"/>
                                        <p:tgtEl>
                                          <p:spTgt spid="11266"/>
                                        </p:tgtEl>
                                        <p:attrNameLst>
                                          <p:attrName>ppt_w</p:attrName>
                                        </p:attrNameLst>
                                      </p:cBhvr>
                                      <p:tavLst>
                                        <p:tav tm="0">
                                          <p:val>
                                            <p:fltVal val="0"/>
                                          </p:val>
                                        </p:tav>
                                        <p:tav tm="100000">
                                          <p:val>
                                            <p:strVal val="#ppt_w"/>
                                          </p:val>
                                        </p:tav>
                                      </p:tavLst>
                                    </p:anim>
                                    <p:anim calcmode="lin" valueType="num">
                                      <p:cBhvr>
                                        <p:cTn id="13" dur="1000" fill="hold"/>
                                        <p:tgtEl>
                                          <p:spTgt spid="11266"/>
                                        </p:tgtEl>
                                        <p:attrNameLst>
                                          <p:attrName>ppt_h</p:attrName>
                                        </p:attrNameLst>
                                      </p:cBhvr>
                                      <p:tavLst>
                                        <p:tav tm="0">
                                          <p:val>
                                            <p:fltVal val="0"/>
                                          </p:val>
                                        </p:tav>
                                        <p:tav tm="100000">
                                          <p:val>
                                            <p:strVal val="#ppt_h"/>
                                          </p:val>
                                        </p:tav>
                                      </p:tavLst>
                                    </p:anim>
                                    <p:animEffect transition="in" filter="fade">
                                      <p:cBhvr>
                                        <p:cTn id="14" dur="1000"/>
                                        <p:tgtEl>
                                          <p:spTgt spid="11266"/>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11268"/>
                                        </p:tgtEl>
                                        <p:attrNameLst>
                                          <p:attrName>style.visibility</p:attrName>
                                        </p:attrNameLst>
                                      </p:cBhvr>
                                      <p:to>
                                        <p:strVal val="visible"/>
                                      </p:to>
                                    </p:set>
                                    <p:animEffect transition="in" filter="wipe(right)">
                                      <p:cBhvr>
                                        <p:cTn id="18" dur="1000"/>
                                        <p:tgtEl>
                                          <p:spTgt spid="1126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267"/>
                                        </p:tgtEl>
                                        <p:attrNameLst>
                                          <p:attrName>style.visibility</p:attrName>
                                        </p:attrNameLst>
                                      </p:cBhvr>
                                      <p:to>
                                        <p:strVal val="visible"/>
                                      </p:to>
                                    </p:set>
                                    <p:animEffect transition="in" filter="wipe(left)">
                                      <p:cBhvr>
                                        <p:cTn id="21" dur="1000"/>
                                        <p:tgtEl>
                                          <p:spTgt spid="11267"/>
                                        </p:tgtEl>
                                      </p:cBhvr>
                                    </p:animEffect>
                                  </p:childTnLst>
                                </p:cTn>
                              </p:par>
                            </p:childTnLst>
                          </p:cTn>
                        </p:par>
                        <p:par>
                          <p:cTn id="22" fill="hold">
                            <p:stCondLst>
                              <p:cond delay="2000"/>
                            </p:stCondLst>
                            <p:childTnLst>
                              <p:par>
                                <p:cTn id="23" presetID="2" presetClass="entr" presetSubtype="9" fill="hold" nodeType="afterEffect">
                                  <p:stCondLst>
                                    <p:cond delay="0"/>
                                  </p:stCondLst>
                                  <p:childTnLst>
                                    <p:set>
                                      <p:cBhvr>
                                        <p:cTn id="24" dur="1" fill="hold">
                                          <p:stCondLst>
                                            <p:cond delay="0"/>
                                          </p:stCondLst>
                                        </p:cTn>
                                        <p:tgtEl>
                                          <p:spTgt spid="11275"/>
                                        </p:tgtEl>
                                        <p:attrNameLst>
                                          <p:attrName>style.visibility</p:attrName>
                                        </p:attrNameLst>
                                      </p:cBhvr>
                                      <p:to>
                                        <p:strVal val="visible"/>
                                      </p:to>
                                    </p:set>
                                    <p:anim calcmode="lin" valueType="num">
                                      <p:cBhvr additive="base">
                                        <p:cTn id="25" dur="2000" fill="hold"/>
                                        <p:tgtEl>
                                          <p:spTgt spid="11275"/>
                                        </p:tgtEl>
                                        <p:attrNameLst>
                                          <p:attrName>ppt_x</p:attrName>
                                        </p:attrNameLst>
                                      </p:cBhvr>
                                      <p:tavLst>
                                        <p:tav tm="0">
                                          <p:val>
                                            <p:strVal val="0-#ppt_w/2"/>
                                          </p:val>
                                        </p:tav>
                                        <p:tav tm="100000">
                                          <p:val>
                                            <p:strVal val="#ppt_x"/>
                                          </p:val>
                                        </p:tav>
                                      </p:tavLst>
                                    </p:anim>
                                    <p:anim calcmode="lin" valueType="num">
                                      <p:cBhvr additive="base">
                                        <p:cTn id="26" dur="2000" fill="hold"/>
                                        <p:tgtEl>
                                          <p:spTgt spid="11275"/>
                                        </p:tgtEl>
                                        <p:attrNameLst>
                                          <p:attrName>ppt_y</p:attrName>
                                        </p:attrNameLst>
                                      </p:cBhvr>
                                      <p:tavLst>
                                        <p:tav tm="0">
                                          <p:val>
                                            <p:strVal val="0-#ppt_h/2"/>
                                          </p:val>
                                        </p:tav>
                                        <p:tav tm="100000">
                                          <p:val>
                                            <p:strVal val="#ppt_y"/>
                                          </p:val>
                                        </p:tav>
                                      </p:tavLst>
                                    </p:anim>
                                  </p:childTnLst>
                                </p:cTn>
                              </p:par>
                              <p:par>
                                <p:cTn id="27" presetID="8" presetClass="emph" presetSubtype="0" fill="hold" nodeType="withEffect">
                                  <p:stCondLst>
                                    <p:cond delay="0"/>
                                  </p:stCondLst>
                                  <p:childTnLst>
                                    <p:animRot by="21600000">
                                      <p:cBhvr>
                                        <p:cTn id="28" dur="2000" fill="hold"/>
                                        <p:tgtEl>
                                          <p:spTgt spid="11275"/>
                                        </p:tgtEl>
                                        <p:attrNameLst>
                                          <p:attrName>r</p:attrName>
                                        </p:attrNameLst>
                                      </p:cBhvr>
                                    </p:animRot>
                                  </p:childTnLst>
                                </p:cTn>
                              </p:par>
                              <p:par>
                                <p:cTn id="29" presetID="2" presetClass="entr" presetSubtype="9" fill="hold" nodeType="withEffect">
                                  <p:stCondLst>
                                    <p:cond delay="200"/>
                                  </p:stCondLst>
                                  <p:childTnLst>
                                    <p:set>
                                      <p:cBhvr>
                                        <p:cTn id="30" dur="1" fill="hold">
                                          <p:stCondLst>
                                            <p:cond delay="0"/>
                                          </p:stCondLst>
                                        </p:cTn>
                                        <p:tgtEl>
                                          <p:spTgt spid="11276"/>
                                        </p:tgtEl>
                                        <p:attrNameLst>
                                          <p:attrName>style.visibility</p:attrName>
                                        </p:attrNameLst>
                                      </p:cBhvr>
                                      <p:to>
                                        <p:strVal val="visible"/>
                                      </p:to>
                                    </p:set>
                                    <p:anim calcmode="lin" valueType="num">
                                      <p:cBhvr additive="base">
                                        <p:cTn id="31" dur="2000" fill="hold"/>
                                        <p:tgtEl>
                                          <p:spTgt spid="11276"/>
                                        </p:tgtEl>
                                        <p:attrNameLst>
                                          <p:attrName>ppt_x</p:attrName>
                                        </p:attrNameLst>
                                      </p:cBhvr>
                                      <p:tavLst>
                                        <p:tav tm="0">
                                          <p:val>
                                            <p:strVal val="0-#ppt_w/2"/>
                                          </p:val>
                                        </p:tav>
                                        <p:tav tm="100000">
                                          <p:val>
                                            <p:strVal val="#ppt_x"/>
                                          </p:val>
                                        </p:tav>
                                      </p:tavLst>
                                    </p:anim>
                                    <p:anim calcmode="lin" valueType="num">
                                      <p:cBhvr additive="base">
                                        <p:cTn id="32" dur="2000" fill="hold"/>
                                        <p:tgtEl>
                                          <p:spTgt spid="11276"/>
                                        </p:tgtEl>
                                        <p:attrNameLst>
                                          <p:attrName>ppt_y</p:attrName>
                                        </p:attrNameLst>
                                      </p:cBhvr>
                                      <p:tavLst>
                                        <p:tav tm="0">
                                          <p:val>
                                            <p:strVal val="0-#ppt_h/2"/>
                                          </p:val>
                                        </p:tav>
                                        <p:tav tm="100000">
                                          <p:val>
                                            <p:strVal val="#ppt_y"/>
                                          </p:val>
                                        </p:tav>
                                      </p:tavLst>
                                    </p:anim>
                                  </p:childTnLst>
                                </p:cTn>
                              </p:par>
                              <p:par>
                                <p:cTn id="33" presetID="8" presetClass="emph" presetSubtype="0" fill="hold" nodeType="withEffect">
                                  <p:stCondLst>
                                    <p:cond delay="200"/>
                                  </p:stCondLst>
                                  <p:childTnLst>
                                    <p:animRot by="21600000">
                                      <p:cBhvr>
                                        <p:cTn id="34" dur="2000" fill="hold"/>
                                        <p:tgtEl>
                                          <p:spTgt spid="11276"/>
                                        </p:tgtEl>
                                        <p:attrNameLst>
                                          <p:attrName>r</p:attrName>
                                        </p:attrNameLst>
                                      </p:cBhvr>
                                    </p:animRot>
                                  </p:childTnLst>
                                </p:cTn>
                              </p:par>
                              <p:par>
                                <p:cTn id="35" presetID="2" presetClass="entr" presetSubtype="9" fill="hold" nodeType="withEffect">
                                  <p:stCondLst>
                                    <p:cond delay="400"/>
                                  </p:stCondLst>
                                  <p:childTnLst>
                                    <p:set>
                                      <p:cBhvr>
                                        <p:cTn id="36" dur="1" fill="hold">
                                          <p:stCondLst>
                                            <p:cond delay="0"/>
                                          </p:stCondLst>
                                        </p:cTn>
                                        <p:tgtEl>
                                          <p:spTgt spid="11277"/>
                                        </p:tgtEl>
                                        <p:attrNameLst>
                                          <p:attrName>style.visibility</p:attrName>
                                        </p:attrNameLst>
                                      </p:cBhvr>
                                      <p:to>
                                        <p:strVal val="visible"/>
                                      </p:to>
                                    </p:set>
                                    <p:anim calcmode="lin" valueType="num">
                                      <p:cBhvr additive="base">
                                        <p:cTn id="37" dur="2000" fill="hold"/>
                                        <p:tgtEl>
                                          <p:spTgt spid="11277"/>
                                        </p:tgtEl>
                                        <p:attrNameLst>
                                          <p:attrName>ppt_x</p:attrName>
                                        </p:attrNameLst>
                                      </p:cBhvr>
                                      <p:tavLst>
                                        <p:tav tm="0">
                                          <p:val>
                                            <p:strVal val="0-#ppt_w/2"/>
                                          </p:val>
                                        </p:tav>
                                        <p:tav tm="100000">
                                          <p:val>
                                            <p:strVal val="#ppt_x"/>
                                          </p:val>
                                        </p:tav>
                                      </p:tavLst>
                                    </p:anim>
                                    <p:anim calcmode="lin" valueType="num">
                                      <p:cBhvr additive="base">
                                        <p:cTn id="38" dur="2000" fill="hold"/>
                                        <p:tgtEl>
                                          <p:spTgt spid="11277"/>
                                        </p:tgtEl>
                                        <p:attrNameLst>
                                          <p:attrName>ppt_y</p:attrName>
                                        </p:attrNameLst>
                                      </p:cBhvr>
                                      <p:tavLst>
                                        <p:tav tm="0">
                                          <p:val>
                                            <p:strVal val="0-#ppt_h/2"/>
                                          </p:val>
                                        </p:tav>
                                        <p:tav tm="100000">
                                          <p:val>
                                            <p:strVal val="#ppt_y"/>
                                          </p:val>
                                        </p:tav>
                                      </p:tavLst>
                                    </p:anim>
                                  </p:childTnLst>
                                </p:cTn>
                              </p:par>
                              <p:par>
                                <p:cTn id="39" presetID="8" presetClass="emph" presetSubtype="0" fill="hold" nodeType="withEffect">
                                  <p:stCondLst>
                                    <p:cond delay="400"/>
                                  </p:stCondLst>
                                  <p:childTnLst>
                                    <p:animRot by="21600000">
                                      <p:cBhvr>
                                        <p:cTn id="40" dur="2000" fill="hold"/>
                                        <p:tgtEl>
                                          <p:spTgt spid="11277"/>
                                        </p:tgtEl>
                                        <p:attrNameLst>
                                          <p:attrName>r</p:attrName>
                                        </p:attrNameLst>
                                      </p:cBhvr>
                                    </p:animRot>
                                  </p:childTnLst>
                                </p:cTn>
                              </p:par>
                              <p:par>
                                <p:cTn id="41" presetID="2" presetClass="entr" presetSubtype="9" fill="hold" nodeType="withEffect">
                                  <p:stCondLst>
                                    <p:cond delay="600"/>
                                  </p:stCondLst>
                                  <p:childTnLst>
                                    <p:set>
                                      <p:cBhvr>
                                        <p:cTn id="42" dur="1" fill="hold">
                                          <p:stCondLst>
                                            <p:cond delay="0"/>
                                          </p:stCondLst>
                                        </p:cTn>
                                        <p:tgtEl>
                                          <p:spTgt spid="11278"/>
                                        </p:tgtEl>
                                        <p:attrNameLst>
                                          <p:attrName>style.visibility</p:attrName>
                                        </p:attrNameLst>
                                      </p:cBhvr>
                                      <p:to>
                                        <p:strVal val="visible"/>
                                      </p:to>
                                    </p:set>
                                    <p:anim calcmode="lin" valueType="num">
                                      <p:cBhvr additive="base">
                                        <p:cTn id="43" dur="2000" fill="hold"/>
                                        <p:tgtEl>
                                          <p:spTgt spid="11278"/>
                                        </p:tgtEl>
                                        <p:attrNameLst>
                                          <p:attrName>ppt_x</p:attrName>
                                        </p:attrNameLst>
                                      </p:cBhvr>
                                      <p:tavLst>
                                        <p:tav tm="0">
                                          <p:val>
                                            <p:strVal val="0-#ppt_w/2"/>
                                          </p:val>
                                        </p:tav>
                                        <p:tav tm="100000">
                                          <p:val>
                                            <p:strVal val="#ppt_x"/>
                                          </p:val>
                                        </p:tav>
                                      </p:tavLst>
                                    </p:anim>
                                    <p:anim calcmode="lin" valueType="num">
                                      <p:cBhvr additive="base">
                                        <p:cTn id="44" dur="2000" fill="hold"/>
                                        <p:tgtEl>
                                          <p:spTgt spid="11278"/>
                                        </p:tgtEl>
                                        <p:attrNameLst>
                                          <p:attrName>ppt_y</p:attrName>
                                        </p:attrNameLst>
                                      </p:cBhvr>
                                      <p:tavLst>
                                        <p:tav tm="0">
                                          <p:val>
                                            <p:strVal val="0-#ppt_h/2"/>
                                          </p:val>
                                        </p:tav>
                                        <p:tav tm="100000">
                                          <p:val>
                                            <p:strVal val="#ppt_y"/>
                                          </p:val>
                                        </p:tav>
                                      </p:tavLst>
                                    </p:anim>
                                  </p:childTnLst>
                                </p:cTn>
                              </p:par>
                              <p:par>
                                <p:cTn id="45" presetID="8" presetClass="emph" presetSubtype="0" fill="hold" nodeType="withEffect">
                                  <p:stCondLst>
                                    <p:cond delay="600"/>
                                  </p:stCondLst>
                                  <p:childTnLst>
                                    <p:animRot by="21600000">
                                      <p:cBhvr>
                                        <p:cTn id="46" dur="2000" fill="hold"/>
                                        <p:tgtEl>
                                          <p:spTgt spid="11278"/>
                                        </p:tgtEl>
                                        <p:attrNameLst>
                                          <p:attrName>r</p:attrName>
                                        </p:attrNameLst>
                                      </p:cBhvr>
                                    </p:animRot>
                                  </p:childTnLst>
                                </p:cTn>
                              </p:par>
                              <p:par>
                                <p:cTn id="47" presetID="2" presetClass="entr" presetSubtype="9" fill="hold" nodeType="withEffect">
                                  <p:stCondLst>
                                    <p:cond delay="800"/>
                                  </p:stCondLst>
                                  <p:childTnLst>
                                    <p:set>
                                      <p:cBhvr>
                                        <p:cTn id="48" dur="1" fill="hold">
                                          <p:stCondLst>
                                            <p:cond delay="0"/>
                                          </p:stCondLst>
                                        </p:cTn>
                                        <p:tgtEl>
                                          <p:spTgt spid="11279"/>
                                        </p:tgtEl>
                                        <p:attrNameLst>
                                          <p:attrName>style.visibility</p:attrName>
                                        </p:attrNameLst>
                                      </p:cBhvr>
                                      <p:to>
                                        <p:strVal val="visible"/>
                                      </p:to>
                                    </p:set>
                                    <p:anim calcmode="lin" valueType="num">
                                      <p:cBhvr additive="base">
                                        <p:cTn id="49" dur="2000" fill="hold"/>
                                        <p:tgtEl>
                                          <p:spTgt spid="11279"/>
                                        </p:tgtEl>
                                        <p:attrNameLst>
                                          <p:attrName>ppt_x</p:attrName>
                                        </p:attrNameLst>
                                      </p:cBhvr>
                                      <p:tavLst>
                                        <p:tav tm="0">
                                          <p:val>
                                            <p:strVal val="0-#ppt_w/2"/>
                                          </p:val>
                                        </p:tav>
                                        <p:tav tm="100000">
                                          <p:val>
                                            <p:strVal val="#ppt_x"/>
                                          </p:val>
                                        </p:tav>
                                      </p:tavLst>
                                    </p:anim>
                                    <p:anim calcmode="lin" valueType="num">
                                      <p:cBhvr additive="base">
                                        <p:cTn id="50" dur="2000" fill="hold"/>
                                        <p:tgtEl>
                                          <p:spTgt spid="11279"/>
                                        </p:tgtEl>
                                        <p:attrNameLst>
                                          <p:attrName>ppt_y</p:attrName>
                                        </p:attrNameLst>
                                      </p:cBhvr>
                                      <p:tavLst>
                                        <p:tav tm="0">
                                          <p:val>
                                            <p:strVal val="0-#ppt_h/2"/>
                                          </p:val>
                                        </p:tav>
                                        <p:tav tm="100000">
                                          <p:val>
                                            <p:strVal val="#ppt_y"/>
                                          </p:val>
                                        </p:tav>
                                      </p:tavLst>
                                    </p:anim>
                                  </p:childTnLst>
                                </p:cTn>
                              </p:par>
                              <p:par>
                                <p:cTn id="51" presetID="8" presetClass="emph" presetSubtype="0" fill="hold" nodeType="withEffect">
                                  <p:stCondLst>
                                    <p:cond delay="800"/>
                                  </p:stCondLst>
                                  <p:childTnLst>
                                    <p:animRot by="21600000">
                                      <p:cBhvr>
                                        <p:cTn id="52" dur="2000" fill="hold"/>
                                        <p:tgtEl>
                                          <p:spTgt spid="11279"/>
                                        </p:tgtEl>
                                        <p:attrNameLst>
                                          <p:attrName>r</p:attrName>
                                        </p:attrNameLst>
                                      </p:cBhvr>
                                    </p:animRot>
                                  </p:childTnLst>
                                </p:cTn>
                              </p:par>
                              <p:par>
                                <p:cTn id="53" presetID="2" presetClass="entr" presetSubtype="9" fill="hold" nodeType="withEffect">
                                  <p:stCondLst>
                                    <p:cond delay="1000"/>
                                  </p:stCondLst>
                                  <p:childTnLst>
                                    <p:set>
                                      <p:cBhvr>
                                        <p:cTn id="54" dur="1" fill="hold">
                                          <p:stCondLst>
                                            <p:cond delay="0"/>
                                          </p:stCondLst>
                                        </p:cTn>
                                        <p:tgtEl>
                                          <p:spTgt spid="11280"/>
                                        </p:tgtEl>
                                        <p:attrNameLst>
                                          <p:attrName>style.visibility</p:attrName>
                                        </p:attrNameLst>
                                      </p:cBhvr>
                                      <p:to>
                                        <p:strVal val="visible"/>
                                      </p:to>
                                    </p:set>
                                    <p:anim calcmode="lin" valueType="num">
                                      <p:cBhvr additive="base">
                                        <p:cTn id="55" dur="2000" fill="hold"/>
                                        <p:tgtEl>
                                          <p:spTgt spid="11280"/>
                                        </p:tgtEl>
                                        <p:attrNameLst>
                                          <p:attrName>ppt_x</p:attrName>
                                        </p:attrNameLst>
                                      </p:cBhvr>
                                      <p:tavLst>
                                        <p:tav tm="0">
                                          <p:val>
                                            <p:strVal val="0-#ppt_w/2"/>
                                          </p:val>
                                        </p:tav>
                                        <p:tav tm="100000">
                                          <p:val>
                                            <p:strVal val="#ppt_x"/>
                                          </p:val>
                                        </p:tav>
                                      </p:tavLst>
                                    </p:anim>
                                    <p:anim calcmode="lin" valueType="num">
                                      <p:cBhvr additive="base">
                                        <p:cTn id="56" dur="2000" fill="hold"/>
                                        <p:tgtEl>
                                          <p:spTgt spid="11280"/>
                                        </p:tgtEl>
                                        <p:attrNameLst>
                                          <p:attrName>ppt_y</p:attrName>
                                        </p:attrNameLst>
                                      </p:cBhvr>
                                      <p:tavLst>
                                        <p:tav tm="0">
                                          <p:val>
                                            <p:strVal val="0-#ppt_h/2"/>
                                          </p:val>
                                        </p:tav>
                                        <p:tav tm="100000">
                                          <p:val>
                                            <p:strVal val="#ppt_y"/>
                                          </p:val>
                                        </p:tav>
                                      </p:tavLst>
                                    </p:anim>
                                  </p:childTnLst>
                                </p:cTn>
                              </p:par>
                              <p:par>
                                <p:cTn id="57" presetID="8" presetClass="emph" presetSubtype="0" fill="hold" nodeType="withEffect">
                                  <p:stCondLst>
                                    <p:cond delay="1000"/>
                                  </p:stCondLst>
                                  <p:childTnLst>
                                    <p:animRot by="21600000">
                                      <p:cBhvr>
                                        <p:cTn id="58" dur="2000" fill="hold"/>
                                        <p:tgtEl>
                                          <p:spTgt spid="11280"/>
                                        </p:tgtEl>
                                        <p:attrNameLst>
                                          <p:attrName>r</p:attrName>
                                        </p:attrNameLst>
                                      </p:cBhvr>
                                    </p:animRot>
                                  </p:childTnLst>
                                </p:cTn>
                              </p:par>
                            </p:childTnLst>
                          </p:cTn>
                        </p:par>
                        <p:par>
                          <p:cTn id="59" fill="hold">
                            <p:stCondLst>
                              <p:cond delay="4000"/>
                            </p:stCondLst>
                            <p:childTnLst>
                              <p:par>
                                <p:cTn id="60" presetID="2" presetClass="entr" presetSubtype="2" fill="hold" grpId="0" nodeType="afterEffect">
                                  <p:stCondLst>
                                    <p:cond delay="0"/>
                                  </p:stCondLst>
                                  <p:childTnLst>
                                    <p:set>
                                      <p:cBhvr>
                                        <p:cTn id="61" dur="1" fill="hold">
                                          <p:stCondLst>
                                            <p:cond delay="0"/>
                                          </p:stCondLst>
                                        </p:cTn>
                                        <p:tgtEl>
                                          <p:spTgt spid="11270"/>
                                        </p:tgtEl>
                                        <p:attrNameLst>
                                          <p:attrName>style.visibility</p:attrName>
                                        </p:attrNameLst>
                                      </p:cBhvr>
                                      <p:to>
                                        <p:strVal val="visible"/>
                                      </p:to>
                                    </p:set>
                                    <p:anim calcmode="lin" valueType="num">
                                      <p:cBhvr additive="base">
                                        <p:cTn id="62" dur="500" fill="hold"/>
                                        <p:tgtEl>
                                          <p:spTgt spid="11270"/>
                                        </p:tgtEl>
                                        <p:attrNameLst>
                                          <p:attrName>ppt_x</p:attrName>
                                        </p:attrNameLst>
                                      </p:cBhvr>
                                      <p:tavLst>
                                        <p:tav tm="0">
                                          <p:val>
                                            <p:strVal val="1+#ppt_w/2"/>
                                          </p:val>
                                        </p:tav>
                                        <p:tav tm="100000">
                                          <p:val>
                                            <p:strVal val="#ppt_x"/>
                                          </p:val>
                                        </p:tav>
                                      </p:tavLst>
                                    </p:anim>
                                    <p:anim calcmode="lin" valueType="num">
                                      <p:cBhvr additive="base">
                                        <p:cTn id="63" dur="500" fill="hold"/>
                                        <p:tgtEl>
                                          <p:spTgt spid="11270"/>
                                        </p:tgtEl>
                                        <p:attrNameLst>
                                          <p:attrName>ppt_y</p:attrName>
                                        </p:attrNameLst>
                                      </p:cBhvr>
                                      <p:tavLst>
                                        <p:tav tm="0">
                                          <p:val>
                                            <p:strVal val="#ppt_y"/>
                                          </p:val>
                                        </p:tav>
                                        <p:tav tm="100000">
                                          <p:val>
                                            <p:strVal val="#ppt_y"/>
                                          </p:val>
                                        </p:tav>
                                      </p:tavLst>
                                    </p:anim>
                                  </p:childTnLst>
                                </p:cTn>
                              </p:par>
                            </p:childTnLst>
                          </p:cTn>
                        </p:par>
                        <p:par>
                          <p:cTn id="64" fill="hold">
                            <p:stCondLst>
                              <p:cond delay="4500"/>
                            </p:stCondLst>
                            <p:childTnLst>
                              <p:par>
                                <p:cTn id="65" presetID="41" presetClass="entr" presetSubtype="0" fill="hold" grpId="0" nodeType="afterEffect">
                                  <p:stCondLst>
                                    <p:cond delay="0"/>
                                  </p:stCondLst>
                                  <p:iterate type="lt">
                                    <p:tmPct val="10000"/>
                                  </p:iterate>
                                  <p:childTnLst>
                                    <p:set>
                                      <p:cBhvr>
                                        <p:cTn id="66" dur="1" fill="hold">
                                          <p:stCondLst>
                                            <p:cond delay="0"/>
                                          </p:stCondLst>
                                        </p:cTn>
                                        <p:tgtEl>
                                          <p:spTgt spid="11272"/>
                                        </p:tgtEl>
                                        <p:attrNameLst>
                                          <p:attrName>style.visibility</p:attrName>
                                        </p:attrNameLst>
                                      </p:cBhvr>
                                      <p:to>
                                        <p:strVal val="visible"/>
                                      </p:to>
                                    </p:set>
                                    <p:anim calcmode="lin" valueType="num">
                                      <p:cBhvr>
                                        <p:cTn id="67" dur="500" fill="hold"/>
                                        <p:tgtEl>
                                          <p:spTgt spid="11272"/>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11272"/>
                                        </p:tgtEl>
                                        <p:attrNameLst>
                                          <p:attrName>ppt_y</p:attrName>
                                        </p:attrNameLst>
                                      </p:cBhvr>
                                      <p:tavLst>
                                        <p:tav tm="0">
                                          <p:val>
                                            <p:strVal val="#ppt_y"/>
                                          </p:val>
                                        </p:tav>
                                        <p:tav tm="100000">
                                          <p:val>
                                            <p:strVal val="#ppt_y"/>
                                          </p:val>
                                        </p:tav>
                                      </p:tavLst>
                                    </p:anim>
                                    <p:anim calcmode="lin" valueType="num">
                                      <p:cBhvr>
                                        <p:cTn id="69" dur="500" fill="hold"/>
                                        <p:tgtEl>
                                          <p:spTgt spid="11272"/>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11272"/>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11272"/>
                                        </p:tgtEl>
                                      </p:cBhvr>
                                    </p:animEffect>
                                  </p:childTnLst>
                                </p:cTn>
                              </p:par>
                              <p:par>
                                <p:cTn id="72" presetID="41" presetClass="entr" presetSubtype="0" fill="hold" grpId="0" nodeType="withEffect">
                                  <p:stCondLst>
                                    <p:cond delay="0"/>
                                  </p:stCondLst>
                                  <p:iterate type="lt">
                                    <p:tmPct val="10000"/>
                                  </p:iterate>
                                  <p:childTnLst>
                                    <p:set>
                                      <p:cBhvr>
                                        <p:cTn id="73" dur="1" fill="hold">
                                          <p:stCondLst>
                                            <p:cond delay="0"/>
                                          </p:stCondLst>
                                        </p:cTn>
                                        <p:tgtEl>
                                          <p:spTgt spid="11273"/>
                                        </p:tgtEl>
                                        <p:attrNameLst>
                                          <p:attrName>style.visibility</p:attrName>
                                        </p:attrNameLst>
                                      </p:cBhvr>
                                      <p:to>
                                        <p:strVal val="visible"/>
                                      </p:to>
                                    </p:set>
                                    <p:anim calcmode="lin" valueType="num">
                                      <p:cBhvr>
                                        <p:cTn id="74" dur="500" fill="hold"/>
                                        <p:tgtEl>
                                          <p:spTgt spid="11273"/>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11273"/>
                                        </p:tgtEl>
                                        <p:attrNameLst>
                                          <p:attrName>ppt_y</p:attrName>
                                        </p:attrNameLst>
                                      </p:cBhvr>
                                      <p:tavLst>
                                        <p:tav tm="0">
                                          <p:val>
                                            <p:strVal val="#ppt_y"/>
                                          </p:val>
                                        </p:tav>
                                        <p:tav tm="100000">
                                          <p:val>
                                            <p:strVal val="#ppt_y"/>
                                          </p:val>
                                        </p:tav>
                                      </p:tavLst>
                                    </p:anim>
                                    <p:anim calcmode="lin" valueType="num">
                                      <p:cBhvr>
                                        <p:cTn id="76" dur="500" fill="hold"/>
                                        <p:tgtEl>
                                          <p:spTgt spid="11273"/>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11273"/>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tmFilter="0,0; .5, 1; 1, 1"/>
                                        <p:tgtEl>
                                          <p:spTgt spid="11273"/>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11271"/>
                                        </p:tgtEl>
                                        <p:attrNameLst>
                                          <p:attrName>style.visibility</p:attrName>
                                        </p:attrNameLst>
                                      </p:cBhvr>
                                      <p:to>
                                        <p:strVal val="visible"/>
                                      </p:to>
                                    </p:set>
                                    <p:anim calcmode="lin" valueType="num">
                                      <p:cBhvr>
                                        <p:cTn id="81" dur="500" fill="hold"/>
                                        <p:tgtEl>
                                          <p:spTgt spid="11271"/>
                                        </p:tgtEl>
                                        <p:attrNameLst>
                                          <p:attrName>ppt_w</p:attrName>
                                        </p:attrNameLst>
                                      </p:cBhvr>
                                      <p:tavLst>
                                        <p:tav tm="0">
                                          <p:val>
                                            <p:fltVal val="0"/>
                                          </p:val>
                                        </p:tav>
                                        <p:tav tm="100000">
                                          <p:val>
                                            <p:strVal val="#ppt_w"/>
                                          </p:val>
                                        </p:tav>
                                      </p:tavLst>
                                    </p:anim>
                                    <p:anim calcmode="lin" valueType="num">
                                      <p:cBhvr>
                                        <p:cTn id="82" dur="500" fill="hold"/>
                                        <p:tgtEl>
                                          <p:spTgt spid="11271"/>
                                        </p:tgtEl>
                                        <p:attrNameLst>
                                          <p:attrName>ppt_h</p:attrName>
                                        </p:attrNameLst>
                                      </p:cBhvr>
                                      <p:tavLst>
                                        <p:tav tm="0">
                                          <p:val>
                                            <p:fltVal val="0"/>
                                          </p:val>
                                        </p:tav>
                                        <p:tav tm="100000">
                                          <p:val>
                                            <p:strVal val="#ppt_h"/>
                                          </p:val>
                                        </p:tav>
                                      </p:tavLst>
                                    </p:anim>
                                    <p:anim calcmode="lin" valueType="num">
                                      <p:cBhvr>
                                        <p:cTn id="83" dur="500" fill="hold"/>
                                        <p:tgtEl>
                                          <p:spTgt spid="11271"/>
                                        </p:tgtEl>
                                        <p:attrNameLst>
                                          <p:attrName>style.rotation</p:attrName>
                                        </p:attrNameLst>
                                      </p:cBhvr>
                                      <p:tavLst>
                                        <p:tav tm="0">
                                          <p:val>
                                            <p:fltVal val="90"/>
                                          </p:val>
                                        </p:tav>
                                        <p:tav tm="100000">
                                          <p:val>
                                            <p:fltVal val="0"/>
                                          </p:val>
                                        </p:tav>
                                      </p:tavLst>
                                    </p:anim>
                                    <p:animEffect transition="in" filter="fade">
                                      <p:cBhvr>
                                        <p:cTn id="84"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autoUpdateAnimBg="0"/>
      <p:bldP spid="11267" grpId="0" animBg="1"/>
      <p:bldP spid="11268" grpId="0" animBg="1"/>
      <p:bldP spid="11269" grpId="0" animBg="1"/>
      <p:bldP spid="11270" grpId="0" autoUpdateAnimBg="0"/>
      <p:bldP spid="11271" grpId="0" autoUpdateAnimBg="0"/>
      <p:bldP spid="11272" grpId="0" autoUpdateAnimBg="0"/>
      <p:bldP spid="1127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76"/>
          <p:cNvSpPr txBox="1">
            <a:spLocks noChangeArrowheads="1"/>
          </p:cNvSpPr>
          <p:nvPr/>
        </p:nvSpPr>
        <p:spPr bwMode="auto">
          <a:xfrm>
            <a:off x="1185863" y="171450"/>
            <a:ext cx="32562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rgbClr val="333333"/>
                </a:solidFill>
                <a:latin typeface="微软雅黑" panose="020B0503020204020204" pitchFamily="34" charset="-122"/>
                <a:ea typeface="微软雅黑" panose="020B0503020204020204" pitchFamily="34" charset="-122"/>
              </a:rPr>
              <a:t>功能模块图（管理员端</a:t>
            </a:r>
            <a:r>
              <a:rPr lang="zh-CN" altLang="en-US" sz="2200" b="1">
                <a:solidFill>
                  <a:srgbClr val="333333"/>
                </a:solidFill>
                <a:latin typeface="微软雅黑" panose="020B0503020204020204" pitchFamily="34" charset="-122"/>
                <a:ea typeface="微软雅黑" panose="020B0503020204020204" pitchFamily="34" charset="-122"/>
              </a:rPr>
              <a:t>）</a:t>
            </a:r>
            <a:endParaRPr lang="zh-CN" altLang="en-US" sz="2200" b="1">
              <a:solidFill>
                <a:srgbClr val="333333"/>
              </a:solidFill>
              <a:latin typeface="微软雅黑" panose="020B0503020204020204" pitchFamily="34" charset="-122"/>
              <a:ea typeface="微软雅黑" panose="020B0503020204020204" pitchFamily="34" charset="-122"/>
            </a:endParaRPr>
          </a:p>
        </p:txBody>
      </p:sp>
      <p:sp>
        <p:nvSpPr>
          <p:cNvPr id="29699" name="Freeform 40"/>
          <p:cNvSpPr>
            <a:spLocks noEditPoints="1"/>
          </p:cNvSpPr>
          <p:nvPr/>
        </p:nvSpPr>
        <p:spPr bwMode="auto">
          <a:xfrm>
            <a:off x="554038" y="227013"/>
            <a:ext cx="265112" cy="393700"/>
          </a:xfrm>
          <a:custGeom>
            <a:avLst/>
            <a:gdLst>
              <a:gd name="T0" fmla="*/ 173 w 579"/>
              <a:gd name="T1" fmla="*/ 818 h 857"/>
              <a:gd name="T2" fmla="*/ 551 w 579"/>
              <a:gd name="T3" fmla="*/ 818 h 857"/>
              <a:gd name="T4" fmla="*/ 571 w 579"/>
              <a:gd name="T5" fmla="*/ 838 h 857"/>
              <a:gd name="T6" fmla="*/ 551 w 579"/>
              <a:gd name="T7" fmla="*/ 857 h 857"/>
              <a:gd name="T8" fmla="*/ 173 w 579"/>
              <a:gd name="T9" fmla="*/ 857 h 857"/>
              <a:gd name="T10" fmla="*/ 153 w 579"/>
              <a:gd name="T11" fmla="*/ 838 h 857"/>
              <a:gd name="T12" fmla="*/ 173 w 579"/>
              <a:gd name="T13" fmla="*/ 818 h 857"/>
              <a:gd name="T14" fmla="*/ 181 w 579"/>
              <a:gd name="T15" fmla="*/ 632 h 857"/>
              <a:gd name="T16" fmla="*/ 389 w 579"/>
              <a:gd name="T17" fmla="*/ 290 h 857"/>
              <a:gd name="T18" fmla="*/ 462 w 579"/>
              <a:gd name="T19" fmla="*/ 334 h 857"/>
              <a:gd name="T20" fmla="*/ 255 w 579"/>
              <a:gd name="T21" fmla="*/ 676 h 857"/>
              <a:gd name="T22" fmla="*/ 181 w 579"/>
              <a:gd name="T23" fmla="*/ 632 h 857"/>
              <a:gd name="T24" fmla="*/ 35 w 579"/>
              <a:gd name="T25" fmla="*/ 543 h 857"/>
              <a:gd name="T26" fmla="*/ 243 w 579"/>
              <a:gd name="T27" fmla="*/ 201 h 857"/>
              <a:gd name="T28" fmla="*/ 316 w 579"/>
              <a:gd name="T29" fmla="*/ 245 h 857"/>
              <a:gd name="T30" fmla="*/ 108 w 579"/>
              <a:gd name="T31" fmla="*/ 587 h 857"/>
              <a:gd name="T32" fmla="*/ 35 w 579"/>
              <a:gd name="T33" fmla="*/ 543 h 857"/>
              <a:gd name="T34" fmla="*/ 2 w 579"/>
              <a:gd name="T35" fmla="*/ 820 h 857"/>
              <a:gd name="T36" fmla="*/ 22 w 579"/>
              <a:gd name="T37" fmla="*/ 650 h 857"/>
              <a:gd name="T38" fmla="*/ 165 w 579"/>
              <a:gd name="T39" fmla="*/ 736 h 857"/>
              <a:gd name="T40" fmla="*/ 24 w 579"/>
              <a:gd name="T41" fmla="*/ 833 h 857"/>
              <a:gd name="T42" fmla="*/ 2 w 579"/>
              <a:gd name="T43" fmla="*/ 820 h 857"/>
              <a:gd name="T44" fmla="*/ 299 w 579"/>
              <a:gd name="T45" fmla="*/ 106 h 857"/>
              <a:gd name="T46" fmla="*/ 269 w 579"/>
              <a:gd name="T47" fmla="*/ 156 h 857"/>
              <a:gd name="T48" fmla="*/ 488 w 579"/>
              <a:gd name="T49" fmla="*/ 289 h 857"/>
              <a:gd name="T50" fmla="*/ 519 w 579"/>
              <a:gd name="T51" fmla="*/ 239 h 857"/>
              <a:gd name="T52" fmla="*/ 299 w 579"/>
              <a:gd name="T53" fmla="*/ 106 h 857"/>
              <a:gd name="T54" fmla="*/ 346 w 579"/>
              <a:gd name="T55" fmla="*/ 30 h 857"/>
              <a:gd name="T56" fmla="*/ 412 w 579"/>
              <a:gd name="T57" fmla="*/ 14 h 857"/>
              <a:gd name="T58" fmla="*/ 549 w 579"/>
              <a:gd name="T59" fmla="*/ 97 h 857"/>
              <a:gd name="T60" fmla="*/ 566 w 579"/>
              <a:gd name="T61" fmla="*/ 163 h 857"/>
              <a:gd name="T62" fmla="*/ 547 w 579"/>
              <a:gd name="T63" fmla="*/ 194 h 857"/>
              <a:gd name="T64" fmla="*/ 327 w 579"/>
              <a:gd name="T65" fmla="*/ 61 h 857"/>
              <a:gd name="T66" fmla="*/ 346 w 579"/>
              <a:gd name="T67" fmla="*/ 30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9700" name="直接连接符 46"/>
          <p:cNvCxnSpPr>
            <a:cxnSpLocks noChangeShapeType="1"/>
          </p:cNvCxnSpPr>
          <p:nvPr/>
        </p:nvCxnSpPr>
        <p:spPr bwMode="auto">
          <a:xfrm flipH="1">
            <a:off x="985838" y="615950"/>
            <a:ext cx="9899650" cy="0"/>
          </a:xfrm>
          <a:prstGeom prst="line">
            <a:avLst/>
          </a:prstGeom>
          <a:noFill/>
          <a:ln w="9525"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图片 2"/>
          <p:cNvPicPr>
            <a:picLocks noChangeAspect="1"/>
          </p:cNvPicPr>
          <p:nvPr/>
        </p:nvPicPr>
        <p:blipFill>
          <a:blip r:embed="rId1"/>
          <a:stretch>
            <a:fillRect/>
          </a:stretch>
        </p:blipFill>
        <p:spPr>
          <a:xfrm>
            <a:off x="702310" y="815340"/>
            <a:ext cx="9979025" cy="5422900"/>
          </a:xfrm>
          <a:prstGeom prst="rect">
            <a:avLst/>
          </a:prstGeom>
          <a:noFill/>
          <a:ln w="9525">
            <a:noFill/>
          </a:ln>
        </p:spPr>
      </p:pic>
      <p:cxnSp>
        <p:nvCxnSpPr>
          <p:cNvPr id="4" name="直接连接符 3"/>
          <p:cNvCxnSpPr/>
          <p:nvPr/>
        </p:nvCxnSpPr>
        <p:spPr>
          <a:xfrm>
            <a:off x="5738495" y="1339850"/>
            <a:ext cx="3821430" cy="163830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1+#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9700"/>
                                        </p:tgtEl>
                                        <p:attrNameLst>
                                          <p:attrName>style.visibility</p:attrName>
                                        </p:attrNameLst>
                                      </p:cBhvr>
                                      <p:to>
                                        <p:strVal val="visible"/>
                                      </p:to>
                                    </p:set>
                                    <p:animEffect transition="in" filter="wipe(right)">
                                      <p:cBhvr>
                                        <p:cTn id="11" dur="500"/>
                                        <p:tgtEl>
                                          <p:spTgt spid="29700"/>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9698"/>
                                        </p:tgtEl>
                                        <p:attrNameLst>
                                          <p:attrName>style.visibility</p:attrName>
                                        </p:attrNameLst>
                                      </p:cBhvr>
                                      <p:to>
                                        <p:strVal val="visible"/>
                                      </p:to>
                                    </p:set>
                                    <p:anim calcmode="lin" valueType="num">
                                      <p:cBhvr>
                                        <p:cTn id="15" dur="4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9698"/>
                                        </p:tgtEl>
                                        <p:attrNameLst>
                                          <p:attrName>ppt_y</p:attrName>
                                        </p:attrNameLst>
                                      </p:cBhvr>
                                      <p:tavLst>
                                        <p:tav tm="0">
                                          <p:val>
                                            <p:strVal val="#ppt_y"/>
                                          </p:val>
                                        </p:tav>
                                        <p:tav tm="100000">
                                          <p:val>
                                            <p:strVal val="#ppt_y"/>
                                          </p:val>
                                        </p:tav>
                                      </p:tavLst>
                                    </p:anim>
                                    <p:anim calcmode="lin" valueType="num">
                                      <p:cBhvr>
                                        <p:cTn id="17" dur="4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76"/>
          <p:cNvSpPr txBox="1">
            <a:spLocks noChangeArrowheads="1"/>
          </p:cNvSpPr>
          <p:nvPr/>
        </p:nvSpPr>
        <p:spPr bwMode="auto">
          <a:xfrm>
            <a:off x="1185863" y="186055"/>
            <a:ext cx="29768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rgbClr val="333333"/>
                </a:solidFill>
                <a:latin typeface="微软雅黑" panose="020B0503020204020204" pitchFamily="34" charset="-122"/>
                <a:ea typeface="微软雅黑" panose="020B0503020204020204" pitchFamily="34" charset="-122"/>
              </a:rPr>
              <a:t>功能模块图（员工端</a:t>
            </a:r>
            <a:r>
              <a:rPr lang="zh-CN" altLang="en-US" sz="2200" b="1">
                <a:solidFill>
                  <a:srgbClr val="333333"/>
                </a:solidFill>
                <a:latin typeface="微软雅黑" panose="020B0503020204020204" pitchFamily="34" charset="-122"/>
                <a:ea typeface="微软雅黑" panose="020B0503020204020204" pitchFamily="34" charset="-122"/>
              </a:rPr>
              <a:t>）</a:t>
            </a:r>
            <a:endParaRPr lang="zh-CN" altLang="en-US" sz="2200" b="1">
              <a:solidFill>
                <a:srgbClr val="333333"/>
              </a:solidFill>
              <a:latin typeface="微软雅黑" panose="020B0503020204020204" pitchFamily="34" charset="-122"/>
              <a:ea typeface="微软雅黑" panose="020B0503020204020204" pitchFamily="34" charset="-122"/>
            </a:endParaRPr>
          </a:p>
        </p:txBody>
      </p:sp>
      <p:sp>
        <p:nvSpPr>
          <p:cNvPr id="29699" name="Freeform 40"/>
          <p:cNvSpPr>
            <a:spLocks noEditPoints="1"/>
          </p:cNvSpPr>
          <p:nvPr/>
        </p:nvSpPr>
        <p:spPr bwMode="auto">
          <a:xfrm>
            <a:off x="554038" y="227013"/>
            <a:ext cx="265112" cy="393700"/>
          </a:xfrm>
          <a:custGeom>
            <a:avLst/>
            <a:gdLst>
              <a:gd name="T0" fmla="*/ 173 w 579"/>
              <a:gd name="T1" fmla="*/ 818 h 857"/>
              <a:gd name="T2" fmla="*/ 551 w 579"/>
              <a:gd name="T3" fmla="*/ 818 h 857"/>
              <a:gd name="T4" fmla="*/ 571 w 579"/>
              <a:gd name="T5" fmla="*/ 838 h 857"/>
              <a:gd name="T6" fmla="*/ 551 w 579"/>
              <a:gd name="T7" fmla="*/ 857 h 857"/>
              <a:gd name="T8" fmla="*/ 173 w 579"/>
              <a:gd name="T9" fmla="*/ 857 h 857"/>
              <a:gd name="T10" fmla="*/ 153 w 579"/>
              <a:gd name="T11" fmla="*/ 838 h 857"/>
              <a:gd name="T12" fmla="*/ 173 w 579"/>
              <a:gd name="T13" fmla="*/ 818 h 857"/>
              <a:gd name="T14" fmla="*/ 181 w 579"/>
              <a:gd name="T15" fmla="*/ 632 h 857"/>
              <a:gd name="T16" fmla="*/ 389 w 579"/>
              <a:gd name="T17" fmla="*/ 290 h 857"/>
              <a:gd name="T18" fmla="*/ 462 w 579"/>
              <a:gd name="T19" fmla="*/ 334 h 857"/>
              <a:gd name="T20" fmla="*/ 255 w 579"/>
              <a:gd name="T21" fmla="*/ 676 h 857"/>
              <a:gd name="T22" fmla="*/ 181 w 579"/>
              <a:gd name="T23" fmla="*/ 632 h 857"/>
              <a:gd name="T24" fmla="*/ 35 w 579"/>
              <a:gd name="T25" fmla="*/ 543 h 857"/>
              <a:gd name="T26" fmla="*/ 243 w 579"/>
              <a:gd name="T27" fmla="*/ 201 h 857"/>
              <a:gd name="T28" fmla="*/ 316 w 579"/>
              <a:gd name="T29" fmla="*/ 245 h 857"/>
              <a:gd name="T30" fmla="*/ 108 w 579"/>
              <a:gd name="T31" fmla="*/ 587 h 857"/>
              <a:gd name="T32" fmla="*/ 35 w 579"/>
              <a:gd name="T33" fmla="*/ 543 h 857"/>
              <a:gd name="T34" fmla="*/ 2 w 579"/>
              <a:gd name="T35" fmla="*/ 820 h 857"/>
              <a:gd name="T36" fmla="*/ 22 w 579"/>
              <a:gd name="T37" fmla="*/ 650 h 857"/>
              <a:gd name="T38" fmla="*/ 165 w 579"/>
              <a:gd name="T39" fmla="*/ 736 h 857"/>
              <a:gd name="T40" fmla="*/ 24 w 579"/>
              <a:gd name="T41" fmla="*/ 833 h 857"/>
              <a:gd name="T42" fmla="*/ 2 w 579"/>
              <a:gd name="T43" fmla="*/ 820 h 857"/>
              <a:gd name="T44" fmla="*/ 299 w 579"/>
              <a:gd name="T45" fmla="*/ 106 h 857"/>
              <a:gd name="T46" fmla="*/ 269 w 579"/>
              <a:gd name="T47" fmla="*/ 156 h 857"/>
              <a:gd name="T48" fmla="*/ 488 w 579"/>
              <a:gd name="T49" fmla="*/ 289 h 857"/>
              <a:gd name="T50" fmla="*/ 519 w 579"/>
              <a:gd name="T51" fmla="*/ 239 h 857"/>
              <a:gd name="T52" fmla="*/ 299 w 579"/>
              <a:gd name="T53" fmla="*/ 106 h 857"/>
              <a:gd name="T54" fmla="*/ 346 w 579"/>
              <a:gd name="T55" fmla="*/ 30 h 857"/>
              <a:gd name="T56" fmla="*/ 412 w 579"/>
              <a:gd name="T57" fmla="*/ 14 h 857"/>
              <a:gd name="T58" fmla="*/ 549 w 579"/>
              <a:gd name="T59" fmla="*/ 97 h 857"/>
              <a:gd name="T60" fmla="*/ 566 w 579"/>
              <a:gd name="T61" fmla="*/ 163 h 857"/>
              <a:gd name="T62" fmla="*/ 547 w 579"/>
              <a:gd name="T63" fmla="*/ 194 h 857"/>
              <a:gd name="T64" fmla="*/ 327 w 579"/>
              <a:gd name="T65" fmla="*/ 61 h 857"/>
              <a:gd name="T66" fmla="*/ 346 w 579"/>
              <a:gd name="T67" fmla="*/ 30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9700" name="直接连接符 46"/>
          <p:cNvCxnSpPr>
            <a:cxnSpLocks noChangeShapeType="1"/>
          </p:cNvCxnSpPr>
          <p:nvPr/>
        </p:nvCxnSpPr>
        <p:spPr bwMode="auto">
          <a:xfrm flipH="1">
            <a:off x="985838" y="615950"/>
            <a:ext cx="9899650" cy="0"/>
          </a:xfrm>
          <a:prstGeom prst="line">
            <a:avLst/>
          </a:prstGeom>
          <a:noFill/>
          <a:ln w="9525"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73742852" name="图片 1"/>
          <p:cNvPicPr>
            <a:picLocks noChangeAspect="1"/>
          </p:cNvPicPr>
          <p:nvPr/>
        </p:nvPicPr>
        <p:blipFill>
          <a:blip r:embed="rId1"/>
          <a:stretch>
            <a:fillRect/>
          </a:stretch>
        </p:blipFill>
        <p:spPr>
          <a:xfrm>
            <a:off x="1751965" y="993140"/>
            <a:ext cx="7399020" cy="5407660"/>
          </a:xfrm>
          <a:prstGeom prst="rect">
            <a:avLst/>
          </a:prstGeom>
          <a:noFill/>
          <a:ln w="9525">
            <a:noFill/>
          </a:ln>
          <a:effectLst>
            <a:innerShdw blurRad="63500" dist="50800" dir="18900000">
              <a:prstClr val="black">
                <a:alpha val="50000"/>
              </a:prstClr>
            </a:innerShdw>
          </a:effectLst>
        </p:spPr>
      </p:pic>
    </p:spTree>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1+#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9700"/>
                                        </p:tgtEl>
                                        <p:attrNameLst>
                                          <p:attrName>style.visibility</p:attrName>
                                        </p:attrNameLst>
                                      </p:cBhvr>
                                      <p:to>
                                        <p:strVal val="visible"/>
                                      </p:to>
                                    </p:set>
                                    <p:animEffect transition="in" filter="wipe(right)">
                                      <p:cBhvr>
                                        <p:cTn id="11" dur="500"/>
                                        <p:tgtEl>
                                          <p:spTgt spid="29700"/>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9698"/>
                                        </p:tgtEl>
                                        <p:attrNameLst>
                                          <p:attrName>style.visibility</p:attrName>
                                        </p:attrNameLst>
                                      </p:cBhvr>
                                      <p:to>
                                        <p:strVal val="visible"/>
                                      </p:to>
                                    </p:set>
                                    <p:anim calcmode="lin" valueType="num">
                                      <p:cBhvr>
                                        <p:cTn id="15" dur="4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9698"/>
                                        </p:tgtEl>
                                        <p:attrNameLst>
                                          <p:attrName>ppt_y</p:attrName>
                                        </p:attrNameLst>
                                      </p:cBhvr>
                                      <p:tavLst>
                                        <p:tav tm="0">
                                          <p:val>
                                            <p:strVal val="#ppt_y"/>
                                          </p:val>
                                        </p:tav>
                                        <p:tav tm="100000">
                                          <p:val>
                                            <p:strVal val="#ppt_y"/>
                                          </p:val>
                                        </p:tav>
                                      </p:tavLst>
                                    </p:anim>
                                    <p:anim calcmode="lin" valueType="num">
                                      <p:cBhvr>
                                        <p:cTn id="17" dur="4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969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73742852"/>
                                        </p:tgtEl>
                                        <p:attrNameLst>
                                          <p:attrName>style.visibility</p:attrName>
                                        </p:attrNameLst>
                                      </p:cBhvr>
                                      <p:to>
                                        <p:strVal val="visible"/>
                                      </p:to>
                                    </p:set>
                                    <p:anim calcmode="lin" valueType="num">
                                      <p:cBhvr additive="base">
                                        <p:cTn id="24" dur="500" fill="hold"/>
                                        <p:tgtEl>
                                          <p:spTgt spid="1073742852"/>
                                        </p:tgtEl>
                                        <p:attrNameLst>
                                          <p:attrName>ppt_x</p:attrName>
                                        </p:attrNameLst>
                                      </p:cBhvr>
                                      <p:tavLst>
                                        <p:tav tm="0">
                                          <p:val>
                                            <p:strVal val="#ppt_x"/>
                                          </p:val>
                                        </p:tav>
                                        <p:tav tm="100000">
                                          <p:val>
                                            <p:strVal val="#ppt_x"/>
                                          </p:val>
                                        </p:tav>
                                      </p:tavLst>
                                    </p:anim>
                                    <p:anim calcmode="lin" valueType="num">
                                      <p:cBhvr additive="base">
                                        <p:cTn id="25" dur="500" fill="hold"/>
                                        <p:tgtEl>
                                          <p:spTgt spid="1073742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31746" name="Group 2"/>
          <p:cNvGrpSpPr/>
          <p:nvPr/>
        </p:nvGrpSpPr>
        <p:grpSpPr bwMode="auto">
          <a:xfrm>
            <a:off x="3547110" y="2328863"/>
            <a:ext cx="7270750" cy="2219551"/>
            <a:chOff x="0" y="6989"/>
            <a:chExt cx="7270359" cy="2220822"/>
          </a:xfrm>
        </p:grpSpPr>
        <p:sp>
          <p:nvSpPr>
            <p:cNvPr id="31747" name="TextBox 6"/>
            <p:cNvSpPr txBox="1">
              <a:spLocks noChangeArrowheads="1"/>
            </p:cNvSpPr>
            <p:nvPr/>
          </p:nvSpPr>
          <p:spPr bwMode="auto">
            <a:xfrm>
              <a:off x="29921" y="6989"/>
              <a:ext cx="5109844" cy="107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8F8F8"/>
                  </a:solidFill>
                  <a:latin typeface="微软雅黑" panose="020B0503020204020204" pitchFamily="34" charset="-122"/>
                  <a:ea typeface="微软雅黑" panose="020B0503020204020204" pitchFamily="34" charset="-122"/>
                </a:rPr>
                <a:t>四、主要</a:t>
              </a:r>
              <a:r>
                <a:rPr lang="zh-CN" altLang="en-US" sz="3200" b="1">
                  <a:solidFill>
                    <a:srgbClr val="F8F8F8"/>
                  </a:solidFill>
                  <a:latin typeface="微软雅黑" panose="020B0503020204020204" pitchFamily="34" charset="-122"/>
                  <a:ea typeface="微软雅黑" panose="020B0503020204020204" pitchFamily="34" charset="-122"/>
                  <a:sym typeface="+mn-ea"/>
                </a:rPr>
                <a:t>技术及其介绍</a:t>
              </a:r>
              <a:endParaRPr lang="zh-CN" altLang="en-US" sz="3200">
                <a:solidFill>
                  <a:srgbClr val="F8F8F8"/>
                </a:solidFill>
                <a:latin typeface="微软雅黑" panose="020B0503020204020204" pitchFamily="34" charset="-122"/>
                <a:ea typeface="微软雅黑" panose="020B0503020204020204" pitchFamily="34" charset="-122"/>
              </a:endParaRPr>
            </a:p>
            <a:p>
              <a:pPr eaLnBrk="1" hangingPunct="1"/>
              <a:endParaRPr lang="zh-CN" altLang="en-US" sz="3200" b="1">
                <a:solidFill>
                  <a:srgbClr val="F8F8F8"/>
                </a:solidFill>
                <a:latin typeface="微软雅黑" panose="020B0503020204020204" pitchFamily="34" charset="-122"/>
                <a:ea typeface="微软雅黑" panose="020B0503020204020204" pitchFamily="34" charset="-122"/>
              </a:endParaRPr>
            </a:p>
          </p:txBody>
        </p:sp>
        <p:sp>
          <p:nvSpPr>
            <p:cNvPr id="31748" name="TextBox 7"/>
            <p:cNvSpPr txBox="1">
              <a:spLocks noChangeArrowheads="1"/>
            </p:cNvSpPr>
            <p:nvPr/>
          </p:nvSpPr>
          <p:spPr bwMode="auto">
            <a:xfrm>
              <a:off x="0" y="654215"/>
              <a:ext cx="5608187" cy="430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F8F8F8"/>
                  </a:solidFill>
                  <a:ea typeface="微软雅黑" panose="020B0503020204020204" pitchFamily="34" charset="-122"/>
                </a:rPr>
                <a:t>●</a:t>
              </a:r>
              <a:r>
                <a:rPr lang="zh-CN" altLang="en-US" sz="2200">
                  <a:solidFill>
                    <a:srgbClr val="F8F8F8"/>
                  </a:solidFill>
                  <a:ea typeface="微软雅黑" panose="020B0503020204020204" pitchFamily="34" charset="-122"/>
                </a:rPr>
                <a:t>前端技术  </a:t>
              </a:r>
              <a:r>
                <a:rPr lang="en-US" altLang="zh-CN" sz="2200">
                  <a:solidFill>
                    <a:srgbClr val="F8F8F8"/>
                  </a:solidFill>
                  <a:ea typeface="微软雅黑" panose="020B0503020204020204" pitchFamily="34" charset="-122"/>
                </a:rPr>
                <a:t>●</a:t>
              </a:r>
              <a:r>
                <a:rPr lang="zh-CN" altLang="en-US" sz="2200">
                  <a:solidFill>
                    <a:srgbClr val="F8F8F8"/>
                  </a:solidFill>
                  <a:ea typeface="微软雅黑" panose="020B0503020204020204" pitchFamily="34" charset="-122"/>
                </a:rPr>
                <a:t>后端技术  </a:t>
              </a:r>
              <a:r>
                <a:rPr lang="en-US" altLang="zh-CN" sz="2200">
                  <a:solidFill>
                    <a:srgbClr val="F8F8F8"/>
                  </a:solidFill>
                  <a:ea typeface="微软雅黑" panose="020B0503020204020204" pitchFamily="34" charset="-122"/>
                </a:rPr>
                <a:t>●</a:t>
              </a:r>
              <a:r>
                <a:rPr lang="zh-CN" altLang="en-US" sz="2200">
                  <a:solidFill>
                    <a:srgbClr val="F8F8F8"/>
                  </a:solidFill>
                  <a:ea typeface="微软雅黑" panose="020B0503020204020204" pitchFamily="34" charset="-122"/>
                </a:rPr>
                <a:t>数据库和服务器</a:t>
              </a:r>
              <a:endParaRPr lang="zh-CN" altLang="en-US" sz="2200">
                <a:solidFill>
                  <a:srgbClr val="F8F8F8"/>
                </a:solidFill>
                <a:ea typeface="微软雅黑" panose="020B0503020204020204" pitchFamily="34" charset="-122"/>
              </a:endParaRPr>
            </a:p>
          </p:txBody>
        </p:sp>
        <p:sp>
          <p:nvSpPr>
            <p:cNvPr id="31749" name="TextBox 15"/>
            <p:cNvSpPr txBox="1">
              <a:spLocks noChangeArrowheads="1"/>
            </p:cNvSpPr>
            <p:nvPr/>
          </p:nvSpPr>
          <p:spPr bwMode="auto">
            <a:xfrm>
              <a:off x="29785" y="1212500"/>
              <a:ext cx="7240574" cy="1015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8F8F8"/>
                  </a:solidFill>
                  <a:latin typeface="微软雅黑" panose="020B0503020204020204" pitchFamily="34" charset="-122"/>
                  <a:ea typeface="微软雅黑" panose="020B0503020204020204" pitchFamily="34" charset="-122"/>
                </a:rPr>
                <a:t>       </a:t>
              </a:r>
              <a:r>
                <a:rPr lang="zh-CN" altLang="en-US" sz="2000">
                  <a:solidFill>
                    <a:srgbClr val="F8F8F8"/>
                  </a:solidFill>
                  <a:latin typeface="微软雅黑" panose="020B0503020204020204" pitchFamily="34" charset="-122"/>
                  <a:ea typeface="微软雅黑" panose="020B0503020204020204" pitchFamily="34" charset="-122"/>
                </a:rPr>
                <a:t>一个网站的搭建必将涉及到前端，后端，数据库和服务器等技术。对我们而言数据库中主要是表的设计，服务器主要是安装和配置服务器。</a:t>
              </a:r>
              <a:endParaRPr lang="zh-CN" altLang="en-US" sz="2000">
                <a:solidFill>
                  <a:srgbClr val="F8F8F8"/>
                </a:solidFill>
                <a:latin typeface="微软雅黑" panose="020B0503020204020204" pitchFamily="34" charset="-122"/>
                <a:ea typeface="微软雅黑" panose="020B0503020204020204" pitchFamily="34" charset="-122"/>
              </a:endParaRPr>
            </a:p>
          </p:txBody>
        </p:sp>
      </p:grpSp>
      <p:cxnSp>
        <p:nvCxnSpPr>
          <p:cNvPr id="31750" name="直接连接符 10"/>
          <p:cNvCxnSpPr>
            <a:cxnSpLocks noChangeShapeType="1"/>
          </p:cNvCxnSpPr>
          <p:nvPr/>
        </p:nvCxnSpPr>
        <p:spPr bwMode="auto">
          <a:xfrm flipH="1">
            <a:off x="3576638" y="3533775"/>
            <a:ext cx="8620125" cy="0"/>
          </a:xfrm>
          <a:prstGeom prst="line">
            <a:avLst/>
          </a:prstGeom>
          <a:noFill/>
          <a:ln w="9525" cmpd="sng">
            <a:solidFill>
              <a:srgbClr val="F8F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1751" name="Group 7"/>
          <p:cNvGrpSpPr/>
          <p:nvPr/>
        </p:nvGrpSpPr>
        <p:grpSpPr bwMode="auto">
          <a:xfrm>
            <a:off x="1344613" y="2473325"/>
            <a:ext cx="2093912" cy="2122488"/>
            <a:chOff x="0" y="0"/>
            <a:chExt cx="2093913" cy="2122488"/>
          </a:xfrm>
        </p:grpSpPr>
        <p:sp>
          <p:nvSpPr>
            <p:cNvPr id="31752" name="Freeform 6"/>
            <p:cNvSpPr>
              <a:spLocks noEditPoints="1"/>
            </p:cNvSpPr>
            <p:nvPr/>
          </p:nvSpPr>
          <p:spPr bwMode="auto">
            <a:xfrm>
              <a:off x="0" y="0"/>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3" name="Freeform 7"/>
            <p:cNvSpPr>
              <a:spLocks noEditPoints="1"/>
            </p:cNvSpPr>
            <p:nvPr/>
          </p:nvSpPr>
          <p:spPr bwMode="auto">
            <a:xfrm>
              <a:off x="405267" y="175033"/>
              <a:ext cx="1283378" cy="1723206"/>
            </a:xfrm>
            <a:custGeom>
              <a:avLst/>
              <a:gdLst>
                <a:gd name="T0" fmla="*/ 337 w 1669"/>
                <a:gd name="T1" fmla="*/ 844 h 2273"/>
                <a:gd name="T2" fmla="*/ 513 w 1669"/>
                <a:gd name="T3" fmla="*/ 1259 h 2273"/>
                <a:gd name="T4" fmla="*/ 656 w 1669"/>
                <a:gd name="T5" fmla="*/ 1590 h 2273"/>
                <a:gd name="T6" fmla="*/ 978 w 1669"/>
                <a:gd name="T7" fmla="*/ 1600 h 2273"/>
                <a:gd name="T8" fmla="*/ 1049 w 1669"/>
                <a:gd name="T9" fmla="*/ 1467 h 2273"/>
                <a:gd name="T10" fmla="*/ 1229 w 1669"/>
                <a:gd name="T11" fmla="*/ 1135 h 2273"/>
                <a:gd name="T12" fmla="*/ 835 w 1669"/>
                <a:gd name="T13" fmla="*/ 346 h 2273"/>
                <a:gd name="T14" fmla="*/ 691 w 1669"/>
                <a:gd name="T15" fmla="*/ 1704 h 2273"/>
                <a:gd name="T16" fmla="*/ 528 w 1669"/>
                <a:gd name="T17" fmla="*/ 1515 h 2273"/>
                <a:gd name="T18" fmla="*/ 354 w 1669"/>
                <a:gd name="T19" fmla="*/ 1192 h 2273"/>
                <a:gd name="T20" fmla="*/ 835 w 1669"/>
                <a:gd name="T21" fmla="*/ 242 h 2273"/>
                <a:gd name="T22" fmla="*/ 1316 w 1669"/>
                <a:gd name="T23" fmla="*/ 1192 h 2273"/>
                <a:gd name="T24" fmla="*/ 1142 w 1669"/>
                <a:gd name="T25" fmla="*/ 1515 h 2273"/>
                <a:gd name="T26" fmla="*/ 978 w 1669"/>
                <a:gd name="T27" fmla="*/ 1704 h 2273"/>
                <a:gd name="T28" fmla="*/ 597 w 1669"/>
                <a:gd name="T29" fmla="*/ 2037 h 2273"/>
                <a:gd name="T30" fmla="*/ 1002 w 1669"/>
                <a:gd name="T31" fmla="*/ 2115 h 2273"/>
                <a:gd name="T32" fmla="*/ 1002 w 1669"/>
                <a:gd name="T33" fmla="*/ 1960 h 2273"/>
                <a:gd name="T34" fmla="*/ 645 w 1669"/>
                <a:gd name="T35" fmla="*/ 2086 h 2273"/>
                <a:gd name="T36" fmla="*/ 1033 w 1669"/>
                <a:gd name="T37" fmla="*/ 2086 h 2273"/>
                <a:gd name="T38" fmla="*/ 1081 w 1669"/>
                <a:gd name="T39" fmla="*/ 2037 h 2273"/>
                <a:gd name="T40" fmla="*/ 597 w 1669"/>
                <a:gd name="T41" fmla="*/ 1795 h 2273"/>
                <a:gd name="T42" fmla="*/ 1081 w 1669"/>
                <a:gd name="T43" fmla="*/ 2037 h 2273"/>
                <a:gd name="T44" fmla="*/ 1077 w 1669"/>
                <a:gd name="T45" fmla="*/ 949 h 2273"/>
                <a:gd name="T46" fmla="*/ 914 w 1669"/>
                <a:gd name="T47" fmla="*/ 1113 h 2273"/>
                <a:gd name="T48" fmla="*/ 756 w 1669"/>
                <a:gd name="T49" fmla="*/ 1113 h 2273"/>
                <a:gd name="T50" fmla="*/ 592 w 1669"/>
                <a:gd name="T51" fmla="*/ 949 h 2273"/>
                <a:gd name="T52" fmla="*/ 592 w 1669"/>
                <a:gd name="T53" fmla="*/ 791 h 2273"/>
                <a:gd name="T54" fmla="*/ 756 w 1669"/>
                <a:gd name="T55" fmla="*/ 628 h 2273"/>
                <a:gd name="T56" fmla="*/ 914 w 1669"/>
                <a:gd name="T57" fmla="*/ 628 h 2273"/>
                <a:gd name="T58" fmla="*/ 1077 w 1669"/>
                <a:gd name="T59" fmla="*/ 791 h 2273"/>
                <a:gd name="T60" fmla="*/ 1604 w 1669"/>
                <a:gd name="T61" fmla="*/ 768 h 2273"/>
                <a:gd name="T62" fmla="*/ 1518 w 1669"/>
                <a:gd name="T63" fmla="*/ 844 h 2273"/>
                <a:gd name="T64" fmla="*/ 1604 w 1669"/>
                <a:gd name="T65" fmla="*/ 893 h 2273"/>
                <a:gd name="T66" fmla="*/ 1604 w 1669"/>
                <a:gd name="T67" fmla="*/ 768 h 2273"/>
                <a:gd name="T68" fmla="*/ 1421 w 1669"/>
                <a:gd name="T69" fmla="*/ 336 h 2273"/>
                <a:gd name="T70" fmla="*/ 1332 w 1669"/>
                <a:gd name="T71" fmla="*/ 247 h 2273"/>
                <a:gd name="T72" fmla="*/ 1356 w 1669"/>
                <a:gd name="T73" fmla="*/ 400 h 2273"/>
                <a:gd name="T74" fmla="*/ 895 w 1669"/>
                <a:gd name="T75" fmla="*/ 161 h 2273"/>
                <a:gd name="T76" fmla="*/ 833 w 1669"/>
                <a:gd name="T77" fmla="*/ 0 h 2273"/>
                <a:gd name="T78" fmla="*/ 771 w 1669"/>
                <a:gd name="T79" fmla="*/ 161 h 2273"/>
                <a:gd name="T80" fmla="*/ 307 w 1669"/>
                <a:gd name="T81" fmla="*/ 408 h 2273"/>
                <a:gd name="T82" fmla="*/ 334 w 1669"/>
                <a:gd name="T83" fmla="*/ 258 h 2273"/>
                <a:gd name="T84" fmla="*/ 245 w 1669"/>
                <a:gd name="T85" fmla="*/ 346 h 2273"/>
                <a:gd name="T86" fmla="*/ 149 w 1669"/>
                <a:gd name="T87" fmla="*/ 844 h 2273"/>
                <a:gd name="T88" fmla="*/ 65 w 1669"/>
                <a:gd name="T89" fmla="*/ 768 h 2273"/>
                <a:gd name="T90" fmla="*/ 65 w 1669"/>
                <a:gd name="T91" fmla="*/ 893 h 2273"/>
                <a:gd name="T92" fmla="*/ 149 w 1669"/>
                <a:gd name="T93" fmla="*/ 844 h 2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69" h="2273">
                  <a:moveTo>
                    <a:pt x="835" y="346"/>
                  </a:moveTo>
                  <a:cubicBezTo>
                    <a:pt x="560" y="346"/>
                    <a:pt x="337" y="569"/>
                    <a:pt x="337" y="844"/>
                  </a:cubicBezTo>
                  <a:cubicBezTo>
                    <a:pt x="337" y="975"/>
                    <a:pt x="440" y="1133"/>
                    <a:pt x="441" y="1135"/>
                  </a:cubicBezTo>
                  <a:cubicBezTo>
                    <a:pt x="463" y="1168"/>
                    <a:pt x="495" y="1222"/>
                    <a:pt x="513" y="1259"/>
                  </a:cubicBezTo>
                  <a:lnTo>
                    <a:pt x="620" y="1467"/>
                  </a:lnTo>
                  <a:cubicBezTo>
                    <a:pt x="641" y="1507"/>
                    <a:pt x="656" y="1560"/>
                    <a:pt x="656" y="1590"/>
                  </a:cubicBezTo>
                  <a:cubicBezTo>
                    <a:pt x="657" y="1591"/>
                    <a:pt x="669" y="1600"/>
                    <a:pt x="691" y="1600"/>
                  </a:cubicBezTo>
                  <a:lnTo>
                    <a:pt x="978" y="1600"/>
                  </a:lnTo>
                  <a:cubicBezTo>
                    <a:pt x="1000" y="1600"/>
                    <a:pt x="1012" y="1591"/>
                    <a:pt x="1014" y="1588"/>
                  </a:cubicBezTo>
                  <a:cubicBezTo>
                    <a:pt x="1014" y="1560"/>
                    <a:pt x="1029" y="1507"/>
                    <a:pt x="1049" y="1467"/>
                  </a:cubicBezTo>
                  <a:lnTo>
                    <a:pt x="1157" y="1258"/>
                  </a:lnTo>
                  <a:cubicBezTo>
                    <a:pt x="1175" y="1223"/>
                    <a:pt x="1207" y="1168"/>
                    <a:pt x="1229" y="1135"/>
                  </a:cubicBezTo>
                  <a:cubicBezTo>
                    <a:pt x="1264" y="1080"/>
                    <a:pt x="1333" y="948"/>
                    <a:pt x="1333" y="844"/>
                  </a:cubicBezTo>
                  <a:cubicBezTo>
                    <a:pt x="1333" y="569"/>
                    <a:pt x="1109" y="346"/>
                    <a:pt x="835" y="346"/>
                  </a:cubicBezTo>
                  <a:close/>
                  <a:moveTo>
                    <a:pt x="978" y="1704"/>
                  </a:moveTo>
                  <a:lnTo>
                    <a:pt x="691" y="1704"/>
                  </a:lnTo>
                  <a:cubicBezTo>
                    <a:pt x="613" y="1704"/>
                    <a:pt x="552" y="1654"/>
                    <a:pt x="552" y="1590"/>
                  </a:cubicBezTo>
                  <a:cubicBezTo>
                    <a:pt x="552" y="1581"/>
                    <a:pt x="543" y="1546"/>
                    <a:pt x="528" y="1515"/>
                  </a:cubicBezTo>
                  <a:lnTo>
                    <a:pt x="420" y="1306"/>
                  </a:lnTo>
                  <a:cubicBezTo>
                    <a:pt x="404" y="1273"/>
                    <a:pt x="374" y="1222"/>
                    <a:pt x="354" y="1192"/>
                  </a:cubicBezTo>
                  <a:cubicBezTo>
                    <a:pt x="342" y="1173"/>
                    <a:pt x="233" y="1003"/>
                    <a:pt x="233" y="844"/>
                  </a:cubicBezTo>
                  <a:cubicBezTo>
                    <a:pt x="233" y="512"/>
                    <a:pt x="503" y="242"/>
                    <a:pt x="835" y="242"/>
                  </a:cubicBezTo>
                  <a:cubicBezTo>
                    <a:pt x="1167" y="242"/>
                    <a:pt x="1437" y="512"/>
                    <a:pt x="1437" y="844"/>
                  </a:cubicBezTo>
                  <a:cubicBezTo>
                    <a:pt x="1437" y="1003"/>
                    <a:pt x="1328" y="1173"/>
                    <a:pt x="1316" y="1192"/>
                  </a:cubicBezTo>
                  <a:cubicBezTo>
                    <a:pt x="1296" y="1222"/>
                    <a:pt x="1266" y="1274"/>
                    <a:pt x="1249" y="1306"/>
                  </a:cubicBezTo>
                  <a:lnTo>
                    <a:pt x="1142" y="1515"/>
                  </a:lnTo>
                  <a:cubicBezTo>
                    <a:pt x="1126" y="1546"/>
                    <a:pt x="1118" y="1581"/>
                    <a:pt x="1118" y="1590"/>
                  </a:cubicBezTo>
                  <a:cubicBezTo>
                    <a:pt x="1118" y="1654"/>
                    <a:pt x="1056" y="1704"/>
                    <a:pt x="978" y="1704"/>
                  </a:cubicBezTo>
                  <a:close/>
                  <a:moveTo>
                    <a:pt x="676" y="1960"/>
                  </a:moveTo>
                  <a:cubicBezTo>
                    <a:pt x="632" y="1960"/>
                    <a:pt x="597" y="1995"/>
                    <a:pt x="597" y="2037"/>
                  </a:cubicBezTo>
                  <a:cubicBezTo>
                    <a:pt x="597" y="2080"/>
                    <a:pt x="632" y="2115"/>
                    <a:pt x="676" y="2115"/>
                  </a:cubicBezTo>
                  <a:lnTo>
                    <a:pt x="1002" y="2115"/>
                  </a:lnTo>
                  <a:cubicBezTo>
                    <a:pt x="1046" y="2115"/>
                    <a:pt x="1081" y="2080"/>
                    <a:pt x="1081" y="2037"/>
                  </a:cubicBezTo>
                  <a:cubicBezTo>
                    <a:pt x="1081" y="1995"/>
                    <a:pt x="1046" y="1960"/>
                    <a:pt x="1002" y="1960"/>
                  </a:cubicBezTo>
                  <a:lnTo>
                    <a:pt x="676" y="1960"/>
                  </a:lnTo>
                  <a:close/>
                  <a:moveTo>
                    <a:pt x="645" y="2086"/>
                  </a:moveTo>
                  <a:cubicBezTo>
                    <a:pt x="649" y="2190"/>
                    <a:pt x="734" y="2273"/>
                    <a:pt x="839" y="2273"/>
                  </a:cubicBezTo>
                  <a:cubicBezTo>
                    <a:pt x="944" y="2273"/>
                    <a:pt x="1029" y="2190"/>
                    <a:pt x="1033" y="2086"/>
                  </a:cubicBezTo>
                  <a:lnTo>
                    <a:pt x="645" y="2086"/>
                  </a:lnTo>
                  <a:close/>
                  <a:moveTo>
                    <a:pt x="1081" y="2037"/>
                  </a:moveTo>
                  <a:lnTo>
                    <a:pt x="597" y="2037"/>
                  </a:lnTo>
                  <a:lnTo>
                    <a:pt x="597" y="1795"/>
                  </a:lnTo>
                  <a:lnTo>
                    <a:pt x="1081" y="1795"/>
                  </a:lnTo>
                  <a:lnTo>
                    <a:pt x="1081" y="2037"/>
                  </a:lnTo>
                  <a:close/>
                  <a:moveTo>
                    <a:pt x="1157" y="870"/>
                  </a:moveTo>
                  <a:cubicBezTo>
                    <a:pt x="1157" y="914"/>
                    <a:pt x="1121" y="949"/>
                    <a:pt x="1077" y="949"/>
                  </a:cubicBezTo>
                  <a:lnTo>
                    <a:pt x="914" y="949"/>
                  </a:lnTo>
                  <a:lnTo>
                    <a:pt x="914" y="1113"/>
                  </a:lnTo>
                  <a:cubicBezTo>
                    <a:pt x="914" y="1156"/>
                    <a:pt x="878" y="1192"/>
                    <a:pt x="835" y="1192"/>
                  </a:cubicBezTo>
                  <a:cubicBezTo>
                    <a:pt x="791" y="1192"/>
                    <a:pt x="756" y="1156"/>
                    <a:pt x="756" y="1113"/>
                  </a:cubicBezTo>
                  <a:lnTo>
                    <a:pt x="756" y="949"/>
                  </a:lnTo>
                  <a:lnTo>
                    <a:pt x="592" y="949"/>
                  </a:lnTo>
                  <a:cubicBezTo>
                    <a:pt x="549" y="949"/>
                    <a:pt x="513" y="914"/>
                    <a:pt x="513" y="870"/>
                  </a:cubicBezTo>
                  <a:cubicBezTo>
                    <a:pt x="513" y="827"/>
                    <a:pt x="549" y="791"/>
                    <a:pt x="592" y="791"/>
                  </a:cubicBezTo>
                  <a:lnTo>
                    <a:pt x="756" y="791"/>
                  </a:lnTo>
                  <a:lnTo>
                    <a:pt x="756" y="628"/>
                  </a:lnTo>
                  <a:cubicBezTo>
                    <a:pt x="756" y="584"/>
                    <a:pt x="791" y="548"/>
                    <a:pt x="835" y="548"/>
                  </a:cubicBezTo>
                  <a:cubicBezTo>
                    <a:pt x="878" y="548"/>
                    <a:pt x="914" y="584"/>
                    <a:pt x="914" y="628"/>
                  </a:cubicBezTo>
                  <a:lnTo>
                    <a:pt x="914" y="791"/>
                  </a:lnTo>
                  <a:lnTo>
                    <a:pt x="1077" y="791"/>
                  </a:lnTo>
                  <a:cubicBezTo>
                    <a:pt x="1121" y="791"/>
                    <a:pt x="1157" y="827"/>
                    <a:pt x="1157" y="870"/>
                  </a:cubicBezTo>
                  <a:close/>
                  <a:moveTo>
                    <a:pt x="1604" y="768"/>
                  </a:moveTo>
                  <a:lnTo>
                    <a:pt x="1514" y="768"/>
                  </a:lnTo>
                  <a:cubicBezTo>
                    <a:pt x="1517" y="793"/>
                    <a:pt x="1518" y="818"/>
                    <a:pt x="1518" y="844"/>
                  </a:cubicBezTo>
                  <a:cubicBezTo>
                    <a:pt x="1518" y="860"/>
                    <a:pt x="1517" y="877"/>
                    <a:pt x="1515" y="893"/>
                  </a:cubicBezTo>
                  <a:lnTo>
                    <a:pt x="1604" y="893"/>
                  </a:lnTo>
                  <a:cubicBezTo>
                    <a:pt x="1640" y="893"/>
                    <a:pt x="1669" y="865"/>
                    <a:pt x="1669" y="831"/>
                  </a:cubicBezTo>
                  <a:cubicBezTo>
                    <a:pt x="1669" y="796"/>
                    <a:pt x="1640" y="768"/>
                    <a:pt x="1604" y="768"/>
                  </a:cubicBezTo>
                  <a:close/>
                  <a:moveTo>
                    <a:pt x="1356" y="400"/>
                  </a:moveTo>
                  <a:lnTo>
                    <a:pt x="1421" y="336"/>
                  </a:lnTo>
                  <a:cubicBezTo>
                    <a:pt x="1446" y="310"/>
                    <a:pt x="1447" y="270"/>
                    <a:pt x="1423" y="245"/>
                  </a:cubicBezTo>
                  <a:cubicBezTo>
                    <a:pt x="1398" y="221"/>
                    <a:pt x="1358" y="222"/>
                    <a:pt x="1332" y="247"/>
                  </a:cubicBezTo>
                  <a:lnTo>
                    <a:pt x="1267" y="313"/>
                  </a:lnTo>
                  <a:cubicBezTo>
                    <a:pt x="1299" y="339"/>
                    <a:pt x="1329" y="368"/>
                    <a:pt x="1356" y="400"/>
                  </a:cubicBezTo>
                  <a:close/>
                  <a:moveTo>
                    <a:pt x="833" y="158"/>
                  </a:moveTo>
                  <a:cubicBezTo>
                    <a:pt x="854" y="158"/>
                    <a:pt x="875" y="160"/>
                    <a:pt x="895" y="161"/>
                  </a:cubicBezTo>
                  <a:lnTo>
                    <a:pt x="895" y="65"/>
                  </a:lnTo>
                  <a:cubicBezTo>
                    <a:pt x="895" y="29"/>
                    <a:pt x="867" y="0"/>
                    <a:pt x="833" y="0"/>
                  </a:cubicBezTo>
                  <a:cubicBezTo>
                    <a:pt x="799" y="0"/>
                    <a:pt x="771" y="29"/>
                    <a:pt x="771" y="65"/>
                  </a:cubicBezTo>
                  <a:lnTo>
                    <a:pt x="771" y="161"/>
                  </a:lnTo>
                  <a:cubicBezTo>
                    <a:pt x="791" y="160"/>
                    <a:pt x="812" y="158"/>
                    <a:pt x="833" y="158"/>
                  </a:cubicBezTo>
                  <a:close/>
                  <a:moveTo>
                    <a:pt x="307" y="408"/>
                  </a:moveTo>
                  <a:cubicBezTo>
                    <a:pt x="333" y="375"/>
                    <a:pt x="363" y="346"/>
                    <a:pt x="395" y="319"/>
                  </a:cubicBezTo>
                  <a:lnTo>
                    <a:pt x="334" y="258"/>
                  </a:lnTo>
                  <a:cubicBezTo>
                    <a:pt x="308" y="233"/>
                    <a:pt x="268" y="232"/>
                    <a:pt x="244" y="256"/>
                  </a:cubicBezTo>
                  <a:cubicBezTo>
                    <a:pt x="219" y="281"/>
                    <a:pt x="220" y="321"/>
                    <a:pt x="245" y="346"/>
                  </a:cubicBezTo>
                  <a:lnTo>
                    <a:pt x="307" y="408"/>
                  </a:lnTo>
                  <a:close/>
                  <a:moveTo>
                    <a:pt x="149" y="844"/>
                  </a:moveTo>
                  <a:cubicBezTo>
                    <a:pt x="149" y="818"/>
                    <a:pt x="151" y="793"/>
                    <a:pt x="154" y="768"/>
                  </a:cubicBezTo>
                  <a:lnTo>
                    <a:pt x="65" y="768"/>
                  </a:lnTo>
                  <a:cubicBezTo>
                    <a:pt x="29" y="768"/>
                    <a:pt x="0" y="796"/>
                    <a:pt x="0" y="831"/>
                  </a:cubicBezTo>
                  <a:cubicBezTo>
                    <a:pt x="0" y="865"/>
                    <a:pt x="29" y="893"/>
                    <a:pt x="65" y="893"/>
                  </a:cubicBezTo>
                  <a:lnTo>
                    <a:pt x="152" y="893"/>
                  </a:lnTo>
                  <a:cubicBezTo>
                    <a:pt x="151" y="877"/>
                    <a:pt x="149" y="860"/>
                    <a:pt x="149" y="844"/>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ransition spd="slow" advTm="4272">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750"/>
                                        </p:tgtEl>
                                        <p:attrNameLst>
                                          <p:attrName>style.visibility</p:attrName>
                                        </p:attrNameLst>
                                      </p:cBhvr>
                                      <p:to>
                                        <p:strVal val="visible"/>
                                      </p:to>
                                    </p:set>
                                    <p:anim calcmode="lin" valueType="num">
                                      <p:cBhvr additive="base">
                                        <p:cTn id="7" dur="500" fill="hold"/>
                                        <p:tgtEl>
                                          <p:spTgt spid="31750"/>
                                        </p:tgtEl>
                                        <p:attrNameLst>
                                          <p:attrName>ppt_x</p:attrName>
                                        </p:attrNameLst>
                                      </p:cBhvr>
                                      <p:tavLst>
                                        <p:tav tm="0">
                                          <p:val>
                                            <p:strVal val="1+#ppt_w/2"/>
                                          </p:val>
                                        </p:tav>
                                        <p:tav tm="100000">
                                          <p:val>
                                            <p:strVal val="#ppt_x"/>
                                          </p:val>
                                        </p:tav>
                                      </p:tavLst>
                                    </p:anim>
                                    <p:anim calcmode="lin" valueType="num">
                                      <p:cBhvr additive="base">
                                        <p:cTn id="8" dur="500" fill="hold"/>
                                        <p:tgtEl>
                                          <p:spTgt spid="317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42" fill="hold" nodeType="afterEffect">
                                  <p:stCondLst>
                                    <p:cond delay="0"/>
                                  </p:stCondLst>
                                  <p:childTnLst>
                                    <p:set>
                                      <p:cBhvr>
                                        <p:cTn id="11" dur="1" fill="hold">
                                          <p:stCondLst>
                                            <p:cond delay="0"/>
                                          </p:stCondLst>
                                        </p:cTn>
                                        <p:tgtEl>
                                          <p:spTgt spid="31746"/>
                                        </p:tgtEl>
                                        <p:attrNameLst>
                                          <p:attrName>style.visibility</p:attrName>
                                        </p:attrNameLst>
                                      </p:cBhvr>
                                      <p:to>
                                        <p:strVal val="visible"/>
                                      </p:to>
                                    </p:set>
                                    <p:animEffect transition="in" filter="barn(outHorizontal)">
                                      <p:cBhvr>
                                        <p:cTn id="12" dur="1000"/>
                                        <p:tgtEl>
                                          <p:spTgt spid="31746"/>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31751"/>
                                        </p:tgtEl>
                                        <p:attrNameLst>
                                          <p:attrName>style.visibility</p:attrName>
                                        </p:attrNameLst>
                                      </p:cBhvr>
                                      <p:to>
                                        <p:strVal val="visible"/>
                                      </p:to>
                                    </p:set>
                                    <p:anim calcmode="lin" valueType="num">
                                      <p:cBhvr>
                                        <p:cTn id="16" dur="300" fill="hold"/>
                                        <p:tgtEl>
                                          <p:spTgt spid="31751"/>
                                        </p:tgtEl>
                                        <p:attrNameLst>
                                          <p:attrName>ppt_w</p:attrName>
                                        </p:attrNameLst>
                                      </p:cBhvr>
                                      <p:tavLst>
                                        <p:tav tm="0">
                                          <p:val>
                                            <p:fltVal val="0"/>
                                          </p:val>
                                        </p:tav>
                                        <p:tav tm="100000">
                                          <p:val>
                                            <p:strVal val="#ppt_w"/>
                                          </p:val>
                                        </p:tav>
                                      </p:tavLst>
                                    </p:anim>
                                    <p:anim calcmode="lin" valueType="num">
                                      <p:cBhvr>
                                        <p:cTn id="17" dur="300" fill="hold"/>
                                        <p:tgtEl>
                                          <p:spTgt spid="31751"/>
                                        </p:tgtEl>
                                        <p:attrNameLst>
                                          <p:attrName>ppt_h</p:attrName>
                                        </p:attrNameLst>
                                      </p:cBhvr>
                                      <p:tavLst>
                                        <p:tav tm="0">
                                          <p:val>
                                            <p:fltVal val="0"/>
                                          </p:val>
                                        </p:tav>
                                        <p:tav tm="100000">
                                          <p:val>
                                            <p:strVal val="#ppt_h"/>
                                          </p:val>
                                        </p:tav>
                                      </p:tavLst>
                                    </p:anim>
                                    <p:animEffect transition="in" filter="fade">
                                      <p:cBhvr>
                                        <p:cTn id="18" dur="3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76"/>
          <p:cNvSpPr txBox="1">
            <a:spLocks noChangeArrowheads="1"/>
          </p:cNvSpPr>
          <p:nvPr/>
        </p:nvSpPr>
        <p:spPr bwMode="auto">
          <a:xfrm>
            <a:off x="1185863" y="171450"/>
            <a:ext cx="13004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rgbClr val="333333"/>
                </a:solidFill>
                <a:latin typeface="微软雅黑" panose="020B0503020204020204" pitchFamily="34" charset="-122"/>
                <a:ea typeface="微软雅黑" panose="020B0503020204020204" pitchFamily="34" charset="-122"/>
              </a:rPr>
              <a:t>前端技术</a:t>
            </a:r>
            <a:endParaRPr lang="zh-CN" altLang="en-US" sz="2200" b="1">
              <a:solidFill>
                <a:srgbClr val="333333"/>
              </a:solidFill>
              <a:latin typeface="微软雅黑" panose="020B0503020204020204" pitchFamily="34" charset="-122"/>
              <a:ea typeface="微软雅黑" panose="020B0503020204020204" pitchFamily="34" charset="-122"/>
            </a:endParaRPr>
          </a:p>
        </p:txBody>
      </p:sp>
      <p:sp>
        <p:nvSpPr>
          <p:cNvPr id="32771" name="Freeform 40"/>
          <p:cNvSpPr>
            <a:spLocks noEditPoints="1"/>
          </p:cNvSpPr>
          <p:nvPr/>
        </p:nvSpPr>
        <p:spPr bwMode="auto">
          <a:xfrm>
            <a:off x="554038" y="227013"/>
            <a:ext cx="265112" cy="393700"/>
          </a:xfrm>
          <a:custGeom>
            <a:avLst/>
            <a:gdLst>
              <a:gd name="T0" fmla="*/ 173 w 579"/>
              <a:gd name="T1" fmla="*/ 818 h 857"/>
              <a:gd name="T2" fmla="*/ 551 w 579"/>
              <a:gd name="T3" fmla="*/ 818 h 857"/>
              <a:gd name="T4" fmla="*/ 571 w 579"/>
              <a:gd name="T5" fmla="*/ 838 h 857"/>
              <a:gd name="T6" fmla="*/ 551 w 579"/>
              <a:gd name="T7" fmla="*/ 857 h 857"/>
              <a:gd name="T8" fmla="*/ 173 w 579"/>
              <a:gd name="T9" fmla="*/ 857 h 857"/>
              <a:gd name="T10" fmla="*/ 153 w 579"/>
              <a:gd name="T11" fmla="*/ 838 h 857"/>
              <a:gd name="T12" fmla="*/ 173 w 579"/>
              <a:gd name="T13" fmla="*/ 818 h 857"/>
              <a:gd name="T14" fmla="*/ 181 w 579"/>
              <a:gd name="T15" fmla="*/ 632 h 857"/>
              <a:gd name="T16" fmla="*/ 389 w 579"/>
              <a:gd name="T17" fmla="*/ 290 h 857"/>
              <a:gd name="T18" fmla="*/ 462 w 579"/>
              <a:gd name="T19" fmla="*/ 334 h 857"/>
              <a:gd name="T20" fmla="*/ 255 w 579"/>
              <a:gd name="T21" fmla="*/ 676 h 857"/>
              <a:gd name="T22" fmla="*/ 181 w 579"/>
              <a:gd name="T23" fmla="*/ 632 h 857"/>
              <a:gd name="T24" fmla="*/ 35 w 579"/>
              <a:gd name="T25" fmla="*/ 543 h 857"/>
              <a:gd name="T26" fmla="*/ 243 w 579"/>
              <a:gd name="T27" fmla="*/ 201 h 857"/>
              <a:gd name="T28" fmla="*/ 316 w 579"/>
              <a:gd name="T29" fmla="*/ 245 h 857"/>
              <a:gd name="T30" fmla="*/ 108 w 579"/>
              <a:gd name="T31" fmla="*/ 587 h 857"/>
              <a:gd name="T32" fmla="*/ 35 w 579"/>
              <a:gd name="T33" fmla="*/ 543 h 857"/>
              <a:gd name="T34" fmla="*/ 2 w 579"/>
              <a:gd name="T35" fmla="*/ 820 h 857"/>
              <a:gd name="T36" fmla="*/ 22 w 579"/>
              <a:gd name="T37" fmla="*/ 650 h 857"/>
              <a:gd name="T38" fmla="*/ 165 w 579"/>
              <a:gd name="T39" fmla="*/ 736 h 857"/>
              <a:gd name="T40" fmla="*/ 24 w 579"/>
              <a:gd name="T41" fmla="*/ 833 h 857"/>
              <a:gd name="T42" fmla="*/ 2 w 579"/>
              <a:gd name="T43" fmla="*/ 820 h 857"/>
              <a:gd name="T44" fmla="*/ 299 w 579"/>
              <a:gd name="T45" fmla="*/ 106 h 857"/>
              <a:gd name="T46" fmla="*/ 269 w 579"/>
              <a:gd name="T47" fmla="*/ 156 h 857"/>
              <a:gd name="T48" fmla="*/ 488 w 579"/>
              <a:gd name="T49" fmla="*/ 289 h 857"/>
              <a:gd name="T50" fmla="*/ 519 w 579"/>
              <a:gd name="T51" fmla="*/ 239 h 857"/>
              <a:gd name="T52" fmla="*/ 299 w 579"/>
              <a:gd name="T53" fmla="*/ 106 h 857"/>
              <a:gd name="T54" fmla="*/ 346 w 579"/>
              <a:gd name="T55" fmla="*/ 30 h 857"/>
              <a:gd name="T56" fmla="*/ 412 w 579"/>
              <a:gd name="T57" fmla="*/ 14 h 857"/>
              <a:gd name="T58" fmla="*/ 549 w 579"/>
              <a:gd name="T59" fmla="*/ 97 h 857"/>
              <a:gd name="T60" fmla="*/ 566 w 579"/>
              <a:gd name="T61" fmla="*/ 163 h 857"/>
              <a:gd name="T62" fmla="*/ 547 w 579"/>
              <a:gd name="T63" fmla="*/ 194 h 857"/>
              <a:gd name="T64" fmla="*/ 327 w 579"/>
              <a:gd name="T65" fmla="*/ 61 h 857"/>
              <a:gd name="T66" fmla="*/ 346 w 579"/>
              <a:gd name="T67" fmla="*/ 30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32772" name="直接连接符 46"/>
          <p:cNvCxnSpPr>
            <a:cxnSpLocks noChangeShapeType="1"/>
          </p:cNvCxnSpPr>
          <p:nvPr/>
        </p:nvCxnSpPr>
        <p:spPr bwMode="auto">
          <a:xfrm flipH="1">
            <a:off x="985838" y="615950"/>
            <a:ext cx="9899650" cy="0"/>
          </a:xfrm>
          <a:prstGeom prst="line">
            <a:avLst/>
          </a:prstGeom>
          <a:noFill/>
          <a:ln w="9525"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73" name="Freeform 6"/>
          <p:cNvSpPr/>
          <p:nvPr/>
        </p:nvSpPr>
        <p:spPr bwMode="auto">
          <a:xfrm>
            <a:off x="554355" y="2940685"/>
            <a:ext cx="11716385" cy="1593850"/>
          </a:xfrm>
          <a:custGeom>
            <a:avLst/>
            <a:gdLst>
              <a:gd name="T0" fmla="*/ 3857177 w 9972375"/>
              <a:gd name="T1" fmla="*/ 0 h 1593851"/>
              <a:gd name="T2" fmla="*/ 4653286 w 9972375"/>
              <a:gd name="T3" fmla="*/ 796926 h 1593851"/>
              <a:gd name="T4" fmla="*/ 4653286 w 9972375"/>
              <a:gd name="T5" fmla="*/ 803900 h 1593851"/>
              <a:gd name="T6" fmla="*/ 5523554 w 9972375"/>
              <a:gd name="T7" fmla="*/ 803900 h 1593851"/>
              <a:gd name="T8" fmla="*/ 5523554 w 9972375"/>
              <a:gd name="T9" fmla="*/ 930698 h 1593851"/>
              <a:gd name="T10" fmla="*/ 6180217 w 9972375"/>
              <a:gd name="T11" fmla="*/ 1467053 h 1593851"/>
              <a:gd name="T12" fmla="*/ 6836246 w 9972375"/>
              <a:gd name="T13" fmla="*/ 930698 h 1593851"/>
              <a:gd name="T14" fmla="*/ 6836246 w 9972375"/>
              <a:gd name="T15" fmla="*/ 803900 h 1593851"/>
              <a:gd name="T16" fmla="*/ 7735037 w 9972375"/>
              <a:gd name="T17" fmla="*/ 803900 h 1593851"/>
              <a:gd name="T18" fmla="*/ 7735037 w 9972375"/>
              <a:gd name="T19" fmla="*/ 796926 h 1593851"/>
              <a:gd name="T20" fmla="*/ 8531779 w 9972375"/>
              <a:gd name="T21" fmla="*/ 0 h 1593851"/>
              <a:gd name="T22" fmla="*/ 9328522 w 9972375"/>
              <a:gd name="T23" fmla="*/ 796926 h 1593851"/>
              <a:gd name="T24" fmla="*/ 9328522 w 9972375"/>
              <a:gd name="T25" fmla="*/ 803900 h 1593851"/>
              <a:gd name="T26" fmla="*/ 9972375 w 9972375"/>
              <a:gd name="T27" fmla="*/ 803900 h 1593851"/>
              <a:gd name="T28" fmla="*/ 9972375 w 9972375"/>
              <a:gd name="T29" fmla="*/ 930698 h 1593851"/>
              <a:gd name="T30" fmla="*/ 9201753 w 9972375"/>
              <a:gd name="T31" fmla="*/ 930698 h 1593851"/>
              <a:gd name="T32" fmla="*/ 9201753 w 9972375"/>
              <a:gd name="T33" fmla="*/ 803900 h 1593851"/>
              <a:gd name="T34" fmla="*/ 9201753 w 9972375"/>
              <a:gd name="T35" fmla="*/ 796926 h 1593851"/>
              <a:gd name="T36" fmla="*/ 8531779 w 9972375"/>
              <a:gd name="T37" fmla="*/ 126798 h 1593851"/>
              <a:gd name="T38" fmla="*/ 7861806 w 9972375"/>
              <a:gd name="T39" fmla="*/ 796926 h 1593851"/>
              <a:gd name="T40" fmla="*/ 7861806 w 9972375"/>
              <a:gd name="T41" fmla="*/ 803900 h 1593851"/>
              <a:gd name="T42" fmla="*/ 7861806 w 9972375"/>
              <a:gd name="T43" fmla="*/ 930698 h 1593851"/>
              <a:gd name="T44" fmla="*/ 6965550 w 9972375"/>
              <a:gd name="T45" fmla="*/ 930698 h 1593851"/>
              <a:gd name="T46" fmla="*/ 6180217 w 9972375"/>
              <a:gd name="T47" fmla="*/ 1593851 h 1593851"/>
              <a:gd name="T48" fmla="*/ 5394884 w 9972375"/>
              <a:gd name="T49" fmla="*/ 930698 h 1593851"/>
              <a:gd name="T50" fmla="*/ 4526517 w 9972375"/>
              <a:gd name="T51" fmla="*/ 930698 h 1593851"/>
              <a:gd name="T52" fmla="*/ 4526517 w 9972375"/>
              <a:gd name="T53" fmla="*/ 800096 h 1593851"/>
              <a:gd name="T54" fmla="*/ 4526517 w 9972375"/>
              <a:gd name="T55" fmla="*/ 796926 h 1593851"/>
              <a:gd name="T56" fmla="*/ 3857177 w 9972375"/>
              <a:gd name="T57" fmla="*/ 126798 h 1593851"/>
              <a:gd name="T58" fmla="*/ 3187204 w 9972375"/>
              <a:gd name="T59" fmla="*/ 796926 h 1593851"/>
              <a:gd name="T60" fmla="*/ 3187204 w 9972375"/>
              <a:gd name="T61" fmla="*/ 800730 h 1593851"/>
              <a:gd name="T62" fmla="*/ 3187204 w 9972375"/>
              <a:gd name="T63" fmla="*/ 930698 h 1593851"/>
              <a:gd name="T64" fmla="*/ 2271299 w 9972375"/>
              <a:gd name="T65" fmla="*/ 930698 h 1593851"/>
              <a:gd name="T66" fmla="*/ 1485966 w 9972375"/>
              <a:gd name="T67" fmla="*/ 1593851 h 1593851"/>
              <a:gd name="T68" fmla="*/ 700632 w 9972375"/>
              <a:gd name="T69" fmla="*/ 930698 h 1593851"/>
              <a:gd name="T70" fmla="*/ 0 w 9972375"/>
              <a:gd name="T71" fmla="*/ 930698 h 1593851"/>
              <a:gd name="T72" fmla="*/ 0 w 9972375"/>
              <a:gd name="T73" fmla="*/ 803900 h 1593851"/>
              <a:gd name="T74" fmla="*/ 829303 w 9972375"/>
              <a:gd name="T75" fmla="*/ 803900 h 1593851"/>
              <a:gd name="T76" fmla="*/ 829303 w 9972375"/>
              <a:gd name="T77" fmla="*/ 930698 h 1593851"/>
              <a:gd name="T78" fmla="*/ 1485966 w 9972375"/>
              <a:gd name="T79" fmla="*/ 1467053 h 1593851"/>
              <a:gd name="T80" fmla="*/ 2141994 w 9972375"/>
              <a:gd name="T81" fmla="*/ 930698 h 1593851"/>
              <a:gd name="T82" fmla="*/ 2141994 w 9972375"/>
              <a:gd name="T83" fmla="*/ 803900 h 1593851"/>
              <a:gd name="T84" fmla="*/ 3060435 w 9972375"/>
              <a:gd name="T85" fmla="*/ 803900 h 1593851"/>
              <a:gd name="T86" fmla="*/ 3060435 w 9972375"/>
              <a:gd name="T87" fmla="*/ 796926 h 1593851"/>
              <a:gd name="T88" fmla="*/ 3857177 w 9972375"/>
              <a:gd name="T89" fmla="*/ 0 h 1593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72375" h="1593851">
                <a:moveTo>
                  <a:pt x="3857177" y="0"/>
                </a:moveTo>
                <a:cubicBezTo>
                  <a:pt x="4297065" y="0"/>
                  <a:pt x="4653286" y="356937"/>
                  <a:pt x="4653286" y="796926"/>
                </a:cubicBezTo>
                <a:lnTo>
                  <a:pt x="4653286" y="803900"/>
                </a:lnTo>
                <a:lnTo>
                  <a:pt x="5523554" y="803900"/>
                </a:lnTo>
                <a:lnTo>
                  <a:pt x="5523554" y="930698"/>
                </a:lnTo>
                <a:cubicBezTo>
                  <a:pt x="5585671" y="1236281"/>
                  <a:pt x="5855689" y="1467053"/>
                  <a:pt x="6180217" y="1467053"/>
                </a:cubicBezTo>
                <a:cubicBezTo>
                  <a:pt x="6504111" y="1467053"/>
                  <a:pt x="6774129" y="1236281"/>
                  <a:pt x="6836246" y="930698"/>
                </a:cubicBezTo>
                <a:lnTo>
                  <a:pt x="6836246" y="803900"/>
                </a:lnTo>
                <a:lnTo>
                  <a:pt x="7735037" y="803900"/>
                </a:lnTo>
                <a:lnTo>
                  <a:pt x="7735037" y="796926"/>
                </a:lnTo>
                <a:cubicBezTo>
                  <a:pt x="7735037" y="356937"/>
                  <a:pt x="8091891" y="0"/>
                  <a:pt x="8531779" y="0"/>
                </a:cubicBezTo>
                <a:cubicBezTo>
                  <a:pt x="8971667" y="0"/>
                  <a:pt x="9328522" y="356937"/>
                  <a:pt x="9328522" y="796926"/>
                </a:cubicBezTo>
                <a:lnTo>
                  <a:pt x="9328522" y="803900"/>
                </a:lnTo>
                <a:lnTo>
                  <a:pt x="9972375" y="803900"/>
                </a:lnTo>
                <a:lnTo>
                  <a:pt x="9972375" y="930698"/>
                </a:lnTo>
                <a:lnTo>
                  <a:pt x="9201753" y="930698"/>
                </a:lnTo>
                <a:lnTo>
                  <a:pt x="9201753" y="803900"/>
                </a:lnTo>
                <a:lnTo>
                  <a:pt x="9201753" y="796926"/>
                </a:lnTo>
                <a:cubicBezTo>
                  <a:pt x="9201753" y="426675"/>
                  <a:pt x="8901944" y="126798"/>
                  <a:pt x="8531779" y="126798"/>
                </a:cubicBezTo>
                <a:cubicBezTo>
                  <a:pt x="8162248" y="126798"/>
                  <a:pt x="7861806" y="426675"/>
                  <a:pt x="7861806" y="796926"/>
                </a:cubicBezTo>
                <a:lnTo>
                  <a:pt x="7861806" y="803900"/>
                </a:lnTo>
                <a:lnTo>
                  <a:pt x="7861806" y="930698"/>
                </a:lnTo>
                <a:lnTo>
                  <a:pt x="6965550" y="930698"/>
                </a:lnTo>
                <a:cubicBezTo>
                  <a:pt x="6901532" y="1306654"/>
                  <a:pt x="6574468" y="1593851"/>
                  <a:pt x="6180217" y="1593851"/>
                </a:cubicBezTo>
                <a:cubicBezTo>
                  <a:pt x="5785332" y="1593851"/>
                  <a:pt x="5458268" y="1306654"/>
                  <a:pt x="5394884" y="930698"/>
                </a:cubicBezTo>
                <a:lnTo>
                  <a:pt x="4526517" y="930698"/>
                </a:lnTo>
                <a:lnTo>
                  <a:pt x="4526517" y="800096"/>
                </a:lnTo>
                <a:lnTo>
                  <a:pt x="4526517" y="796926"/>
                </a:lnTo>
                <a:cubicBezTo>
                  <a:pt x="4526517" y="426675"/>
                  <a:pt x="4226709" y="126798"/>
                  <a:pt x="3857177" y="126798"/>
                </a:cubicBezTo>
                <a:cubicBezTo>
                  <a:pt x="3487012" y="126798"/>
                  <a:pt x="3187204" y="426675"/>
                  <a:pt x="3187204" y="796926"/>
                </a:cubicBezTo>
                <a:lnTo>
                  <a:pt x="3187204" y="800730"/>
                </a:lnTo>
                <a:lnTo>
                  <a:pt x="3187204" y="930698"/>
                </a:lnTo>
                <a:lnTo>
                  <a:pt x="2271299" y="930698"/>
                </a:lnTo>
                <a:cubicBezTo>
                  <a:pt x="2207280" y="1306654"/>
                  <a:pt x="1880217" y="1593851"/>
                  <a:pt x="1485966" y="1593851"/>
                </a:cubicBezTo>
                <a:cubicBezTo>
                  <a:pt x="1091080" y="1593851"/>
                  <a:pt x="764017" y="1306654"/>
                  <a:pt x="700632" y="930698"/>
                </a:cubicBezTo>
                <a:lnTo>
                  <a:pt x="0" y="930698"/>
                </a:lnTo>
                <a:lnTo>
                  <a:pt x="0" y="803900"/>
                </a:lnTo>
                <a:lnTo>
                  <a:pt x="829303" y="803900"/>
                </a:lnTo>
                <a:lnTo>
                  <a:pt x="829303" y="930698"/>
                </a:lnTo>
                <a:cubicBezTo>
                  <a:pt x="891419" y="1236281"/>
                  <a:pt x="1161437" y="1467053"/>
                  <a:pt x="1485966" y="1467053"/>
                </a:cubicBezTo>
                <a:cubicBezTo>
                  <a:pt x="1809860" y="1467053"/>
                  <a:pt x="2079878" y="1236281"/>
                  <a:pt x="2141994" y="930698"/>
                </a:cubicBezTo>
                <a:lnTo>
                  <a:pt x="2141994" y="803900"/>
                </a:lnTo>
                <a:lnTo>
                  <a:pt x="3060435" y="803900"/>
                </a:lnTo>
                <a:lnTo>
                  <a:pt x="3060435" y="796926"/>
                </a:lnTo>
                <a:cubicBezTo>
                  <a:pt x="3060435" y="356937"/>
                  <a:pt x="3417289" y="0"/>
                  <a:pt x="385717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2774" name="Group 6"/>
          <p:cNvGrpSpPr/>
          <p:nvPr/>
        </p:nvGrpSpPr>
        <p:grpSpPr bwMode="auto">
          <a:xfrm>
            <a:off x="603250" y="4534535"/>
            <a:ext cx="3432175" cy="1940917"/>
            <a:chOff x="0" y="0"/>
            <a:chExt cx="1856582" cy="1475636"/>
          </a:xfrm>
        </p:grpSpPr>
        <p:sp>
          <p:nvSpPr>
            <p:cNvPr id="32775" name="Line 58"/>
            <p:cNvSpPr>
              <a:spLocks noChangeShapeType="1"/>
            </p:cNvSpPr>
            <p:nvPr/>
          </p:nvSpPr>
          <p:spPr bwMode="auto">
            <a:xfrm>
              <a:off x="913706" y="0"/>
              <a:ext cx="1" cy="334963"/>
            </a:xfrm>
            <a:prstGeom prst="line">
              <a:avLst/>
            </a:prstGeom>
            <a:noFill/>
            <a:ln w="19050" cmpd="sng">
              <a:solidFill>
                <a:srgbClr val="9B82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32776" name="Line 59"/>
            <p:cNvSpPr>
              <a:spLocks noChangeShapeType="1"/>
            </p:cNvSpPr>
            <p:nvPr>
              <p:custDataLst>
                <p:tags r:id="rId1"/>
              </p:custDataLst>
            </p:nvPr>
          </p:nvSpPr>
          <p:spPr bwMode="auto">
            <a:xfrm flipH="1">
              <a:off x="158056" y="344488"/>
              <a:ext cx="1495425" cy="1"/>
            </a:xfrm>
            <a:prstGeom prst="line">
              <a:avLst/>
            </a:prstGeom>
            <a:noFill/>
            <a:ln w="19050" cmpd="sng">
              <a:solidFill>
                <a:srgbClr val="9B827D"/>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32777" name="Text Box 60"/>
            <p:cNvSpPr>
              <a:spLocks noChangeArrowheads="1"/>
            </p:cNvSpPr>
            <p:nvPr/>
          </p:nvSpPr>
          <p:spPr bwMode="auto">
            <a:xfrm>
              <a:off x="0" y="327111"/>
              <a:ext cx="1856582" cy="114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30000"/>
                </a:lnSpc>
                <a:buClr>
                  <a:schemeClr val="hlink"/>
                </a:buClr>
              </a:pPr>
              <a:r>
                <a:rPr lang="en-US" altLang="zh-CN" sz="180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18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HTML是网页内容的载体。内容就是网页制作者放在页面上想要让用户浏览的信息，可以包含文字、图片、视频等</a:t>
              </a:r>
              <a:r>
                <a:rPr lang="en-US" altLang="zh-CN" sz="16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endParaRPr lang="en-US" altLang="zh-CN" sz="16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32782" name="椭圆 13"/>
          <p:cNvSpPr>
            <a:spLocks noChangeArrowheads="1"/>
          </p:cNvSpPr>
          <p:nvPr/>
        </p:nvSpPr>
        <p:spPr bwMode="auto">
          <a:xfrm>
            <a:off x="1463040" y="2952115"/>
            <a:ext cx="1657350" cy="1465580"/>
          </a:xfrm>
          <a:prstGeom prst="ellipse">
            <a:avLst/>
          </a:prstGeom>
          <a:solidFill>
            <a:schemeClr val="bg1"/>
          </a:solidFill>
          <a:ln w="25400" cmpd="sng">
            <a:solidFill>
              <a:srgbClr val="FFFFEB"/>
            </a:solidFill>
            <a:round/>
          </a:ln>
        </p:spPr>
        <p:txBody>
          <a:bodyPr lIns="72574" tIns="36287" rIns="72574" bIns="3628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微软雅黑" panose="020B0503020204020204" pitchFamily="34" charset="-122"/>
                <a:ea typeface="微软雅黑" panose="020B0503020204020204" pitchFamily="34" charset="-122"/>
              </a:rPr>
              <a:t>HTML</a:t>
            </a:r>
            <a:endParaRPr lang="en-US" altLang="zh-CN" b="1">
              <a:latin typeface="微软雅黑" panose="020B0503020204020204" pitchFamily="34" charset="-122"/>
              <a:ea typeface="微软雅黑" panose="020B0503020204020204" pitchFamily="34" charset="-122"/>
            </a:endParaRPr>
          </a:p>
        </p:txBody>
      </p:sp>
      <p:sp>
        <p:nvSpPr>
          <p:cNvPr id="32784" name="椭圆 15"/>
          <p:cNvSpPr>
            <a:spLocks noChangeArrowheads="1"/>
          </p:cNvSpPr>
          <p:nvPr/>
        </p:nvSpPr>
        <p:spPr bwMode="auto">
          <a:xfrm>
            <a:off x="6861810" y="2952115"/>
            <a:ext cx="1962150" cy="1476375"/>
          </a:xfrm>
          <a:prstGeom prst="ellipse">
            <a:avLst/>
          </a:prstGeom>
          <a:solidFill>
            <a:schemeClr val="bg1"/>
          </a:solidFill>
          <a:ln w="25400" cmpd="sng">
            <a:solidFill>
              <a:srgbClr val="FFFFEB"/>
            </a:solidFill>
            <a:round/>
          </a:ln>
        </p:spPr>
        <p:txBody>
          <a:bodyPr lIns="72574" tIns="36287" rIns="72574" bIns="3628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微软雅黑" panose="020B0503020204020204" pitchFamily="34" charset="-122"/>
                <a:ea typeface="微软雅黑" panose="020B0503020204020204" pitchFamily="34" charset="-122"/>
              </a:rPr>
              <a:t>JavaScript</a:t>
            </a:r>
            <a:endParaRPr lang="en-US" altLang="zh-CN" b="1">
              <a:latin typeface="微软雅黑" panose="020B0503020204020204" pitchFamily="34" charset="-122"/>
              <a:ea typeface="微软雅黑" panose="020B0503020204020204" pitchFamily="34" charset="-122"/>
            </a:endParaRPr>
          </a:p>
        </p:txBody>
      </p:sp>
      <p:grpSp>
        <p:nvGrpSpPr>
          <p:cNvPr id="32786" name="Group 18"/>
          <p:cNvGrpSpPr/>
          <p:nvPr/>
        </p:nvGrpSpPr>
        <p:grpSpPr bwMode="auto">
          <a:xfrm>
            <a:off x="5539423" y="4417378"/>
            <a:ext cx="5693409" cy="1941831"/>
            <a:chOff x="-507231" y="0"/>
            <a:chExt cx="3511838" cy="1507620"/>
          </a:xfrm>
        </p:grpSpPr>
        <p:sp>
          <p:nvSpPr>
            <p:cNvPr id="32787" name="Line 58"/>
            <p:cNvSpPr>
              <a:spLocks noChangeShapeType="1"/>
            </p:cNvSpPr>
            <p:nvPr/>
          </p:nvSpPr>
          <p:spPr bwMode="auto">
            <a:xfrm>
              <a:off x="913706" y="0"/>
              <a:ext cx="1" cy="334963"/>
            </a:xfrm>
            <a:prstGeom prst="line">
              <a:avLst/>
            </a:prstGeom>
            <a:noFill/>
            <a:ln w="19050" cmpd="sng">
              <a:solidFill>
                <a:srgbClr val="9B82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32788" name="Line 59"/>
            <p:cNvSpPr>
              <a:spLocks noChangeShapeType="1"/>
            </p:cNvSpPr>
            <p:nvPr>
              <p:custDataLst>
                <p:tags r:id="rId2"/>
              </p:custDataLst>
            </p:nvPr>
          </p:nvSpPr>
          <p:spPr bwMode="auto">
            <a:xfrm flipH="1">
              <a:off x="158056" y="344488"/>
              <a:ext cx="1495425" cy="1"/>
            </a:xfrm>
            <a:prstGeom prst="line">
              <a:avLst/>
            </a:prstGeom>
            <a:noFill/>
            <a:ln w="19050" cmpd="sng">
              <a:solidFill>
                <a:srgbClr val="9B827D"/>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32789" name="Text Box 60"/>
            <p:cNvSpPr>
              <a:spLocks noChangeArrowheads="1"/>
            </p:cNvSpPr>
            <p:nvPr/>
          </p:nvSpPr>
          <p:spPr bwMode="auto">
            <a:xfrm>
              <a:off x="-507231" y="334753"/>
              <a:ext cx="3511838" cy="1172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30000"/>
                </a:lnSpc>
                <a:buClr>
                  <a:schemeClr val="hlink"/>
                </a:buClr>
              </a:pPr>
              <a:r>
                <a:rPr lang="en-US" altLang="zh-CN" sz="18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JavaScript是用来实现网页上的特效效果。如：鼠标滑过弹出下拉菜单。或鼠标滑过表格的背景颜色改变。还有焦点新闻（新闻图片）的轮换。可以这么理解，有动画的，有交互的一般都是用JavaScript来实现的。</a:t>
              </a:r>
              <a:endParaRPr lang="en-US" altLang="zh-CN" sz="18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3" name="椭圆 15"/>
          <p:cNvSpPr>
            <a:spLocks noChangeArrowheads="1"/>
          </p:cNvSpPr>
          <p:nvPr/>
        </p:nvSpPr>
        <p:spPr bwMode="auto">
          <a:xfrm>
            <a:off x="4191635" y="3028950"/>
            <a:ext cx="1751965" cy="1505585"/>
          </a:xfrm>
          <a:prstGeom prst="ellipse">
            <a:avLst/>
          </a:prstGeom>
          <a:solidFill>
            <a:schemeClr val="bg1"/>
          </a:solidFill>
          <a:ln w="25400" cmpd="sng">
            <a:solidFill>
              <a:srgbClr val="FFFFEB"/>
            </a:solidFill>
            <a:round/>
          </a:ln>
        </p:spPr>
        <p:txBody>
          <a:bodyPr lIns="72574" tIns="36287" rIns="72574" bIns="3628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b="1">
                <a:solidFill>
                  <a:schemeClr val="tx1"/>
                </a:solidFill>
                <a:latin typeface="微软雅黑" panose="020B0503020204020204" pitchFamily="34" charset="-122"/>
                <a:ea typeface="微软雅黑" panose="020B0503020204020204" pitchFamily="34" charset="-122"/>
                <a:sym typeface="宋体" panose="02010600030101010101" pitchFamily="2" charset="-122"/>
              </a:rPr>
              <a:t>CSS</a:t>
            </a:r>
            <a:endParaRPr lang="en-US" altLang="zh-CN" b="1">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4" name="Group 18"/>
          <p:cNvGrpSpPr/>
          <p:nvPr/>
        </p:nvGrpSpPr>
        <p:grpSpPr bwMode="auto">
          <a:xfrm rot="10800000">
            <a:off x="2769235" y="1090228"/>
            <a:ext cx="4351020" cy="1861252"/>
            <a:chOff x="0" y="0"/>
            <a:chExt cx="1856582" cy="1736620"/>
          </a:xfrm>
        </p:grpSpPr>
        <p:sp>
          <p:nvSpPr>
            <p:cNvPr id="5" name="Line 58"/>
            <p:cNvSpPr>
              <a:spLocks noChangeShapeType="1"/>
            </p:cNvSpPr>
            <p:nvPr/>
          </p:nvSpPr>
          <p:spPr bwMode="auto">
            <a:xfrm>
              <a:off x="913706" y="0"/>
              <a:ext cx="1" cy="334963"/>
            </a:xfrm>
            <a:prstGeom prst="line">
              <a:avLst/>
            </a:prstGeom>
            <a:noFill/>
            <a:ln w="19050" cmpd="sng">
              <a:solidFill>
                <a:srgbClr val="9B82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6" name="Line 59"/>
            <p:cNvSpPr>
              <a:spLocks noChangeShapeType="1"/>
            </p:cNvSpPr>
            <p:nvPr/>
          </p:nvSpPr>
          <p:spPr bwMode="auto">
            <a:xfrm flipH="1">
              <a:off x="158056" y="344488"/>
              <a:ext cx="1495425" cy="1"/>
            </a:xfrm>
            <a:prstGeom prst="line">
              <a:avLst/>
            </a:prstGeom>
            <a:noFill/>
            <a:ln w="19050" cmpd="sng">
              <a:solidFill>
                <a:srgbClr val="9B827D"/>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7" name="Text Box 60"/>
            <p:cNvSpPr>
              <a:spLocks noChangeArrowheads="1"/>
            </p:cNvSpPr>
            <p:nvPr/>
          </p:nvSpPr>
          <p:spPr bwMode="auto">
            <a:xfrm rot="10800000">
              <a:off x="0" y="327111"/>
              <a:ext cx="1856582" cy="1409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30000"/>
                </a:lnSpc>
                <a:buClr>
                  <a:schemeClr val="hlink"/>
                </a:buClr>
              </a:pPr>
              <a:r>
                <a:rPr lang="en-US" altLang="zh-CN" sz="18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CSS样式是表现(外观控制)。就像网页的外衣。比如，标题字体、颜色变化，或为标题加入背景图片、边框等。所有这些用来改变内容外观的东西称之为表现。</a:t>
              </a:r>
              <a:endParaRPr lang="en-US" altLang="zh-CN" sz="18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椭圆 15"/>
          <p:cNvSpPr>
            <a:spLocks noChangeArrowheads="1"/>
          </p:cNvSpPr>
          <p:nvPr/>
        </p:nvSpPr>
        <p:spPr bwMode="auto">
          <a:xfrm>
            <a:off x="9737090" y="3028950"/>
            <a:ext cx="1680845" cy="1505585"/>
          </a:xfrm>
          <a:prstGeom prst="ellipse">
            <a:avLst/>
          </a:prstGeom>
          <a:solidFill>
            <a:schemeClr val="bg1"/>
          </a:solidFill>
          <a:ln w="25400" cmpd="sng">
            <a:solidFill>
              <a:srgbClr val="FFFFEB"/>
            </a:solidFill>
            <a:round/>
          </a:ln>
        </p:spPr>
        <p:txBody>
          <a:bodyPr lIns="72574" tIns="36287" rIns="72574" bIns="3628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en-US" altLang="zh-CN" b="1">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additive="base">
                                        <p:cTn id="7" dur="500" fill="hold"/>
                                        <p:tgtEl>
                                          <p:spTgt spid="32771"/>
                                        </p:tgtEl>
                                        <p:attrNameLst>
                                          <p:attrName>ppt_x</p:attrName>
                                        </p:attrNameLst>
                                      </p:cBhvr>
                                      <p:tavLst>
                                        <p:tav tm="0">
                                          <p:val>
                                            <p:strVal val="1+#ppt_w/2"/>
                                          </p:val>
                                        </p:tav>
                                        <p:tav tm="100000">
                                          <p:val>
                                            <p:strVal val="#ppt_x"/>
                                          </p:val>
                                        </p:tav>
                                      </p:tavLst>
                                    </p:anim>
                                    <p:anim calcmode="lin" valueType="num">
                                      <p:cBhvr additive="base">
                                        <p:cTn id="8" dur="500" fill="hold"/>
                                        <p:tgtEl>
                                          <p:spTgt spid="32771"/>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32772"/>
                                        </p:tgtEl>
                                        <p:attrNameLst>
                                          <p:attrName>style.visibility</p:attrName>
                                        </p:attrNameLst>
                                      </p:cBhvr>
                                      <p:to>
                                        <p:strVal val="visible"/>
                                      </p:to>
                                    </p:set>
                                    <p:animEffect transition="in" filter="wipe(right)">
                                      <p:cBhvr>
                                        <p:cTn id="11" dur="500"/>
                                        <p:tgtEl>
                                          <p:spTgt spid="32772"/>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2770"/>
                                        </p:tgtEl>
                                        <p:attrNameLst>
                                          <p:attrName>style.visibility</p:attrName>
                                        </p:attrNameLst>
                                      </p:cBhvr>
                                      <p:to>
                                        <p:strVal val="visible"/>
                                      </p:to>
                                    </p:set>
                                    <p:anim calcmode="lin" valueType="num">
                                      <p:cBhvr>
                                        <p:cTn id="15" dur="400" fill="hold"/>
                                        <p:tgtEl>
                                          <p:spTgt spid="32770"/>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32770"/>
                                        </p:tgtEl>
                                        <p:attrNameLst>
                                          <p:attrName>ppt_y</p:attrName>
                                        </p:attrNameLst>
                                      </p:cBhvr>
                                      <p:tavLst>
                                        <p:tav tm="0">
                                          <p:val>
                                            <p:strVal val="#ppt_y"/>
                                          </p:val>
                                        </p:tav>
                                        <p:tav tm="100000">
                                          <p:val>
                                            <p:strVal val="#ppt_y"/>
                                          </p:val>
                                        </p:tav>
                                      </p:tavLst>
                                    </p:anim>
                                    <p:anim calcmode="lin" valueType="num">
                                      <p:cBhvr>
                                        <p:cTn id="17" dur="400" fill="hold"/>
                                        <p:tgtEl>
                                          <p:spTgt spid="32770"/>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3277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32770"/>
                                        </p:tgtEl>
                                      </p:cBhvr>
                                    </p:animEffect>
                                  </p:childTnLst>
                                </p:cTn>
                              </p:par>
                            </p:childTnLst>
                          </p:cTn>
                        </p:par>
                        <p:par>
                          <p:cTn id="20" fill="hold">
                            <p:stCondLst>
                              <p:cond delay="1120"/>
                            </p:stCondLst>
                            <p:childTnLst>
                              <p:par>
                                <p:cTn id="21" presetID="22" presetClass="entr" presetSubtype="8" fill="hold" grpId="0" nodeType="afterEffect">
                                  <p:stCondLst>
                                    <p:cond delay="0"/>
                                  </p:stCondLst>
                                  <p:childTnLst>
                                    <p:set>
                                      <p:cBhvr>
                                        <p:cTn id="22" dur="1" fill="hold">
                                          <p:stCondLst>
                                            <p:cond delay="0"/>
                                          </p:stCondLst>
                                        </p:cTn>
                                        <p:tgtEl>
                                          <p:spTgt spid="32773"/>
                                        </p:tgtEl>
                                        <p:attrNameLst>
                                          <p:attrName>style.visibility</p:attrName>
                                        </p:attrNameLst>
                                      </p:cBhvr>
                                      <p:to>
                                        <p:strVal val="visible"/>
                                      </p:to>
                                    </p:set>
                                    <p:animEffect transition="in" filter="wipe(left)">
                                      <p:cBhvr>
                                        <p:cTn id="23" dur="1000"/>
                                        <p:tgtEl>
                                          <p:spTgt spid="32773"/>
                                        </p:tgtEl>
                                      </p:cBhvr>
                                    </p:animEffect>
                                  </p:childTnLst>
                                </p:cTn>
                              </p:par>
                            </p:childTnLst>
                          </p:cTn>
                        </p:par>
                        <p:par>
                          <p:cTn id="24" fill="hold">
                            <p:stCondLst>
                              <p:cond delay="2120"/>
                            </p:stCondLst>
                            <p:childTnLst>
                              <p:par>
                                <p:cTn id="25" presetID="21" presetClass="entr" presetSubtype="1" fill="hold" grpId="0" nodeType="afterEffect">
                                  <p:stCondLst>
                                    <p:cond delay="0"/>
                                  </p:stCondLst>
                                  <p:childTnLst>
                                    <p:set>
                                      <p:cBhvr>
                                        <p:cTn id="26" dur="1" fill="hold">
                                          <p:stCondLst>
                                            <p:cond delay="0"/>
                                          </p:stCondLst>
                                        </p:cTn>
                                        <p:tgtEl>
                                          <p:spTgt spid="32782"/>
                                        </p:tgtEl>
                                        <p:attrNameLst>
                                          <p:attrName>style.visibility</p:attrName>
                                        </p:attrNameLst>
                                      </p:cBhvr>
                                      <p:to>
                                        <p:strVal val="visible"/>
                                      </p:to>
                                    </p:set>
                                    <p:animEffect transition="in" filter="wheel(1)">
                                      <p:cBhvr>
                                        <p:cTn id="27" dur="500"/>
                                        <p:tgtEl>
                                          <p:spTgt spid="32782"/>
                                        </p:tgtEl>
                                      </p:cBhvr>
                                    </p:animEffect>
                                  </p:childTnLst>
                                </p:cTn>
                              </p:par>
                            </p:childTnLst>
                          </p:cTn>
                        </p:par>
                        <p:par>
                          <p:cTn id="28" fill="hold">
                            <p:stCondLst>
                              <p:cond delay="2620"/>
                            </p:stCondLst>
                            <p:childTnLst>
                              <p:par>
                                <p:cTn id="29" presetID="22" presetClass="entr" presetSubtype="1" fill="hold" nodeType="afterEffect">
                                  <p:stCondLst>
                                    <p:cond delay="0"/>
                                  </p:stCondLst>
                                  <p:childTnLst>
                                    <p:set>
                                      <p:cBhvr>
                                        <p:cTn id="30" dur="1" fill="hold">
                                          <p:stCondLst>
                                            <p:cond delay="0"/>
                                          </p:stCondLst>
                                        </p:cTn>
                                        <p:tgtEl>
                                          <p:spTgt spid="32774"/>
                                        </p:tgtEl>
                                        <p:attrNameLst>
                                          <p:attrName>style.visibility</p:attrName>
                                        </p:attrNameLst>
                                      </p:cBhvr>
                                      <p:to>
                                        <p:strVal val="visible"/>
                                      </p:to>
                                    </p:set>
                                    <p:animEffect transition="in" filter="wipe(up)">
                                      <p:cBhvr>
                                        <p:cTn id="31" dur="500"/>
                                        <p:tgtEl>
                                          <p:spTgt spid="32774"/>
                                        </p:tgtEl>
                                      </p:cBhvr>
                                    </p:animEffect>
                                  </p:childTnLst>
                                </p:cTn>
                              </p:par>
                            </p:childTnLst>
                          </p:cTn>
                        </p:par>
                        <p:par>
                          <p:cTn id="32" fill="hold">
                            <p:stCondLst>
                              <p:cond delay="3120"/>
                            </p:stCondLst>
                            <p:childTnLst>
                              <p:par>
                                <p:cTn id="33" presetID="21" presetClass="entr" presetSubtype="1" fill="hold" grpId="0" nodeType="afterEffect">
                                  <p:stCondLst>
                                    <p:cond delay="0"/>
                                  </p:stCondLst>
                                  <p:childTnLst>
                                    <p:set>
                                      <p:cBhvr>
                                        <p:cTn id="34" dur="1" fill="hold">
                                          <p:stCondLst>
                                            <p:cond delay="0"/>
                                          </p:stCondLst>
                                        </p:cTn>
                                        <p:tgtEl>
                                          <p:spTgt spid="32784"/>
                                        </p:tgtEl>
                                        <p:attrNameLst>
                                          <p:attrName>style.visibility</p:attrName>
                                        </p:attrNameLst>
                                      </p:cBhvr>
                                      <p:to>
                                        <p:strVal val="visible"/>
                                      </p:to>
                                    </p:set>
                                    <p:animEffect transition="in" filter="wheel(1)">
                                      <p:cBhvr>
                                        <p:cTn id="35" dur="500"/>
                                        <p:tgtEl>
                                          <p:spTgt spid="32784"/>
                                        </p:tgtEl>
                                      </p:cBhvr>
                                    </p:animEffect>
                                  </p:childTnLst>
                                </p:cTn>
                              </p:par>
                            </p:childTnLst>
                          </p:cTn>
                        </p:par>
                        <p:par>
                          <p:cTn id="36" fill="hold">
                            <p:stCondLst>
                              <p:cond delay="3620"/>
                            </p:stCondLst>
                            <p:childTnLst>
                              <p:par>
                                <p:cTn id="37" presetID="22" presetClass="entr" presetSubtype="1" fill="hold" nodeType="afterEffect">
                                  <p:stCondLst>
                                    <p:cond delay="0"/>
                                  </p:stCondLst>
                                  <p:childTnLst>
                                    <p:set>
                                      <p:cBhvr>
                                        <p:cTn id="38" dur="1" fill="hold">
                                          <p:stCondLst>
                                            <p:cond delay="0"/>
                                          </p:stCondLst>
                                        </p:cTn>
                                        <p:tgtEl>
                                          <p:spTgt spid="32786"/>
                                        </p:tgtEl>
                                        <p:attrNameLst>
                                          <p:attrName>style.visibility</p:attrName>
                                        </p:attrNameLst>
                                      </p:cBhvr>
                                      <p:to>
                                        <p:strVal val="visible"/>
                                      </p:to>
                                    </p:set>
                                    <p:animEffect transition="in" filter="wipe(up)">
                                      <p:cBhvr>
                                        <p:cTn id="39" dur="500"/>
                                        <p:tgtEl>
                                          <p:spTgt spid="32786"/>
                                        </p:tgtEl>
                                      </p:cBhvr>
                                    </p:animEffect>
                                  </p:childTnLst>
                                </p:cTn>
                              </p:par>
                            </p:childTnLst>
                          </p:cTn>
                        </p:par>
                        <p:par>
                          <p:cTn id="40" fill="hold">
                            <p:stCondLst>
                              <p:cond delay="4120"/>
                            </p:stCondLst>
                            <p:childTnLst>
                              <p:par>
                                <p:cTn id="41" presetID="21" presetClass="entr" presetSubtype="1"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heel(1)">
                                      <p:cBhvr>
                                        <p:cTn id="43" dur="500"/>
                                        <p:tgtEl>
                                          <p:spTgt spid="3"/>
                                        </p:tgtEl>
                                      </p:cBhvr>
                                    </p:animEffect>
                                  </p:childTnLst>
                                </p:cTn>
                              </p:par>
                            </p:childTnLst>
                          </p:cTn>
                        </p:par>
                        <p:par>
                          <p:cTn id="44" fill="hold">
                            <p:stCondLst>
                              <p:cond delay="4620"/>
                            </p:stCondLst>
                            <p:childTnLst>
                              <p:par>
                                <p:cTn id="45" presetID="22" presetClass="entr" presetSubtype="1"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up)">
                                      <p:cBhvr>
                                        <p:cTn id="47" dur="500"/>
                                        <p:tgtEl>
                                          <p:spTgt spid="4"/>
                                        </p:tgtEl>
                                      </p:cBhvr>
                                    </p:animEffect>
                                  </p:childTnLst>
                                </p:cTn>
                              </p:par>
                            </p:childTnLst>
                          </p:cTn>
                        </p:par>
                        <p:par>
                          <p:cTn id="48" fill="hold">
                            <p:stCondLst>
                              <p:cond delay="5120"/>
                            </p:stCondLst>
                            <p:childTnLst>
                              <p:par>
                                <p:cTn id="49" presetID="21" presetClass="entr" presetSubtype="1"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heel(1)">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nimBg="1"/>
      <p:bldP spid="32773" grpId="0" bldLvl="0" animBg="1"/>
      <p:bldP spid="32782" grpId="0" bldLvl="0" animBg="1" autoUpdateAnimBg="0"/>
      <p:bldP spid="32784" grpId="0" bldLvl="0" animBg="1" autoUpdateAnimBg="0"/>
      <p:bldP spid="3" grpId="0" bldLvl="0" animBg="1" autoUpdateAnimBg="0"/>
      <p:bldP spid="2"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76"/>
          <p:cNvSpPr txBox="1">
            <a:spLocks noChangeArrowheads="1"/>
          </p:cNvSpPr>
          <p:nvPr/>
        </p:nvSpPr>
        <p:spPr bwMode="auto">
          <a:xfrm>
            <a:off x="1185863" y="171450"/>
            <a:ext cx="13004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bg1"/>
                </a:solidFill>
                <a:latin typeface="微软雅黑" panose="020B0503020204020204" pitchFamily="34" charset="-122"/>
                <a:ea typeface="微软雅黑" panose="020B0503020204020204" pitchFamily="34" charset="-122"/>
              </a:rPr>
              <a:t>后端技术</a:t>
            </a:r>
            <a:endParaRPr lang="zh-CN" altLang="en-US" sz="2200" b="1">
              <a:solidFill>
                <a:schemeClr val="bg1"/>
              </a:solidFill>
              <a:latin typeface="微软雅黑" panose="020B0503020204020204" pitchFamily="34" charset="-122"/>
              <a:ea typeface="微软雅黑" panose="020B0503020204020204" pitchFamily="34" charset="-122"/>
            </a:endParaRPr>
          </a:p>
        </p:txBody>
      </p:sp>
      <p:sp>
        <p:nvSpPr>
          <p:cNvPr id="16387" name="Freeform 40"/>
          <p:cNvSpPr>
            <a:spLocks noEditPoints="1"/>
          </p:cNvSpPr>
          <p:nvPr>
            <p:custDataLst>
              <p:tags r:id="rId1"/>
            </p:custDataLst>
          </p:nvPr>
        </p:nvSpPr>
        <p:spPr bwMode="auto">
          <a:xfrm>
            <a:off x="554038" y="227013"/>
            <a:ext cx="265112" cy="393700"/>
          </a:xfrm>
          <a:custGeom>
            <a:avLst/>
            <a:gdLst>
              <a:gd name="T0" fmla="*/ 173 w 579"/>
              <a:gd name="T1" fmla="*/ 818 h 857"/>
              <a:gd name="T2" fmla="*/ 551 w 579"/>
              <a:gd name="T3" fmla="*/ 818 h 857"/>
              <a:gd name="T4" fmla="*/ 571 w 579"/>
              <a:gd name="T5" fmla="*/ 838 h 857"/>
              <a:gd name="T6" fmla="*/ 551 w 579"/>
              <a:gd name="T7" fmla="*/ 857 h 857"/>
              <a:gd name="T8" fmla="*/ 173 w 579"/>
              <a:gd name="T9" fmla="*/ 857 h 857"/>
              <a:gd name="T10" fmla="*/ 153 w 579"/>
              <a:gd name="T11" fmla="*/ 838 h 857"/>
              <a:gd name="T12" fmla="*/ 173 w 579"/>
              <a:gd name="T13" fmla="*/ 818 h 857"/>
              <a:gd name="T14" fmla="*/ 181 w 579"/>
              <a:gd name="T15" fmla="*/ 632 h 857"/>
              <a:gd name="T16" fmla="*/ 389 w 579"/>
              <a:gd name="T17" fmla="*/ 290 h 857"/>
              <a:gd name="T18" fmla="*/ 462 w 579"/>
              <a:gd name="T19" fmla="*/ 334 h 857"/>
              <a:gd name="T20" fmla="*/ 255 w 579"/>
              <a:gd name="T21" fmla="*/ 676 h 857"/>
              <a:gd name="T22" fmla="*/ 181 w 579"/>
              <a:gd name="T23" fmla="*/ 632 h 857"/>
              <a:gd name="T24" fmla="*/ 35 w 579"/>
              <a:gd name="T25" fmla="*/ 543 h 857"/>
              <a:gd name="T26" fmla="*/ 243 w 579"/>
              <a:gd name="T27" fmla="*/ 201 h 857"/>
              <a:gd name="T28" fmla="*/ 316 w 579"/>
              <a:gd name="T29" fmla="*/ 245 h 857"/>
              <a:gd name="T30" fmla="*/ 108 w 579"/>
              <a:gd name="T31" fmla="*/ 587 h 857"/>
              <a:gd name="T32" fmla="*/ 35 w 579"/>
              <a:gd name="T33" fmla="*/ 543 h 857"/>
              <a:gd name="T34" fmla="*/ 2 w 579"/>
              <a:gd name="T35" fmla="*/ 820 h 857"/>
              <a:gd name="T36" fmla="*/ 22 w 579"/>
              <a:gd name="T37" fmla="*/ 650 h 857"/>
              <a:gd name="T38" fmla="*/ 165 w 579"/>
              <a:gd name="T39" fmla="*/ 736 h 857"/>
              <a:gd name="T40" fmla="*/ 24 w 579"/>
              <a:gd name="T41" fmla="*/ 833 h 857"/>
              <a:gd name="T42" fmla="*/ 2 w 579"/>
              <a:gd name="T43" fmla="*/ 820 h 857"/>
              <a:gd name="T44" fmla="*/ 299 w 579"/>
              <a:gd name="T45" fmla="*/ 106 h 857"/>
              <a:gd name="T46" fmla="*/ 269 w 579"/>
              <a:gd name="T47" fmla="*/ 156 h 857"/>
              <a:gd name="T48" fmla="*/ 488 w 579"/>
              <a:gd name="T49" fmla="*/ 289 h 857"/>
              <a:gd name="T50" fmla="*/ 519 w 579"/>
              <a:gd name="T51" fmla="*/ 239 h 857"/>
              <a:gd name="T52" fmla="*/ 299 w 579"/>
              <a:gd name="T53" fmla="*/ 106 h 857"/>
              <a:gd name="T54" fmla="*/ 346 w 579"/>
              <a:gd name="T55" fmla="*/ 30 h 857"/>
              <a:gd name="T56" fmla="*/ 412 w 579"/>
              <a:gd name="T57" fmla="*/ 14 h 857"/>
              <a:gd name="T58" fmla="*/ 549 w 579"/>
              <a:gd name="T59" fmla="*/ 97 h 857"/>
              <a:gd name="T60" fmla="*/ 566 w 579"/>
              <a:gd name="T61" fmla="*/ 163 h 857"/>
              <a:gd name="T62" fmla="*/ 547 w 579"/>
              <a:gd name="T63" fmla="*/ 194 h 857"/>
              <a:gd name="T64" fmla="*/ 327 w 579"/>
              <a:gd name="T65" fmla="*/ 61 h 857"/>
              <a:gd name="T66" fmla="*/ 346 w 579"/>
              <a:gd name="T67" fmla="*/ 30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16388" name="直接连接符 46"/>
          <p:cNvCxnSpPr>
            <a:cxnSpLocks noChangeShapeType="1"/>
          </p:cNvCxnSpPr>
          <p:nvPr/>
        </p:nvCxnSpPr>
        <p:spPr bwMode="auto">
          <a:xfrm flipH="1">
            <a:off x="985838" y="615950"/>
            <a:ext cx="9899650" cy="0"/>
          </a:xfrm>
          <a:prstGeom prst="line">
            <a:avLst/>
          </a:prstGeom>
          <a:noFill/>
          <a:ln w="9525"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89" name="Freeform 10"/>
          <p:cNvSpPr/>
          <p:nvPr/>
        </p:nvSpPr>
        <p:spPr bwMode="auto">
          <a:xfrm>
            <a:off x="2620963" y="1955800"/>
            <a:ext cx="6872287" cy="639763"/>
          </a:xfrm>
          <a:custGeom>
            <a:avLst/>
            <a:gdLst>
              <a:gd name="T0" fmla="*/ 9591 w 9663"/>
              <a:gd name="T1" fmla="*/ 899 h 899"/>
              <a:gd name="T2" fmla="*/ 9663 w 9663"/>
              <a:gd name="T3" fmla="*/ 899 h 899"/>
              <a:gd name="T4" fmla="*/ 9003 w 9663"/>
              <a:gd name="T5" fmla="*/ 522 h 899"/>
              <a:gd name="T6" fmla="*/ 7701 w 9663"/>
              <a:gd name="T7" fmla="*/ 337 h 899"/>
              <a:gd name="T8" fmla="*/ 6885 w 9663"/>
              <a:gd name="T9" fmla="*/ 379 h 899"/>
              <a:gd name="T10" fmla="*/ 6405 w 9663"/>
              <a:gd name="T11" fmla="*/ 413 h 899"/>
              <a:gd name="T12" fmla="*/ 6069 w 9663"/>
              <a:gd name="T13" fmla="*/ 425 h 899"/>
              <a:gd name="T14" fmla="*/ 5319 w 9663"/>
              <a:gd name="T15" fmla="*/ 306 h 899"/>
              <a:gd name="T16" fmla="*/ 4908 w 9663"/>
              <a:gd name="T17" fmla="*/ 0 h 899"/>
              <a:gd name="T18" fmla="*/ 4755 w 9663"/>
              <a:gd name="T19" fmla="*/ 0 h 899"/>
              <a:gd name="T20" fmla="*/ 4344 w 9663"/>
              <a:gd name="T21" fmla="*/ 306 h 899"/>
              <a:gd name="T22" fmla="*/ 3594 w 9663"/>
              <a:gd name="T23" fmla="*/ 425 h 899"/>
              <a:gd name="T24" fmla="*/ 3304 w 9663"/>
              <a:gd name="T25" fmla="*/ 413 h 899"/>
              <a:gd name="T26" fmla="*/ 2768 w 9663"/>
              <a:gd name="T27" fmla="*/ 379 h 899"/>
              <a:gd name="T28" fmla="*/ 2286 w 9663"/>
              <a:gd name="T29" fmla="*/ 347 h 899"/>
              <a:gd name="T30" fmla="*/ 1962 w 9663"/>
              <a:gd name="T31" fmla="*/ 337 h 899"/>
              <a:gd name="T32" fmla="*/ 655 w 9663"/>
              <a:gd name="T33" fmla="*/ 508 h 899"/>
              <a:gd name="T34" fmla="*/ 0 w 9663"/>
              <a:gd name="T35" fmla="*/ 899 h 899"/>
              <a:gd name="T36" fmla="*/ 64 w 9663"/>
              <a:gd name="T37" fmla="*/ 899 h 899"/>
              <a:gd name="T38" fmla="*/ 512 w 9663"/>
              <a:gd name="T39" fmla="*/ 619 h 899"/>
              <a:gd name="T40" fmla="*/ 1346 w 9663"/>
              <a:gd name="T41" fmla="*/ 520 h 899"/>
              <a:gd name="T42" fmla="*/ 1665 w 9663"/>
              <a:gd name="T43" fmla="*/ 531 h 899"/>
              <a:gd name="T44" fmla="*/ 2161 w 9663"/>
              <a:gd name="T45" fmla="*/ 562 h 899"/>
              <a:gd name="T46" fmla="*/ 2678 w 9663"/>
              <a:gd name="T47" fmla="*/ 594 h 899"/>
              <a:gd name="T48" fmla="*/ 3000 w 9663"/>
              <a:gd name="T49" fmla="*/ 604 h 899"/>
              <a:gd name="T50" fmla="*/ 4048 w 9663"/>
              <a:gd name="T51" fmla="*/ 461 h 899"/>
              <a:gd name="T52" fmla="*/ 4809 w 9663"/>
              <a:gd name="T53" fmla="*/ 68 h 899"/>
              <a:gd name="T54" fmla="*/ 4849 w 9663"/>
              <a:gd name="T55" fmla="*/ 31 h 899"/>
              <a:gd name="T56" fmla="*/ 4888 w 9663"/>
              <a:gd name="T57" fmla="*/ 69 h 899"/>
              <a:gd name="T58" fmla="*/ 5627 w 9663"/>
              <a:gd name="T59" fmla="*/ 461 h 899"/>
              <a:gd name="T60" fmla="*/ 6664 w 9663"/>
              <a:gd name="T61" fmla="*/ 604 h 899"/>
              <a:gd name="T62" fmla="*/ 7480 w 9663"/>
              <a:gd name="T63" fmla="*/ 562 h 899"/>
              <a:gd name="T64" fmla="*/ 7977 w 9663"/>
              <a:gd name="T65" fmla="*/ 531 h 899"/>
              <a:gd name="T66" fmla="*/ 8317 w 9663"/>
              <a:gd name="T67" fmla="*/ 520 h 899"/>
              <a:gd name="T68" fmla="*/ 9591 w 9663"/>
              <a:gd name="T69" fmla="*/ 899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63" h="899">
                <a:moveTo>
                  <a:pt x="9591" y="899"/>
                </a:moveTo>
                <a:lnTo>
                  <a:pt x="9663" y="899"/>
                </a:lnTo>
                <a:cubicBezTo>
                  <a:pt x="9549" y="702"/>
                  <a:pt x="9208" y="582"/>
                  <a:pt x="9003" y="522"/>
                </a:cubicBezTo>
                <a:cubicBezTo>
                  <a:pt x="8581" y="398"/>
                  <a:pt x="8145" y="337"/>
                  <a:pt x="7701" y="337"/>
                </a:cubicBezTo>
                <a:cubicBezTo>
                  <a:pt x="7430" y="337"/>
                  <a:pt x="7155" y="356"/>
                  <a:pt x="6885" y="379"/>
                </a:cubicBezTo>
                <a:cubicBezTo>
                  <a:pt x="6725" y="392"/>
                  <a:pt x="6565" y="404"/>
                  <a:pt x="6405" y="413"/>
                </a:cubicBezTo>
                <a:cubicBezTo>
                  <a:pt x="6294" y="420"/>
                  <a:pt x="6181" y="425"/>
                  <a:pt x="6069" y="425"/>
                </a:cubicBezTo>
                <a:cubicBezTo>
                  <a:pt x="5814" y="425"/>
                  <a:pt x="5557" y="392"/>
                  <a:pt x="5319" y="306"/>
                </a:cubicBezTo>
                <a:cubicBezTo>
                  <a:pt x="5153" y="246"/>
                  <a:pt x="4984" y="153"/>
                  <a:pt x="4908" y="0"/>
                </a:cubicBezTo>
                <a:lnTo>
                  <a:pt x="4755" y="0"/>
                </a:lnTo>
                <a:cubicBezTo>
                  <a:pt x="4679" y="153"/>
                  <a:pt x="4511" y="246"/>
                  <a:pt x="4344" y="306"/>
                </a:cubicBezTo>
                <a:cubicBezTo>
                  <a:pt x="4106" y="392"/>
                  <a:pt x="3849" y="425"/>
                  <a:pt x="3594" y="425"/>
                </a:cubicBezTo>
                <a:cubicBezTo>
                  <a:pt x="3499" y="425"/>
                  <a:pt x="3400" y="419"/>
                  <a:pt x="3304" y="413"/>
                </a:cubicBezTo>
                <a:cubicBezTo>
                  <a:pt x="3126" y="403"/>
                  <a:pt x="2947" y="391"/>
                  <a:pt x="2768" y="379"/>
                </a:cubicBezTo>
                <a:cubicBezTo>
                  <a:pt x="2608" y="367"/>
                  <a:pt x="2447" y="356"/>
                  <a:pt x="2286" y="347"/>
                </a:cubicBezTo>
                <a:cubicBezTo>
                  <a:pt x="2178" y="342"/>
                  <a:pt x="2070" y="337"/>
                  <a:pt x="1962" y="337"/>
                </a:cubicBezTo>
                <a:cubicBezTo>
                  <a:pt x="1522" y="337"/>
                  <a:pt x="1074" y="382"/>
                  <a:pt x="655" y="508"/>
                </a:cubicBezTo>
                <a:cubicBezTo>
                  <a:pt x="419" y="580"/>
                  <a:pt x="139" y="698"/>
                  <a:pt x="0" y="899"/>
                </a:cubicBezTo>
                <a:lnTo>
                  <a:pt x="64" y="899"/>
                </a:lnTo>
                <a:cubicBezTo>
                  <a:pt x="175" y="763"/>
                  <a:pt x="337" y="675"/>
                  <a:pt x="512" y="619"/>
                </a:cubicBezTo>
                <a:cubicBezTo>
                  <a:pt x="766" y="537"/>
                  <a:pt x="1079" y="520"/>
                  <a:pt x="1346" y="520"/>
                </a:cubicBezTo>
                <a:cubicBezTo>
                  <a:pt x="1452" y="520"/>
                  <a:pt x="1559" y="525"/>
                  <a:pt x="1665" y="531"/>
                </a:cubicBezTo>
                <a:cubicBezTo>
                  <a:pt x="1831" y="539"/>
                  <a:pt x="1996" y="550"/>
                  <a:pt x="2161" y="562"/>
                </a:cubicBezTo>
                <a:cubicBezTo>
                  <a:pt x="2333" y="574"/>
                  <a:pt x="2506" y="585"/>
                  <a:pt x="2678" y="594"/>
                </a:cubicBezTo>
                <a:cubicBezTo>
                  <a:pt x="2785" y="599"/>
                  <a:pt x="2893" y="604"/>
                  <a:pt x="3000" y="604"/>
                </a:cubicBezTo>
                <a:cubicBezTo>
                  <a:pt x="3356" y="604"/>
                  <a:pt x="3708" y="559"/>
                  <a:pt x="4048" y="461"/>
                </a:cubicBezTo>
                <a:cubicBezTo>
                  <a:pt x="4325" y="381"/>
                  <a:pt x="4602" y="259"/>
                  <a:pt x="4809" y="68"/>
                </a:cubicBezTo>
                <a:lnTo>
                  <a:pt x="4849" y="31"/>
                </a:lnTo>
                <a:lnTo>
                  <a:pt x="4888" y="69"/>
                </a:lnTo>
                <a:cubicBezTo>
                  <a:pt x="5086" y="259"/>
                  <a:pt x="5356" y="381"/>
                  <a:pt x="5627" y="461"/>
                </a:cubicBezTo>
                <a:cubicBezTo>
                  <a:pt x="5962" y="560"/>
                  <a:pt x="6311" y="604"/>
                  <a:pt x="6664" y="604"/>
                </a:cubicBezTo>
                <a:cubicBezTo>
                  <a:pt x="6934" y="604"/>
                  <a:pt x="7211" y="585"/>
                  <a:pt x="7480" y="562"/>
                </a:cubicBezTo>
                <a:cubicBezTo>
                  <a:pt x="7646" y="550"/>
                  <a:pt x="7811" y="539"/>
                  <a:pt x="7977" y="531"/>
                </a:cubicBezTo>
                <a:cubicBezTo>
                  <a:pt x="8090" y="525"/>
                  <a:pt x="8204" y="520"/>
                  <a:pt x="8317" y="520"/>
                </a:cubicBezTo>
                <a:cubicBezTo>
                  <a:pt x="8717" y="520"/>
                  <a:pt x="9342" y="561"/>
                  <a:pt x="9591" y="89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6390" name="Group 6"/>
          <p:cNvGrpSpPr/>
          <p:nvPr/>
        </p:nvGrpSpPr>
        <p:grpSpPr bwMode="auto">
          <a:xfrm>
            <a:off x="1773238" y="2679700"/>
            <a:ext cx="1447800" cy="1798638"/>
            <a:chOff x="0" y="0"/>
            <a:chExt cx="1744662" cy="2168525"/>
          </a:xfrm>
        </p:grpSpPr>
        <p:sp>
          <p:nvSpPr>
            <p:cNvPr id="16391" name="Freeform 11"/>
            <p:cNvSpPr/>
            <p:nvPr/>
          </p:nvSpPr>
          <p:spPr bwMode="auto">
            <a:xfrm>
              <a:off x="0" y="0"/>
              <a:ext cx="1744662"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cubicBezTo>
                    <a:pt x="2452" y="549"/>
                    <a:pt x="1903" y="0"/>
                    <a:pt x="1226" y="0"/>
                  </a:cubicBezTo>
                  <a:cubicBezTo>
                    <a:pt x="549" y="0"/>
                    <a:pt x="0" y="549"/>
                    <a:pt x="0" y="122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2" name="Oval 15"/>
            <p:cNvSpPr>
              <a:spLocks noChangeArrowheads="1"/>
            </p:cNvSpPr>
            <p:nvPr/>
          </p:nvSpPr>
          <p:spPr bwMode="auto">
            <a:xfrm>
              <a:off x="197048" y="196992"/>
              <a:ext cx="1352154" cy="1350680"/>
            </a:xfrm>
            <a:prstGeom prst="ellipse">
              <a:avLst/>
            </a:pr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6393" name="Group 9"/>
          <p:cNvGrpSpPr/>
          <p:nvPr/>
        </p:nvGrpSpPr>
        <p:grpSpPr bwMode="auto">
          <a:xfrm>
            <a:off x="4189413" y="2679700"/>
            <a:ext cx="1447800" cy="1798638"/>
            <a:chOff x="0" y="0"/>
            <a:chExt cx="1743075" cy="2168525"/>
          </a:xfrm>
        </p:grpSpPr>
        <p:sp>
          <p:nvSpPr>
            <p:cNvPr id="16394" name="Freeform 12"/>
            <p:cNvSpPr/>
            <p:nvPr/>
          </p:nvSpPr>
          <p:spPr bwMode="auto">
            <a:xfrm>
              <a:off x="0" y="0"/>
              <a:ext cx="1743075"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cubicBezTo>
                    <a:pt x="2452" y="549"/>
                    <a:pt x="1903" y="0"/>
                    <a:pt x="1226" y="0"/>
                  </a:cubicBezTo>
                  <a:cubicBezTo>
                    <a:pt x="549" y="0"/>
                    <a:pt x="0" y="549"/>
                    <a:pt x="0" y="12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5" name="Oval 15"/>
            <p:cNvSpPr>
              <a:spLocks noChangeArrowheads="1"/>
            </p:cNvSpPr>
            <p:nvPr/>
          </p:nvSpPr>
          <p:spPr bwMode="auto">
            <a:xfrm>
              <a:off x="201668" y="196992"/>
              <a:ext cx="1352154" cy="1350680"/>
            </a:xfrm>
            <a:prstGeom prst="ellipse">
              <a:avLst/>
            </a:pr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6396" name="Group 12"/>
          <p:cNvGrpSpPr/>
          <p:nvPr/>
        </p:nvGrpSpPr>
        <p:grpSpPr bwMode="auto">
          <a:xfrm>
            <a:off x="6577013" y="2679700"/>
            <a:ext cx="1449387" cy="1798638"/>
            <a:chOff x="0" y="0"/>
            <a:chExt cx="1744662" cy="2168525"/>
          </a:xfrm>
        </p:grpSpPr>
        <p:sp>
          <p:nvSpPr>
            <p:cNvPr id="16397" name="Freeform 13"/>
            <p:cNvSpPr/>
            <p:nvPr/>
          </p:nvSpPr>
          <p:spPr bwMode="auto">
            <a:xfrm>
              <a:off x="0" y="0"/>
              <a:ext cx="1744662" cy="2168525"/>
            </a:xfrm>
            <a:custGeom>
              <a:avLst/>
              <a:gdLst>
                <a:gd name="T0" fmla="*/ 0 w 2452"/>
                <a:gd name="T1" fmla="*/ 1226 h 3050"/>
                <a:gd name="T2" fmla="*/ 1226 w 2452"/>
                <a:gd name="T3" fmla="*/ 3050 h 3050"/>
                <a:gd name="T4" fmla="*/ 2452 w 2452"/>
                <a:gd name="T5" fmla="*/ 1226 h 3050"/>
                <a:gd name="T6" fmla="*/ 1226 w 2452"/>
                <a:gd name="T7" fmla="*/ 0 h 3050"/>
                <a:gd name="T8" fmla="*/ 1226 w 2452"/>
                <a:gd name="T9" fmla="*/ 0 h 3050"/>
                <a:gd name="T10" fmla="*/ 0 w 2452"/>
                <a:gd name="T11" fmla="*/ 1226 h 3050"/>
              </a:gdLst>
              <a:ahLst/>
              <a:cxnLst>
                <a:cxn ang="0">
                  <a:pos x="T0" y="T1"/>
                </a:cxn>
                <a:cxn ang="0">
                  <a:pos x="T2" y="T3"/>
                </a:cxn>
                <a:cxn ang="0">
                  <a:pos x="T4" y="T5"/>
                </a:cxn>
                <a:cxn ang="0">
                  <a:pos x="T6" y="T7"/>
                </a:cxn>
                <a:cxn ang="0">
                  <a:pos x="T8" y="T9"/>
                </a:cxn>
                <a:cxn ang="0">
                  <a:pos x="T10" y="T11"/>
                </a:cxn>
              </a:cxnLst>
              <a:rect l="0" t="0" r="r" b="b"/>
              <a:pathLst>
                <a:path w="2452" h="3050">
                  <a:moveTo>
                    <a:pt x="0" y="1226"/>
                  </a:moveTo>
                  <a:cubicBezTo>
                    <a:pt x="0" y="1903"/>
                    <a:pt x="1226" y="3050"/>
                    <a:pt x="1226" y="3050"/>
                  </a:cubicBezTo>
                  <a:cubicBezTo>
                    <a:pt x="1226" y="3050"/>
                    <a:pt x="2452" y="1903"/>
                    <a:pt x="2452" y="1226"/>
                  </a:cubicBezTo>
                  <a:cubicBezTo>
                    <a:pt x="2452" y="549"/>
                    <a:pt x="1903" y="0"/>
                    <a:pt x="1226" y="0"/>
                  </a:cubicBezTo>
                  <a:cubicBezTo>
                    <a:pt x="549" y="0"/>
                    <a:pt x="0" y="549"/>
                    <a:pt x="0" y="122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8" name="Oval 15"/>
            <p:cNvSpPr>
              <a:spLocks noChangeArrowheads="1"/>
            </p:cNvSpPr>
            <p:nvPr/>
          </p:nvSpPr>
          <p:spPr bwMode="auto">
            <a:xfrm>
              <a:off x="204369" y="196992"/>
              <a:ext cx="1352154" cy="1350680"/>
            </a:xfrm>
            <a:prstGeom prst="ellipse">
              <a:avLst/>
            </a:pr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6399" name="Group 15"/>
          <p:cNvGrpSpPr/>
          <p:nvPr/>
        </p:nvGrpSpPr>
        <p:grpSpPr bwMode="auto">
          <a:xfrm>
            <a:off x="8975725" y="2679700"/>
            <a:ext cx="1447800" cy="1798638"/>
            <a:chOff x="0" y="0"/>
            <a:chExt cx="1743075" cy="2168525"/>
          </a:xfrm>
        </p:grpSpPr>
        <p:sp>
          <p:nvSpPr>
            <p:cNvPr id="16400" name="Freeform 14"/>
            <p:cNvSpPr/>
            <p:nvPr/>
          </p:nvSpPr>
          <p:spPr bwMode="auto">
            <a:xfrm>
              <a:off x="0" y="0"/>
              <a:ext cx="1743075"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cubicBezTo>
                    <a:pt x="2452" y="549"/>
                    <a:pt x="1903" y="0"/>
                    <a:pt x="1226" y="0"/>
                  </a:cubicBezTo>
                  <a:cubicBezTo>
                    <a:pt x="549" y="0"/>
                    <a:pt x="0" y="549"/>
                    <a:pt x="0" y="12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6401" name="Oval 15"/>
            <p:cNvSpPr>
              <a:spLocks noChangeArrowheads="1"/>
            </p:cNvSpPr>
            <p:nvPr/>
          </p:nvSpPr>
          <p:spPr bwMode="auto">
            <a:xfrm>
              <a:off x="184845" y="196992"/>
              <a:ext cx="1352154" cy="1350680"/>
            </a:xfrm>
            <a:prstGeom prst="ellipse">
              <a:avLst/>
            </a:pr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6402" name="TextBox 88"/>
          <p:cNvSpPr txBox="1">
            <a:spLocks noChangeArrowheads="1"/>
          </p:cNvSpPr>
          <p:nvPr/>
        </p:nvSpPr>
        <p:spPr bwMode="auto">
          <a:xfrm>
            <a:off x="2147888" y="3049588"/>
            <a:ext cx="6223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chemeClr val="bg1"/>
                </a:solidFill>
                <a:latin typeface="微软雅黑" panose="020B0503020204020204" pitchFamily="34" charset="-122"/>
                <a:ea typeface="微软雅黑" panose="020B0503020204020204" pitchFamily="34" charset="-122"/>
              </a:rPr>
              <a:t>JSP</a:t>
            </a:r>
            <a:endParaRPr lang="en-US" altLang="zh-CN" sz="2000" b="1">
              <a:solidFill>
                <a:schemeClr val="bg1"/>
              </a:solidFill>
              <a:latin typeface="微软雅黑" panose="020B0503020204020204" pitchFamily="34" charset="-122"/>
              <a:ea typeface="微软雅黑" panose="020B0503020204020204" pitchFamily="34" charset="-122"/>
            </a:endParaRPr>
          </a:p>
        </p:txBody>
      </p:sp>
      <p:sp>
        <p:nvSpPr>
          <p:cNvPr id="16403" name="TextBox 89"/>
          <p:cNvSpPr txBox="1">
            <a:spLocks noChangeArrowheads="1"/>
          </p:cNvSpPr>
          <p:nvPr/>
        </p:nvSpPr>
        <p:spPr bwMode="auto">
          <a:xfrm>
            <a:off x="4385945" y="3049905"/>
            <a:ext cx="10941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chemeClr val="bg1"/>
                </a:solidFill>
                <a:latin typeface="微软雅黑" panose="020B0503020204020204" pitchFamily="34" charset="-122"/>
                <a:ea typeface="微软雅黑" panose="020B0503020204020204" pitchFamily="34" charset="-122"/>
              </a:rPr>
              <a:t>Servlet</a:t>
            </a:r>
            <a:endParaRPr lang="en-US" altLang="zh-CN" sz="2000" b="1">
              <a:solidFill>
                <a:schemeClr val="bg1"/>
              </a:solidFill>
              <a:latin typeface="微软雅黑" panose="020B0503020204020204" pitchFamily="34" charset="-122"/>
              <a:ea typeface="微软雅黑" panose="020B0503020204020204" pitchFamily="34" charset="-122"/>
            </a:endParaRPr>
          </a:p>
        </p:txBody>
      </p:sp>
      <p:sp>
        <p:nvSpPr>
          <p:cNvPr id="16404" name="TextBox 90"/>
          <p:cNvSpPr txBox="1">
            <a:spLocks noChangeArrowheads="1"/>
          </p:cNvSpPr>
          <p:nvPr/>
        </p:nvSpPr>
        <p:spPr bwMode="auto">
          <a:xfrm>
            <a:off x="6828473" y="3049588"/>
            <a:ext cx="102171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chemeClr val="bg1"/>
                </a:solidFill>
                <a:latin typeface="微软雅黑" panose="020B0503020204020204" pitchFamily="34" charset="-122"/>
                <a:ea typeface="微软雅黑" panose="020B0503020204020204" pitchFamily="34" charset="-122"/>
              </a:rPr>
              <a:t>Spring </a:t>
            </a:r>
            <a:endParaRPr lang="en-US" altLang="zh-CN" sz="2000" b="1">
              <a:solidFill>
                <a:schemeClr val="bg1"/>
              </a:solidFill>
              <a:latin typeface="微软雅黑" panose="020B0503020204020204" pitchFamily="34" charset="-122"/>
              <a:ea typeface="微软雅黑" panose="020B0503020204020204" pitchFamily="34" charset="-122"/>
            </a:endParaRPr>
          </a:p>
          <a:p>
            <a:pPr eaLnBrk="1" hangingPunct="1"/>
            <a:r>
              <a:rPr lang="en-US" altLang="zh-CN" sz="2000" b="1">
                <a:solidFill>
                  <a:schemeClr val="bg1"/>
                </a:solidFill>
                <a:latin typeface="微软雅黑" panose="020B0503020204020204" pitchFamily="34" charset="-122"/>
                <a:ea typeface="微软雅黑" panose="020B0503020204020204" pitchFamily="34" charset="-122"/>
              </a:rPr>
              <a:t>  MVC</a:t>
            </a:r>
            <a:endParaRPr lang="en-US" altLang="zh-CN" sz="2000" b="1">
              <a:solidFill>
                <a:schemeClr val="bg1"/>
              </a:solidFill>
              <a:latin typeface="微软雅黑" panose="020B0503020204020204" pitchFamily="34" charset="-122"/>
              <a:ea typeface="微软雅黑" panose="020B0503020204020204" pitchFamily="34" charset="-122"/>
            </a:endParaRPr>
          </a:p>
        </p:txBody>
      </p:sp>
      <p:sp>
        <p:nvSpPr>
          <p:cNvPr id="16405" name="TextBox 91"/>
          <p:cNvSpPr txBox="1">
            <a:spLocks noChangeArrowheads="1"/>
          </p:cNvSpPr>
          <p:nvPr/>
        </p:nvSpPr>
        <p:spPr bwMode="auto">
          <a:xfrm>
            <a:off x="9231630" y="2948305"/>
            <a:ext cx="102171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chemeClr val="bg1"/>
                </a:solidFill>
                <a:latin typeface="微软雅黑" panose="020B0503020204020204" pitchFamily="34" charset="-122"/>
                <a:ea typeface="微软雅黑" panose="020B0503020204020204" pitchFamily="34" charset="-122"/>
              </a:rPr>
              <a:t>JDBC</a:t>
            </a:r>
            <a:r>
              <a:rPr lang="zh-CN" altLang="en-US" sz="2000" b="1">
                <a:solidFill>
                  <a:schemeClr val="bg1"/>
                </a:solidFill>
                <a:latin typeface="微软雅黑" panose="020B0503020204020204" pitchFamily="34" charset="-122"/>
                <a:ea typeface="微软雅黑" panose="020B0503020204020204" pitchFamily="34" charset="-122"/>
              </a:rPr>
              <a:t>数据库连接</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nvGrpSpPr>
          <p:cNvPr id="16406" name="Group 22"/>
          <p:cNvGrpSpPr/>
          <p:nvPr/>
        </p:nvGrpSpPr>
        <p:grpSpPr bwMode="auto">
          <a:xfrm>
            <a:off x="5056188" y="1306513"/>
            <a:ext cx="1987516" cy="576262"/>
            <a:chOff x="0" y="0"/>
            <a:chExt cx="1986995" cy="576064"/>
          </a:xfrm>
        </p:grpSpPr>
        <p:sp>
          <p:nvSpPr>
            <p:cNvPr id="16407" name="圆角矩形 93"/>
            <p:cNvSpPr>
              <a:spLocks noChangeArrowheads="1"/>
            </p:cNvSpPr>
            <p:nvPr/>
          </p:nvSpPr>
          <p:spPr bwMode="auto">
            <a:xfrm>
              <a:off x="0" y="0"/>
              <a:ext cx="1985441" cy="576064"/>
            </a:xfrm>
            <a:prstGeom prst="roundRect">
              <a:avLst>
                <a:gd name="adj" fmla="val 16667"/>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08" name="TextBox 94"/>
            <p:cNvSpPr txBox="1">
              <a:spLocks noChangeArrowheads="1"/>
            </p:cNvSpPr>
            <p:nvPr/>
          </p:nvSpPr>
          <p:spPr bwMode="auto">
            <a:xfrm>
              <a:off x="280563" y="72008"/>
              <a:ext cx="1706432" cy="398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F8F8F8"/>
                  </a:solidFill>
                  <a:latin typeface="微软雅黑" panose="020B0503020204020204" pitchFamily="34" charset="-122"/>
                  <a:ea typeface="微软雅黑" panose="020B0503020204020204" pitchFamily="34" charset="-122"/>
                </a:rPr>
                <a:t>后端主要技术</a:t>
              </a:r>
              <a:endParaRPr lang="zh-CN" altLang="en-US" sz="2000">
                <a:solidFill>
                  <a:srgbClr val="F8F8F8"/>
                </a:solidFill>
                <a:latin typeface="微软雅黑" panose="020B0503020204020204" pitchFamily="34" charset="-122"/>
                <a:ea typeface="微软雅黑" panose="020B0503020204020204" pitchFamily="34" charset="-122"/>
              </a:endParaRPr>
            </a:p>
          </p:txBody>
        </p:sp>
      </p:grpSp>
      <p:grpSp>
        <p:nvGrpSpPr>
          <p:cNvPr id="16409" name="Group 25"/>
          <p:cNvGrpSpPr/>
          <p:nvPr/>
        </p:nvGrpSpPr>
        <p:grpSpPr bwMode="auto">
          <a:xfrm>
            <a:off x="1492250" y="4537075"/>
            <a:ext cx="2308225" cy="1312863"/>
            <a:chOff x="0" y="0"/>
            <a:chExt cx="2308225" cy="1311597"/>
          </a:xfrm>
        </p:grpSpPr>
        <p:sp>
          <p:nvSpPr>
            <p:cNvPr id="16410" name="Freeform 6"/>
            <p:cNvSpPr/>
            <p:nvPr/>
          </p:nvSpPr>
          <p:spPr bwMode="auto">
            <a:xfrm>
              <a:off x="0" y="0"/>
              <a:ext cx="2308225" cy="131159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11" name="Rectangle 11"/>
            <p:cNvSpPr>
              <a:spLocks noChangeArrowheads="1"/>
            </p:cNvSpPr>
            <p:nvPr/>
          </p:nvSpPr>
          <p:spPr bwMode="auto">
            <a:xfrm>
              <a:off x="168275" y="87461"/>
              <a:ext cx="2025650" cy="81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000" b="1">
                  <a:solidFill>
                    <a:schemeClr val="bg1"/>
                  </a:solidFill>
                </a:rPr>
                <a:t>做部分前端页面的展示</a:t>
              </a:r>
              <a:endParaRPr lang="zh-CN" altLang="en-US" sz="2000" b="1">
                <a:solidFill>
                  <a:schemeClr val="bg1"/>
                </a:solidFill>
              </a:endParaRPr>
            </a:p>
          </p:txBody>
        </p:sp>
      </p:grpSp>
      <p:grpSp>
        <p:nvGrpSpPr>
          <p:cNvPr id="16412" name="Group 28"/>
          <p:cNvGrpSpPr/>
          <p:nvPr/>
        </p:nvGrpSpPr>
        <p:grpSpPr bwMode="auto">
          <a:xfrm>
            <a:off x="3879850" y="4537075"/>
            <a:ext cx="2308225" cy="1312863"/>
            <a:chOff x="0" y="0"/>
            <a:chExt cx="2308225" cy="1311597"/>
          </a:xfrm>
        </p:grpSpPr>
        <p:sp>
          <p:nvSpPr>
            <p:cNvPr id="16413" name="Freeform 6"/>
            <p:cNvSpPr/>
            <p:nvPr/>
          </p:nvSpPr>
          <p:spPr bwMode="auto">
            <a:xfrm>
              <a:off x="0" y="0"/>
              <a:ext cx="2308225" cy="131159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14" name="Rectangle 11"/>
            <p:cNvSpPr>
              <a:spLocks noChangeArrowheads="1"/>
            </p:cNvSpPr>
            <p:nvPr/>
          </p:nvSpPr>
          <p:spPr bwMode="auto">
            <a:xfrm>
              <a:off x="140970" y="87461"/>
              <a:ext cx="2025650" cy="4408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000" b="1">
                  <a:solidFill>
                    <a:schemeClr val="bg1"/>
                  </a:solidFill>
                </a:rPr>
                <a:t>后端逻辑控制</a:t>
              </a:r>
              <a:endParaRPr lang="zh-CN" altLang="en-US" sz="2000" b="1">
                <a:solidFill>
                  <a:schemeClr val="bg1"/>
                </a:solidFill>
              </a:endParaRPr>
            </a:p>
          </p:txBody>
        </p:sp>
      </p:grpSp>
      <p:grpSp>
        <p:nvGrpSpPr>
          <p:cNvPr id="16415" name="Group 31"/>
          <p:cNvGrpSpPr/>
          <p:nvPr/>
        </p:nvGrpSpPr>
        <p:grpSpPr bwMode="auto">
          <a:xfrm>
            <a:off x="6269038" y="4537075"/>
            <a:ext cx="2308225" cy="1312863"/>
            <a:chOff x="0" y="0"/>
            <a:chExt cx="2308225" cy="1311597"/>
          </a:xfrm>
        </p:grpSpPr>
        <p:sp>
          <p:nvSpPr>
            <p:cNvPr id="16416" name="Freeform 6"/>
            <p:cNvSpPr/>
            <p:nvPr/>
          </p:nvSpPr>
          <p:spPr bwMode="auto">
            <a:xfrm>
              <a:off x="0" y="0"/>
              <a:ext cx="2308225" cy="131159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17" name="Rectangle 11"/>
            <p:cNvSpPr>
              <a:spLocks noChangeArrowheads="1"/>
            </p:cNvSpPr>
            <p:nvPr/>
          </p:nvSpPr>
          <p:spPr bwMode="auto">
            <a:xfrm>
              <a:off x="168275" y="87461"/>
              <a:ext cx="2025650" cy="4408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000" b="1">
                  <a:solidFill>
                    <a:schemeClr val="bg1"/>
                  </a:solidFill>
                </a:rPr>
                <a:t>主要用到的框架</a:t>
              </a:r>
              <a:endParaRPr lang="zh-CN" altLang="en-US" sz="2000" b="1">
                <a:solidFill>
                  <a:schemeClr val="bg1"/>
                </a:solidFill>
              </a:endParaRPr>
            </a:p>
          </p:txBody>
        </p:sp>
      </p:grpSp>
      <p:grpSp>
        <p:nvGrpSpPr>
          <p:cNvPr id="16418" name="Group 34"/>
          <p:cNvGrpSpPr/>
          <p:nvPr/>
        </p:nvGrpSpPr>
        <p:grpSpPr bwMode="auto">
          <a:xfrm>
            <a:off x="8656638" y="4537075"/>
            <a:ext cx="2308225" cy="1312863"/>
            <a:chOff x="0" y="0"/>
            <a:chExt cx="2308225" cy="1311597"/>
          </a:xfrm>
        </p:grpSpPr>
        <p:sp>
          <p:nvSpPr>
            <p:cNvPr id="16419" name="Freeform 6"/>
            <p:cNvSpPr/>
            <p:nvPr/>
          </p:nvSpPr>
          <p:spPr bwMode="auto">
            <a:xfrm>
              <a:off x="0" y="0"/>
              <a:ext cx="2308225" cy="131159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20" name="Rectangle 11"/>
            <p:cNvSpPr>
              <a:spLocks noChangeArrowheads="1"/>
            </p:cNvSpPr>
            <p:nvPr/>
          </p:nvSpPr>
          <p:spPr bwMode="auto">
            <a:xfrm>
              <a:off x="168275" y="87461"/>
              <a:ext cx="2025650" cy="81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000" b="1">
                  <a:solidFill>
                    <a:schemeClr val="bg1"/>
                  </a:solidFill>
                </a:rPr>
                <a:t>使网页与数据库进行交互。</a:t>
              </a:r>
              <a:endParaRPr lang="zh-CN" altLang="en-US" sz="2000" b="1">
                <a:solidFill>
                  <a:schemeClr val="bg1"/>
                </a:solidFill>
              </a:endParaRPr>
            </a:p>
          </p:txBody>
        </p:sp>
      </p:grpSp>
    </p:spTree>
  </p:cSld>
  <p:clrMapOvr>
    <a:masterClrMapping/>
  </p:clrMapOvr>
  <p:transition spd="slow" advTm="7935">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500" fill="hold"/>
                                        <p:tgtEl>
                                          <p:spTgt spid="16387"/>
                                        </p:tgtEl>
                                        <p:attrNameLst>
                                          <p:attrName>ppt_x</p:attrName>
                                        </p:attrNameLst>
                                      </p:cBhvr>
                                      <p:tavLst>
                                        <p:tav tm="0">
                                          <p:val>
                                            <p:strVal val="1+#ppt_w/2"/>
                                          </p:val>
                                        </p:tav>
                                        <p:tav tm="100000">
                                          <p:val>
                                            <p:strVal val="#ppt_x"/>
                                          </p:val>
                                        </p:tav>
                                      </p:tavLst>
                                    </p:anim>
                                    <p:anim calcmode="lin" valueType="num">
                                      <p:cBhvr additive="base">
                                        <p:cTn id="8" dur="500" fill="hold"/>
                                        <p:tgtEl>
                                          <p:spTgt spid="16387"/>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16388"/>
                                        </p:tgtEl>
                                        <p:attrNameLst>
                                          <p:attrName>style.visibility</p:attrName>
                                        </p:attrNameLst>
                                      </p:cBhvr>
                                      <p:to>
                                        <p:strVal val="visible"/>
                                      </p:to>
                                    </p:set>
                                    <p:animEffect transition="in" filter="wipe(right)">
                                      <p:cBhvr>
                                        <p:cTn id="11" dur="500"/>
                                        <p:tgtEl>
                                          <p:spTgt spid="16388"/>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6386"/>
                                        </p:tgtEl>
                                        <p:attrNameLst>
                                          <p:attrName>style.visibility</p:attrName>
                                        </p:attrNameLst>
                                      </p:cBhvr>
                                      <p:to>
                                        <p:strVal val="visible"/>
                                      </p:to>
                                    </p:set>
                                    <p:anim calcmode="lin" valueType="num">
                                      <p:cBhvr>
                                        <p:cTn id="15" dur="400" fill="hold"/>
                                        <p:tgtEl>
                                          <p:spTgt spid="1638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16386"/>
                                        </p:tgtEl>
                                        <p:attrNameLst>
                                          <p:attrName>ppt_y</p:attrName>
                                        </p:attrNameLst>
                                      </p:cBhvr>
                                      <p:tavLst>
                                        <p:tav tm="0">
                                          <p:val>
                                            <p:strVal val="#ppt_y"/>
                                          </p:val>
                                        </p:tav>
                                        <p:tav tm="100000">
                                          <p:val>
                                            <p:strVal val="#ppt_y"/>
                                          </p:val>
                                        </p:tav>
                                      </p:tavLst>
                                    </p:anim>
                                    <p:anim calcmode="lin" valueType="num">
                                      <p:cBhvr>
                                        <p:cTn id="17" dur="400" fill="hold"/>
                                        <p:tgtEl>
                                          <p:spTgt spid="1638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1638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16386"/>
                                        </p:tgtEl>
                                      </p:cBhvr>
                                    </p:animEffect>
                                  </p:childTnLst>
                                </p:cTn>
                              </p:par>
                            </p:childTnLst>
                          </p:cTn>
                        </p:par>
                        <p:par>
                          <p:cTn id="20" fill="hold">
                            <p:stCondLst>
                              <p:cond delay="1120"/>
                            </p:stCondLst>
                            <p:childTnLst>
                              <p:par>
                                <p:cTn id="21" presetID="42" presetClass="entr" presetSubtype="0" fill="hold" nodeType="afterEffect">
                                  <p:stCondLst>
                                    <p:cond delay="0"/>
                                  </p:stCondLst>
                                  <p:childTnLst>
                                    <p:set>
                                      <p:cBhvr>
                                        <p:cTn id="22" dur="1" fill="hold">
                                          <p:stCondLst>
                                            <p:cond delay="0"/>
                                          </p:stCondLst>
                                        </p:cTn>
                                        <p:tgtEl>
                                          <p:spTgt spid="16406"/>
                                        </p:tgtEl>
                                        <p:attrNameLst>
                                          <p:attrName>style.visibility</p:attrName>
                                        </p:attrNameLst>
                                      </p:cBhvr>
                                      <p:to>
                                        <p:strVal val="visible"/>
                                      </p:to>
                                    </p:set>
                                    <p:animEffect transition="in" filter="fade">
                                      <p:cBhvr>
                                        <p:cTn id="23" dur="1000"/>
                                        <p:tgtEl>
                                          <p:spTgt spid="16406"/>
                                        </p:tgtEl>
                                      </p:cBhvr>
                                    </p:animEffect>
                                    <p:anim calcmode="lin" valueType="num">
                                      <p:cBhvr>
                                        <p:cTn id="24" dur="1000" fill="hold"/>
                                        <p:tgtEl>
                                          <p:spTgt spid="16406"/>
                                        </p:tgtEl>
                                        <p:attrNameLst>
                                          <p:attrName>ppt_x</p:attrName>
                                        </p:attrNameLst>
                                      </p:cBhvr>
                                      <p:tavLst>
                                        <p:tav tm="0">
                                          <p:val>
                                            <p:strVal val="#ppt_x"/>
                                          </p:val>
                                        </p:tav>
                                        <p:tav tm="100000">
                                          <p:val>
                                            <p:strVal val="#ppt_x"/>
                                          </p:val>
                                        </p:tav>
                                      </p:tavLst>
                                    </p:anim>
                                    <p:anim calcmode="lin" valueType="num">
                                      <p:cBhvr>
                                        <p:cTn id="25" dur="1000" fill="hold"/>
                                        <p:tgtEl>
                                          <p:spTgt spid="16406"/>
                                        </p:tgtEl>
                                        <p:attrNameLst>
                                          <p:attrName>ppt_y</p:attrName>
                                        </p:attrNameLst>
                                      </p:cBhvr>
                                      <p:tavLst>
                                        <p:tav tm="0">
                                          <p:val>
                                            <p:strVal val="#ppt_y+.1"/>
                                          </p:val>
                                        </p:tav>
                                        <p:tav tm="100000">
                                          <p:val>
                                            <p:strVal val="#ppt_y"/>
                                          </p:val>
                                        </p:tav>
                                      </p:tavLst>
                                    </p:anim>
                                  </p:childTnLst>
                                </p:cTn>
                              </p:par>
                            </p:childTnLst>
                          </p:cTn>
                        </p:par>
                        <p:par>
                          <p:cTn id="26" fill="hold">
                            <p:stCondLst>
                              <p:cond delay="2120"/>
                            </p:stCondLst>
                            <p:childTnLst>
                              <p:par>
                                <p:cTn id="27" presetID="16" presetClass="entr" presetSubtype="37" fill="hold" grpId="0" nodeType="afterEffect">
                                  <p:stCondLst>
                                    <p:cond delay="0"/>
                                  </p:stCondLst>
                                  <p:childTnLst>
                                    <p:set>
                                      <p:cBhvr>
                                        <p:cTn id="28" dur="1" fill="hold">
                                          <p:stCondLst>
                                            <p:cond delay="0"/>
                                          </p:stCondLst>
                                        </p:cTn>
                                        <p:tgtEl>
                                          <p:spTgt spid="16389"/>
                                        </p:tgtEl>
                                        <p:attrNameLst>
                                          <p:attrName>style.visibility</p:attrName>
                                        </p:attrNameLst>
                                      </p:cBhvr>
                                      <p:to>
                                        <p:strVal val="visible"/>
                                      </p:to>
                                    </p:set>
                                    <p:animEffect transition="in" filter="barn(outVertical)">
                                      <p:cBhvr>
                                        <p:cTn id="29" dur="500"/>
                                        <p:tgtEl>
                                          <p:spTgt spid="16389"/>
                                        </p:tgtEl>
                                      </p:cBhvr>
                                    </p:animEffect>
                                  </p:childTnLst>
                                </p:cTn>
                              </p:par>
                            </p:childTnLst>
                          </p:cTn>
                        </p:par>
                        <p:par>
                          <p:cTn id="30" fill="hold">
                            <p:stCondLst>
                              <p:cond delay="2620"/>
                            </p:stCondLst>
                            <p:childTnLst>
                              <p:par>
                                <p:cTn id="31" presetID="10" presetClass="entr" presetSubtype="0" fill="hold" nodeType="afterEffect">
                                  <p:stCondLst>
                                    <p:cond delay="0"/>
                                  </p:stCondLst>
                                  <p:childTnLst>
                                    <p:set>
                                      <p:cBhvr>
                                        <p:cTn id="32" dur="1" fill="hold">
                                          <p:stCondLst>
                                            <p:cond delay="0"/>
                                          </p:stCondLst>
                                        </p:cTn>
                                        <p:tgtEl>
                                          <p:spTgt spid="16390"/>
                                        </p:tgtEl>
                                        <p:attrNameLst>
                                          <p:attrName>style.visibility</p:attrName>
                                        </p:attrNameLst>
                                      </p:cBhvr>
                                      <p:to>
                                        <p:strVal val="visible"/>
                                      </p:to>
                                    </p:set>
                                    <p:anim calcmode="lin" valueType="num">
                                      <p:cBhvr>
                                        <p:cTn id="33" dur="500" fill="hold"/>
                                        <p:tgtEl>
                                          <p:spTgt spid="16390"/>
                                        </p:tgtEl>
                                        <p:attrNameLst>
                                          <p:attrName>ppt_w</p:attrName>
                                        </p:attrNameLst>
                                      </p:cBhvr>
                                      <p:tavLst>
                                        <p:tav tm="0">
                                          <p:val>
                                            <p:fltVal val="0"/>
                                          </p:val>
                                        </p:tav>
                                        <p:tav tm="100000">
                                          <p:val>
                                            <p:strVal val="#ppt_w"/>
                                          </p:val>
                                        </p:tav>
                                      </p:tavLst>
                                    </p:anim>
                                    <p:anim calcmode="lin" valueType="num">
                                      <p:cBhvr>
                                        <p:cTn id="34" dur="500" fill="hold"/>
                                        <p:tgtEl>
                                          <p:spTgt spid="16390"/>
                                        </p:tgtEl>
                                        <p:attrNameLst>
                                          <p:attrName>ppt_h</p:attrName>
                                        </p:attrNameLst>
                                      </p:cBhvr>
                                      <p:tavLst>
                                        <p:tav tm="0">
                                          <p:val>
                                            <p:fltVal val="0"/>
                                          </p:val>
                                        </p:tav>
                                        <p:tav tm="100000">
                                          <p:val>
                                            <p:strVal val="#ppt_h"/>
                                          </p:val>
                                        </p:tav>
                                      </p:tavLst>
                                    </p:anim>
                                    <p:animEffect transition="in" filter="fade">
                                      <p:cBhvr>
                                        <p:cTn id="35" dur="500"/>
                                        <p:tgtEl>
                                          <p:spTgt spid="16390"/>
                                        </p:tgtEl>
                                      </p:cBhvr>
                                    </p:animEffect>
                                  </p:childTnLst>
                                </p:cTn>
                              </p:par>
                              <p:par>
                                <p:cTn id="36" presetID="10" presetClass="entr" presetSubtype="0" fill="hold" nodeType="withEffect">
                                  <p:stCondLst>
                                    <p:cond delay="200"/>
                                  </p:stCondLst>
                                  <p:childTnLst>
                                    <p:set>
                                      <p:cBhvr>
                                        <p:cTn id="37" dur="1" fill="hold">
                                          <p:stCondLst>
                                            <p:cond delay="0"/>
                                          </p:stCondLst>
                                        </p:cTn>
                                        <p:tgtEl>
                                          <p:spTgt spid="16393"/>
                                        </p:tgtEl>
                                        <p:attrNameLst>
                                          <p:attrName>style.visibility</p:attrName>
                                        </p:attrNameLst>
                                      </p:cBhvr>
                                      <p:to>
                                        <p:strVal val="visible"/>
                                      </p:to>
                                    </p:set>
                                    <p:anim calcmode="lin" valueType="num">
                                      <p:cBhvr>
                                        <p:cTn id="38" dur="500" fill="hold"/>
                                        <p:tgtEl>
                                          <p:spTgt spid="16393"/>
                                        </p:tgtEl>
                                        <p:attrNameLst>
                                          <p:attrName>ppt_w</p:attrName>
                                        </p:attrNameLst>
                                      </p:cBhvr>
                                      <p:tavLst>
                                        <p:tav tm="0">
                                          <p:val>
                                            <p:fltVal val="0"/>
                                          </p:val>
                                        </p:tav>
                                        <p:tav tm="100000">
                                          <p:val>
                                            <p:strVal val="#ppt_w"/>
                                          </p:val>
                                        </p:tav>
                                      </p:tavLst>
                                    </p:anim>
                                    <p:anim calcmode="lin" valueType="num">
                                      <p:cBhvr>
                                        <p:cTn id="39" dur="500" fill="hold"/>
                                        <p:tgtEl>
                                          <p:spTgt spid="16393"/>
                                        </p:tgtEl>
                                        <p:attrNameLst>
                                          <p:attrName>ppt_h</p:attrName>
                                        </p:attrNameLst>
                                      </p:cBhvr>
                                      <p:tavLst>
                                        <p:tav tm="0">
                                          <p:val>
                                            <p:fltVal val="0"/>
                                          </p:val>
                                        </p:tav>
                                        <p:tav tm="100000">
                                          <p:val>
                                            <p:strVal val="#ppt_h"/>
                                          </p:val>
                                        </p:tav>
                                      </p:tavLst>
                                    </p:anim>
                                    <p:animEffect transition="in" filter="fade">
                                      <p:cBhvr>
                                        <p:cTn id="40" dur="500"/>
                                        <p:tgtEl>
                                          <p:spTgt spid="16393"/>
                                        </p:tgtEl>
                                      </p:cBhvr>
                                    </p:animEffect>
                                  </p:childTnLst>
                                </p:cTn>
                              </p:par>
                              <p:par>
                                <p:cTn id="41" presetID="10" presetClass="entr" presetSubtype="0" fill="hold" nodeType="withEffect">
                                  <p:stCondLst>
                                    <p:cond delay="400"/>
                                  </p:stCondLst>
                                  <p:childTnLst>
                                    <p:set>
                                      <p:cBhvr>
                                        <p:cTn id="42" dur="1" fill="hold">
                                          <p:stCondLst>
                                            <p:cond delay="0"/>
                                          </p:stCondLst>
                                        </p:cTn>
                                        <p:tgtEl>
                                          <p:spTgt spid="16396"/>
                                        </p:tgtEl>
                                        <p:attrNameLst>
                                          <p:attrName>style.visibility</p:attrName>
                                        </p:attrNameLst>
                                      </p:cBhvr>
                                      <p:to>
                                        <p:strVal val="visible"/>
                                      </p:to>
                                    </p:set>
                                    <p:anim calcmode="lin" valueType="num">
                                      <p:cBhvr>
                                        <p:cTn id="43" dur="500" fill="hold"/>
                                        <p:tgtEl>
                                          <p:spTgt spid="16396"/>
                                        </p:tgtEl>
                                        <p:attrNameLst>
                                          <p:attrName>ppt_w</p:attrName>
                                        </p:attrNameLst>
                                      </p:cBhvr>
                                      <p:tavLst>
                                        <p:tav tm="0">
                                          <p:val>
                                            <p:fltVal val="0"/>
                                          </p:val>
                                        </p:tav>
                                        <p:tav tm="100000">
                                          <p:val>
                                            <p:strVal val="#ppt_w"/>
                                          </p:val>
                                        </p:tav>
                                      </p:tavLst>
                                    </p:anim>
                                    <p:anim calcmode="lin" valueType="num">
                                      <p:cBhvr>
                                        <p:cTn id="44" dur="500" fill="hold"/>
                                        <p:tgtEl>
                                          <p:spTgt spid="16396"/>
                                        </p:tgtEl>
                                        <p:attrNameLst>
                                          <p:attrName>ppt_h</p:attrName>
                                        </p:attrNameLst>
                                      </p:cBhvr>
                                      <p:tavLst>
                                        <p:tav tm="0">
                                          <p:val>
                                            <p:fltVal val="0"/>
                                          </p:val>
                                        </p:tav>
                                        <p:tav tm="100000">
                                          <p:val>
                                            <p:strVal val="#ppt_h"/>
                                          </p:val>
                                        </p:tav>
                                      </p:tavLst>
                                    </p:anim>
                                    <p:animEffect transition="in" filter="fade">
                                      <p:cBhvr>
                                        <p:cTn id="45" dur="500"/>
                                        <p:tgtEl>
                                          <p:spTgt spid="16396"/>
                                        </p:tgtEl>
                                      </p:cBhvr>
                                    </p:animEffect>
                                  </p:childTnLst>
                                </p:cTn>
                              </p:par>
                              <p:par>
                                <p:cTn id="46" presetID="10" presetClass="entr" presetSubtype="0" fill="hold" nodeType="withEffect">
                                  <p:stCondLst>
                                    <p:cond delay="600"/>
                                  </p:stCondLst>
                                  <p:childTnLst>
                                    <p:set>
                                      <p:cBhvr>
                                        <p:cTn id="47" dur="1" fill="hold">
                                          <p:stCondLst>
                                            <p:cond delay="0"/>
                                          </p:stCondLst>
                                        </p:cTn>
                                        <p:tgtEl>
                                          <p:spTgt spid="16399"/>
                                        </p:tgtEl>
                                        <p:attrNameLst>
                                          <p:attrName>style.visibility</p:attrName>
                                        </p:attrNameLst>
                                      </p:cBhvr>
                                      <p:to>
                                        <p:strVal val="visible"/>
                                      </p:to>
                                    </p:set>
                                    <p:anim calcmode="lin" valueType="num">
                                      <p:cBhvr>
                                        <p:cTn id="48" dur="500" fill="hold"/>
                                        <p:tgtEl>
                                          <p:spTgt spid="16399"/>
                                        </p:tgtEl>
                                        <p:attrNameLst>
                                          <p:attrName>ppt_w</p:attrName>
                                        </p:attrNameLst>
                                      </p:cBhvr>
                                      <p:tavLst>
                                        <p:tav tm="0">
                                          <p:val>
                                            <p:fltVal val="0"/>
                                          </p:val>
                                        </p:tav>
                                        <p:tav tm="100000">
                                          <p:val>
                                            <p:strVal val="#ppt_w"/>
                                          </p:val>
                                        </p:tav>
                                      </p:tavLst>
                                    </p:anim>
                                    <p:anim calcmode="lin" valueType="num">
                                      <p:cBhvr>
                                        <p:cTn id="49" dur="500" fill="hold"/>
                                        <p:tgtEl>
                                          <p:spTgt spid="16399"/>
                                        </p:tgtEl>
                                        <p:attrNameLst>
                                          <p:attrName>ppt_h</p:attrName>
                                        </p:attrNameLst>
                                      </p:cBhvr>
                                      <p:tavLst>
                                        <p:tav tm="0">
                                          <p:val>
                                            <p:fltVal val="0"/>
                                          </p:val>
                                        </p:tav>
                                        <p:tav tm="100000">
                                          <p:val>
                                            <p:strVal val="#ppt_h"/>
                                          </p:val>
                                        </p:tav>
                                      </p:tavLst>
                                    </p:anim>
                                    <p:animEffect transition="in" filter="fade">
                                      <p:cBhvr>
                                        <p:cTn id="50" dur="500"/>
                                        <p:tgtEl>
                                          <p:spTgt spid="16399"/>
                                        </p:tgtEl>
                                      </p:cBhvr>
                                    </p:animEffect>
                                  </p:childTnLst>
                                </p:cTn>
                              </p:par>
                            </p:childTnLst>
                          </p:cTn>
                        </p:par>
                        <p:par>
                          <p:cTn id="51" fill="hold">
                            <p:stCondLst>
                              <p:cond delay="3120"/>
                            </p:stCondLst>
                            <p:childTnLst>
                              <p:par>
                                <p:cTn id="52" presetID="31" presetClass="entr" presetSubtype="0" fill="hold" grpId="0" nodeType="afterEffect">
                                  <p:stCondLst>
                                    <p:cond delay="0"/>
                                  </p:stCondLst>
                                  <p:childTnLst>
                                    <p:set>
                                      <p:cBhvr>
                                        <p:cTn id="53" dur="1" fill="hold">
                                          <p:stCondLst>
                                            <p:cond delay="0"/>
                                          </p:stCondLst>
                                        </p:cTn>
                                        <p:tgtEl>
                                          <p:spTgt spid="16402"/>
                                        </p:tgtEl>
                                        <p:attrNameLst>
                                          <p:attrName>style.visibility</p:attrName>
                                        </p:attrNameLst>
                                      </p:cBhvr>
                                      <p:to>
                                        <p:strVal val="visible"/>
                                      </p:to>
                                    </p:set>
                                    <p:anim calcmode="lin" valueType="num">
                                      <p:cBhvr>
                                        <p:cTn id="54" dur="300" fill="hold"/>
                                        <p:tgtEl>
                                          <p:spTgt spid="16402"/>
                                        </p:tgtEl>
                                        <p:attrNameLst>
                                          <p:attrName>ppt_w</p:attrName>
                                        </p:attrNameLst>
                                      </p:cBhvr>
                                      <p:tavLst>
                                        <p:tav tm="0">
                                          <p:val>
                                            <p:fltVal val="0"/>
                                          </p:val>
                                        </p:tav>
                                        <p:tav tm="100000">
                                          <p:val>
                                            <p:strVal val="#ppt_w"/>
                                          </p:val>
                                        </p:tav>
                                      </p:tavLst>
                                    </p:anim>
                                    <p:anim calcmode="lin" valueType="num">
                                      <p:cBhvr>
                                        <p:cTn id="55" dur="300" fill="hold"/>
                                        <p:tgtEl>
                                          <p:spTgt spid="16402"/>
                                        </p:tgtEl>
                                        <p:attrNameLst>
                                          <p:attrName>ppt_h</p:attrName>
                                        </p:attrNameLst>
                                      </p:cBhvr>
                                      <p:tavLst>
                                        <p:tav tm="0">
                                          <p:val>
                                            <p:fltVal val="0"/>
                                          </p:val>
                                        </p:tav>
                                        <p:tav tm="100000">
                                          <p:val>
                                            <p:strVal val="#ppt_h"/>
                                          </p:val>
                                        </p:tav>
                                      </p:tavLst>
                                    </p:anim>
                                    <p:anim calcmode="lin" valueType="num">
                                      <p:cBhvr>
                                        <p:cTn id="56" dur="300" fill="hold"/>
                                        <p:tgtEl>
                                          <p:spTgt spid="16402"/>
                                        </p:tgtEl>
                                        <p:attrNameLst>
                                          <p:attrName>style.rotation</p:attrName>
                                        </p:attrNameLst>
                                      </p:cBhvr>
                                      <p:tavLst>
                                        <p:tav tm="0">
                                          <p:val>
                                            <p:fltVal val="90"/>
                                          </p:val>
                                        </p:tav>
                                        <p:tav tm="100000">
                                          <p:val>
                                            <p:fltVal val="0"/>
                                          </p:val>
                                        </p:tav>
                                      </p:tavLst>
                                    </p:anim>
                                    <p:animEffect transition="in" filter="fade">
                                      <p:cBhvr>
                                        <p:cTn id="57" dur="300"/>
                                        <p:tgtEl>
                                          <p:spTgt spid="16402"/>
                                        </p:tgtEl>
                                      </p:cBhvr>
                                    </p:animEffect>
                                  </p:childTnLst>
                                </p:cTn>
                              </p:par>
                            </p:childTnLst>
                          </p:cTn>
                        </p:par>
                        <p:par>
                          <p:cTn id="58" fill="hold">
                            <p:stCondLst>
                              <p:cond delay="3620"/>
                            </p:stCondLst>
                            <p:childTnLst>
                              <p:par>
                                <p:cTn id="59" presetID="22" presetClass="entr" presetSubtype="1" fill="hold" nodeType="afterEffect">
                                  <p:stCondLst>
                                    <p:cond delay="0"/>
                                  </p:stCondLst>
                                  <p:childTnLst>
                                    <p:set>
                                      <p:cBhvr>
                                        <p:cTn id="60" dur="1" fill="hold">
                                          <p:stCondLst>
                                            <p:cond delay="0"/>
                                          </p:stCondLst>
                                        </p:cTn>
                                        <p:tgtEl>
                                          <p:spTgt spid="16409"/>
                                        </p:tgtEl>
                                        <p:attrNameLst>
                                          <p:attrName>style.visibility</p:attrName>
                                        </p:attrNameLst>
                                      </p:cBhvr>
                                      <p:to>
                                        <p:strVal val="visible"/>
                                      </p:to>
                                    </p:set>
                                    <p:animEffect transition="in" filter="wipe(up)">
                                      <p:cBhvr>
                                        <p:cTn id="61" dur="500"/>
                                        <p:tgtEl>
                                          <p:spTgt spid="16409"/>
                                        </p:tgtEl>
                                      </p:cBhvr>
                                    </p:animEffect>
                                  </p:childTnLst>
                                </p:cTn>
                              </p:par>
                            </p:childTnLst>
                          </p:cTn>
                        </p:par>
                        <p:par>
                          <p:cTn id="62" fill="hold">
                            <p:stCondLst>
                              <p:cond delay="4120"/>
                            </p:stCondLst>
                            <p:childTnLst>
                              <p:par>
                                <p:cTn id="63" presetID="31" presetClass="entr" presetSubtype="0" fill="hold" grpId="0" nodeType="afterEffect">
                                  <p:stCondLst>
                                    <p:cond delay="0"/>
                                  </p:stCondLst>
                                  <p:childTnLst>
                                    <p:set>
                                      <p:cBhvr>
                                        <p:cTn id="64" dur="1" fill="hold">
                                          <p:stCondLst>
                                            <p:cond delay="0"/>
                                          </p:stCondLst>
                                        </p:cTn>
                                        <p:tgtEl>
                                          <p:spTgt spid="16403"/>
                                        </p:tgtEl>
                                        <p:attrNameLst>
                                          <p:attrName>style.visibility</p:attrName>
                                        </p:attrNameLst>
                                      </p:cBhvr>
                                      <p:to>
                                        <p:strVal val="visible"/>
                                      </p:to>
                                    </p:set>
                                    <p:anim calcmode="lin" valueType="num">
                                      <p:cBhvr>
                                        <p:cTn id="65" dur="300" fill="hold"/>
                                        <p:tgtEl>
                                          <p:spTgt spid="16403"/>
                                        </p:tgtEl>
                                        <p:attrNameLst>
                                          <p:attrName>ppt_w</p:attrName>
                                        </p:attrNameLst>
                                      </p:cBhvr>
                                      <p:tavLst>
                                        <p:tav tm="0">
                                          <p:val>
                                            <p:fltVal val="0"/>
                                          </p:val>
                                        </p:tav>
                                        <p:tav tm="100000">
                                          <p:val>
                                            <p:strVal val="#ppt_w"/>
                                          </p:val>
                                        </p:tav>
                                      </p:tavLst>
                                    </p:anim>
                                    <p:anim calcmode="lin" valueType="num">
                                      <p:cBhvr>
                                        <p:cTn id="66" dur="300" fill="hold"/>
                                        <p:tgtEl>
                                          <p:spTgt spid="16403"/>
                                        </p:tgtEl>
                                        <p:attrNameLst>
                                          <p:attrName>ppt_h</p:attrName>
                                        </p:attrNameLst>
                                      </p:cBhvr>
                                      <p:tavLst>
                                        <p:tav tm="0">
                                          <p:val>
                                            <p:fltVal val="0"/>
                                          </p:val>
                                        </p:tav>
                                        <p:tav tm="100000">
                                          <p:val>
                                            <p:strVal val="#ppt_h"/>
                                          </p:val>
                                        </p:tav>
                                      </p:tavLst>
                                    </p:anim>
                                    <p:anim calcmode="lin" valueType="num">
                                      <p:cBhvr>
                                        <p:cTn id="67" dur="300" fill="hold"/>
                                        <p:tgtEl>
                                          <p:spTgt spid="16403"/>
                                        </p:tgtEl>
                                        <p:attrNameLst>
                                          <p:attrName>style.rotation</p:attrName>
                                        </p:attrNameLst>
                                      </p:cBhvr>
                                      <p:tavLst>
                                        <p:tav tm="0">
                                          <p:val>
                                            <p:fltVal val="90"/>
                                          </p:val>
                                        </p:tav>
                                        <p:tav tm="100000">
                                          <p:val>
                                            <p:fltVal val="0"/>
                                          </p:val>
                                        </p:tav>
                                      </p:tavLst>
                                    </p:anim>
                                    <p:animEffect transition="in" filter="fade">
                                      <p:cBhvr>
                                        <p:cTn id="68" dur="300"/>
                                        <p:tgtEl>
                                          <p:spTgt spid="16403"/>
                                        </p:tgtEl>
                                      </p:cBhvr>
                                    </p:animEffect>
                                  </p:childTnLst>
                                </p:cTn>
                              </p:par>
                            </p:childTnLst>
                          </p:cTn>
                        </p:par>
                        <p:par>
                          <p:cTn id="69" fill="hold">
                            <p:stCondLst>
                              <p:cond delay="4620"/>
                            </p:stCondLst>
                            <p:childTnLst>
                              <p:par>
                                <p:cTn id="70" presetID="22" presetClass="entr" presetSubtype="1" fill="hold" nodeType="afterEffect">
                                  <p:stCondLst>
                                    <p:cond delay="0"/>
                                  </p:stCondLst>
                                  <p:childTnLst>
                                    <p:set>
                                      <p:cBhvr>
                                        <p:cTn id="71" dur="1" fill="hold">
                                          <p:stCondLst>
                                            <p:cond delay="0"/>
                                          </p:stCondLst>
                                        </p:cTn>
                                        <p:tgtEl>
                                          <p:spTgt spid="16412"/>
                                        </p:tgtEl>
                                        <p:attrNameLst>
                                          <p:attrName>style.visibility</p:attrName>
                                        </p:attrNameLst>
                                      </p:cBhvr>
                                      <p:to>
                                        <p:strVal val="visible"/>
                                      </p:to>
                                    </p:set>
                                    <p:animEffect transition="in" filter="wipe(up)">
                                      <p:cBhvr>
                                        <p:cTn id="72" dur="500"/>
                                        <p:tgtEl>
                                          <p:spTgt spid="16412"/>
                                        </p:tgtEl>
                                      </p:cBhvr>
                                    </p:animEffect>
                                  </p:childTnLst>
                                </p:cTn>
                              </p:par>
                            </p:childTnLst>
                          </p:cTn>
                        </p:par>
                        <p:par>
                          <p:cTn id="73" fill="hold">
                            <p:stCondLst>
                              <p:cond delay="5120"/>
                            </p:stCondLst>
                            <p:childTnLst>
                              <p:par>
                                <p:cTn id="74" presetID="31" presetClass="entr" presetSubtype="0" fill="hold" grpId="0" nodeType="afterEffect">
                                  <p:stCondLst>
                                    <p:cond delay="0"/>
                                  </p:stCondLst>
                                  <p:childTnLst>
                                    <p:set>
                                      <p:cBhvr>
                                        <p:cTn id="75" dur="1" fill="hold">
                                          <p:stCondLst>
                                            <p:cond delay="0"/>
                                          </p:stCondLst>
                                        </p:cTn>
                                        <p:tgtEl>
                                          <p:spTgt spid="16404"/>
                                        </p:tgtEl>
                                        <p:attrNameLst>
                                          <p:attrName>style.visibility</p:attrName>
                                        </p:attrNameLst>
                                      </p:cBhvr>
                                      <p:to>
                                        <p:strVal val="visible"/>
                                      </p:to>
                                    </p:set>
                                    <p:anim calcmode="lin" valueType="num">
                                      <p:cBhvr>
                                        <p:cTn id="76" dur="300" fill="hold"/>
                                        <p:tgtEl>
                                          <p:spTgt spid="16404"/>
                                        </p:tgtEl>
                                        <p:attrNameLst>
                                          <p:attrName>ppt_w</p:attrName>
                                        </p:attrNameLst>
                                      </p:cBhvr>
                                      <p:tavLst>
                                        <p:tav tm="0">
                                          <p:val>
                                            <p:fltVal val="0"/>
                                          </p:val>
                                        </p:tav>
                                        <p:tav tm="100000">
                                          <p:val>
                                            <p:strVal val="#ppt_w"/>
                                          </p:val>
                                        </p:tav>
                                      </p:tavLst>
                                    </p:anim>
                                    <p:anim calcmode="lin" valueType="num">
                                      <p:cBhvr>
                                        <p:cTn id="77" dur="300" fill="hold"/>
                                        <p:tgtEl>
                                          <p:spTgt spid="16404"/>
                                        </p:tgtEl>
                                        <p:attrNameLst>
                                          <p:attrName>ppt_h</p:attrName>
                                        </p:attrNameLst>
                                      </p:cBhvr>
                                      <p:tavLst>
                                        <p:tav tm="0">
                                          <p:val>
                                            <p:fltVal val="0"/>
                                          </p:val>
                                        </p:tav>
                                        <p:tav tm="100000">
                                          <p:val>
                                            <p:strVal val="#ppt_h"/>
                                          </p:val>
                                        </p:tav>
                                      </p:tavLst>
                                    </p:anim>
                                    <p:anim calcmode="lin" valueType="num">
                                      <p:cBhvr>
                                        <p:cTn id="78" dur="300" fill="hold"/>
                                        <p:tgtEl>
                                          <p:spTgt spid="16404"/>
                                        </p:tgtEl>
                                        <p:attrNameLst>
                                          <p:attrName>style.rotation</p:attrName>
                                        </p:attrNameLst>
                                      </p:cBhvr>
                                      <p:tavLst>
                                        <p:tav tm="0">
                                          <p:val>
                                            <p:fltVal val="90"/>
                                          </p:val>
                                        </p:tav>
                                        <p:tav tm="100000">
                                          <p:val>
                                            <p:fltVal val="0"/>
                                          </p:val>
                                        </p:tav>
                                      </p:tavLst>
                                    </p:anim>
                                    <p:animEffect transition="in" filter="fade">
                                      <p:cBhvr>
                                        <p:cTn id="79" dur="300"/>
                                        <p:tgtEl>
                                          <p:spTgt spid="16404"/>
                                        </p:tgtEl>
                                      </p:cBhvr>
                                    </p:animEffect>
                                  </p:childTnLst>
                                </p:cTn>
                              </p:par>
                            </p:childTnLst>
                          </p:cTn>
                        </p:par>
                        <p:par>
                          <p:cTn id="80" fill="hold">
                            <p:stCondLst>
                              <p:cond delay="5620"/>
                            </p:stCondLst>
                            <p:childTnLst>
                              <p:par>
                                <p:cTn id="81" presetID="22" presetClass="entr" presetSubtype="1" fill="hold" nodeType="afterEffect">
                                  <p:stCondLst>
                                    <p:cond delay="0"/>
                                  </p:stCondLst>
                                  <p:childTnLst>
                                    <p:set>
                                      <p:cBhvr>
                                        <p:cTn id="82" dur="1" fill="hold">
                                          <p:stCondLst>
                                            <p:cond delay="0"/>
                                          </p:stCondLst>
                                        </p:cTn>
                                        <p:tgtEl>
                                          <p:spTgt spid="16415"/>
                                        </p:tgtEl>
                                        <p:attrNameLst>
                                          <p:attrName>style.visibility</p:attrName>
                                        </p:attrNameLst>
                                      </p:cBhvr>
                                      <p:to>
                                        <p:strVal val="visible"/>
                                      </p:to>
                                    </p:set>
                                    <p:animEffect transition="in" filter="wipe(up)">
                                      <p:cBhvr>
                                        <p:cTn id="83" dur="500"/>
                                        <p:tgtEl>
                                          <p:spTgt spid="16415"/>
                                        </p:tgtEl>
                                      </p:cBhvr>
                                    </p:animEffect>
                                  </p:childTnLst>
                                </p:cTn>
                              </p:par>
                            </p:childTnLst>
                          </p:cTn>
                        </p:par>
                        <p:par>
                          <p:cTn id="84" fill="hold">
                            <p:stCondLst>
                              <p:cond delay="6120"/>
                            </p:stCondLst>
                            <p:childTnLst>
                              <p:par>
                                <p:cTn id="85" presetID="31" presetClass="entr" presetSubtype="0" fill="hold" grpId="0" nodeType="afterEffect">
                                  <p:stCondLst>
                                    <p:cond delay="0"/>
                                  </p:stCondLst>
                                  <p:childTnLst>
                                    <p:set>
                                      <p:cBhvr>
                                        <p:cTn id="86" dur="1" fill="hold">
                                          <p:stCondLst>
                                            <p:cond delay="0"/>
                                          </p:stCondLst>
                                        </p:cTn>
                                        <p:tgtEl>
                                          <p:spTgt spid="16405"/>
                                        </p:tgtEl>
                                        <p:attrNameLst>
                                          <p:attrName>style.visibility</p:attrName>
                                        </p:attrNameLst>
                                      </p:cBhvr>
                                      <p:to>
                                        <p:strVal val="visible"/>
                                      </p:to>
                                    </p:set>
                                    <p:anim calcmode="lin" valueType="num">
                                      <p:cBhvr>
                                        <p:cTn id="87" dur="300" fill="hold"/>
                                        <p:tgtEl>
                                          <p:spTgt spid="16405"/>
                                        </p:tgtEl>
                                        <p:attrNameLst>
                                          <p:attrName>ppt_w</p:attrName>
                                        </p:attrNameLst>
                                      </p:cBhvr>
                                      <p:tavLst>
                                        <p:tav tm="0">
                                          <p:val>
                                            <p:fltVal val="0"/>
                                          </p:val>
                                        </p:tav>
                                        <p:tav tm="100000">
                                          <p:val>
                                            <p:strVal val="#ppt_w"/>
                                          </p:val>
                                        </p:tav>
                                      </p:tavLst>
                                    </p:anim>
                                    <p:anim calcmode="lin" valueType="num">
                                      <p:cBhvr>
                                        <p:cTn id="88" dur="300" fill="hold"/>
                                        <p:tgtEl>
                                          <p:spTgt spid="16405"/>
                                        </p:tgtEl>
                                        <p:attrNameLst>
                                          <p:attrName>ppt_h</p:attrName>
                                        </p:attrNameLst>
                                      </p:cBhvr>
                                      <p:tavLst>
                                        <p:tav tm="0">
                                          <p:val>
                                            <p:fltVal val="0"/>
                                          </p:val>
                                        </p:tav>
                                        <p:tav tm="100000">
                                          <p:val>
                                            <p:strVal val="#ppt_h"/>
                                          </p:val>
                                        </p:tav>
                                      </p:tavLst>
                                    </p:anim>
                                    <p:anim calcmode="lin" valueType="num">
                                      <p:cBhvr>
                                        <p:cTn id="89" dur="300" fill="hold"/>
                                        <p:tgtEl>
                                          <p:spTgt spid="16405"/>
                                        </p:tgtEl>
                                        <p:attrNameLst>
                                          <p:attrName>style.rotation</p:attrName>
                                        </p:attrNameLst>
                                      </p:cBhvr>
                                      <p:tavLst>
                                        <p:tav tm="0">
                                          <p:val>
                                            <p:fltVal val="90"/>
                                          </p:val>
                                        </p:tav>
                                        <p:tav tm="100000">
                                          <p:val>
                                            <p:fltVal val="0"/>
                                          </p:val>
                                        </p:tav>
                                      </p:tavLst>
                                    </p:anim>
                                    <p:animEffect transition="in" filter="fade">
                                      <p:cBhvr>
                                        <p:cTn id="90" dur="300"/>
                                        <p:tgtEl>
                                          <p:spTgt spid="16405"/>
                                        </p:tgtEl>
                                      </p:cBhvr>
                                    </p:animEffect>
                                  </p:childTnLst>
                                </p:cTn>
                              </p:par>
                            </p:childTnLst>
                          </p:cTn>
                        </p:par>
                        <p:par>
                          <p:cTn id="91" fill="hold">
                            <p:stCondLst>
                              <p:cond delay="6620"/>
                            </p:stCondLst>
                            <p:childTnLst>
                              <p:par>
                                <p:cTn id="92" presetID="22" presetClass="entr" presetSubtype="1" fill="hold" nodeType="afterEffect">
                                  <p:stCondLst>
                                    <p:cond delay="0"/>
                                  </p:stCondLst>
                                  <p:childTnLst>
                                    <p:set>
                                      <p:cBhvr>
                                        <p:cTn id="93" dur="1" fill="hold">
                                          <p:stCondLst>
                                            <p:cond delay="0"/>
                                          </p:stCondLst>
                                        </p:cTn>
                                        <p:tgtEl>
                                          <p:spTgt spid="16418"/>
                                        </p:tgtEl>
                                        <p:attrNameLst>
                                          <p:attrName>style.visibility</p:attrName>
                                        </p:attrNameLst>
                                      </p:cBhvr>
                                      <p:to>
                                        <p:strVal val="visible"/>
                                      </p:to>
                                    </p:set>
                                    <p:animEffect transition="in" filter="wipe(up)">
                                      <p:cBhvr>
                                        <p:cTn id="94" dur="500"/>
                                        <p:tgtEl>
                                          <p:spTgt spid="16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bldLvl="0" animBg="1"/>
      <p:bldP spid="16389" grpId="0" bldLvl="0" animBg="1"/>
      <p:bldP spid="16402" grpId="0" autoUpdateAnimBg="0"/>
      <p:bldP spid="16403" grpId="0" autoUpdateAnimBg="0"/>
      <p:bldP spid="16404" grpId="0" autoUpdateAnimBg="0"/>
      <p:bldP spid="1640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76"/>
          <p:cNvSpPr txBox="1">
            <a:spLocks noChangeArrowheads="1"/>
          </p:cNvSpPr>
          <p:nvPr/>
        </p:nvSpPr>
        <p:spPr bwMode="auto">
          <a:xfrm>
            <a:off x="1229678" y="186055"/>
            <a:ext cx="297434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a:solidFill>
                  <a:schemeClr val="bg1">
                    <a:lumMod val="50000"/>
                  </a:schemeClr>
                </a:solidFill>
                <a:latin typeface="微软雅黑" panose="020B0503020204020204" pitchFamily="34" charset="-122"/>
                <a:ea typeface="微软雅黑" panose="020B0503020204020204" pitchFamily="34" charset="-122"/>
              </a:rPr>
              <a:t>Spring MVC</a:t>
            </a:r>
            <a:r>
              <a:rPr lang="zh-CN" altLang="en-US" sz="2200" b="1">
                <a:solidFill>
                  <a:schemeClr val="bg1">
                    <a:lumMod val="50000"/>
                  </a:schemeClr>
                </a:solidFill>
                <a:latin typeface="微软雅黑" panose="020B0503020204020204" pitchFamily="34" charset="-122"/>
                <a:ea typeface="微软雅黑" panose="020B0503020204020204" pitchFamily="34" charset="-122"/>
              </a:rPr>
              <a:t>框架介绍</a:t>
            </a:r>
            <a:endParaRPr lang="zh-CN" altLang="en-US" sz="2200" b="1">
              <a:solidFill>
                <a:schemeClr val="bg1">
                  <a:lumMod val="50000"/>
                </a:schemeClr>
              </a:solidFill>
              <a:latin typeface="微软雅黑" panose="020B0503020204020204" pitchFamily="34" charset="-122"/>
              <a:ea typeface="微软雅黑" panose="020B0503020204020204" pitchFamily="34" charset="-122"/>
            </a:endParaRPr>
          </a:p>
        </p:txBody>
      </p:sp>
      <p:sp>
        <p:nvSpPr>
          <p:cNvPr id="17411" name="Freeform 40"/>
          <p:cNvSpPr>
            <a:spLocks noEditPoints="1"/>
          </p:cNvSpPr>
          <p:nvPr/>
        </p:nvSpPr>
        <p:spPr bwMode="auto">
          <a:xfrm>
            <a:off x="554038" y="227013"/>
            <a:ext cx="265112" cy="393700"/>
          </a:xfrm>
          <a:custGeom>
            <a:avLst/>
            <a:gdLst>
              <a:gd name="T0" fmla="*/ 173 w 579"/>
              <a:gd name="T1" fmla="*/ 818 h 857"/>
              <a:gd name="T2" fmla="*/ 551 w 579"/>
              <a:gd name="T3" fmla="*/ 818 h 857"/>
              <a:gd name="T4" fmla="*/ 571 w 579"/>
              <a:gd name="T5" fmla="*/ 838 h 857"/>
              <a:gd name="T6" fmla="*/ 551 w 579"/>
              <a:gd name="T7" fmla="*/ 857 h 857"/>
              <a:gd name="T8" fmla="*/ 173 w 579"/>
              <a:gd name="T9" fmla="*/ 857 h 857"/>
              <a:gd name="T10" fmla="*/ 153 w 579"/>
              <a:gd name="T11" fmla="*/ 838 h 857"/>
              <a:gd name="T12" fmla="*/ 173 w 579"/>
              <a:gd name="T13" fmla="*/ 818 h 857"/>
              <a:gd name="T14" fmla="*/ 181 w 579"/>
              <a:gd name="T15" fmla="*/ 632 h 857"/>
              <a:gd name="T16" fmla="*/ 389 w 579"/>
              <a:gd name="T17" fmla="*/ 290 h 857"/>
              <a:gd name="T18" fmla="*/ 462 w 579"/>
              <a:gd name="T19" fmla="*/ 334 h 857"/>
              <a:gd name="T20" fmla="*/ 255 w 579"/>
              <a:gd name="T21" fmla="*/ 676 h 857"/>
              <a:gd name="T22" fmla="*/ 181 w 579"/>
              <a:gd name="T23" fmla="*/ 632 h 857"/>
              <a:gd name="T24" fmla="*/ 35 w 579"/>
              <a:gd name="T25" fmla="*/ 543 h 857"/>
              <a:gd name="T26" fmla="*/ 243 w 579"/>
              <a:gd name="T27" fmla="*/ 201 h 857"/>
              <a:gd name="T28" fmla="*/ 316 w 579"/>
              <a:gd name="T29" fmla="*/ 245 h 857"/>
              <a:gd name="T30" fmla="*/ 108 w 579"/>
              <a:gd name="T31" fmla="*/ 587 h 857"/>
              <a:gd name="T32" fmla="*/ 35 w 579"/>
              <a:gd name="T33" fmla="*/ 543 h 857"/>
              <a:gd name="T34" fmla="*/ 2 w 579"/>
              <a:gd name="T35" fmla="*/ 820 h 857"/>
              <a:gd name="T36" fmla="*/ 22 w 579"/>
              <a:gd name="T37" fmla="*/ 650 h 857"/>
              <a:gd name="T38" fmla="*/ 165 w 579"/>
              <a:gd name="T39" fmla="*/ 736 h 857"/>
              <a:gd name="T40" fmla="*/ 24 w 579"/>
              <a:gd name="T41" fmla="*/ 833 h 857"/>
              <a:gd name="T42" fmla="*/ 2 w 579"/>
              <a:gd name="T43" fmla="*/ 820 h 857"/>
              <a:gd name="T44" fmla="*/ 299 w 579"/>
              <a:gd name="T45" fmla="*/ 106 h 857"/>
              <a:gd name="T46" fmla="*/ 269 w 579"/>
              <a:gd name="T47" fmla="*/ 156 h 857"/>
              <a:gd name="T48" fmla="*/ 488 w 579"/>
              <a:gd name="T49" fmla="*/ 289 h 857"/>
              <a:gd name="T50" fmla="*/ 519 w 579"/>
              <a:gd name="T51" fmla="*/ 239 h 857"/>
              <a:gd name="T52" fmla="*/ 299 w 579"/>
              <a:gd name="T53" fmla="*/ 106 h 857"/>
              <a:gd name="T54" fmla="*/ 346 w 579"/>
              <a:gd name="T55" fmla="*/ 30 h 857"/>
              <a:gd name="T56" fmla="*/ 412 w 579"/>
              <a:gd name="T57" fmla="*/ 14 h 857"/>
              <a:gd name="T58" fmla="*/ 549 w 579"/>
              <a:gd name="T59" fmla="*/ 97 h 857"/>
              <a:gd name="T60" fmla="*/ 566 w 579"/>
              <a:gd name="T61" fmla="*/ 163 h 857"/>
              <a:gd name="T62" fmla="*/ 547 w 579"/>
              <a:gd name="T63" fmla="*/ 194 h 857"/>
              <a:gd name="T64" fmla="*/ 327 w 579"/>
              <a:gd name="T65" fmla="*/ 61 h 857"/>
              <a:gd name="T66" fmla="*/ 346 w 579"/>
              <a:gd name="T67" fmla="*/ 30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17412" name="直接连接符 46"/>
          <p:cNvCxnSpPr>
            <a:cxnSpLocks noChangeShapeType="1"/>
          </p:cNvCxnSpPr>
          <p:nvPr/>
        </p:nvCxnSpPr>
        <p:spPr bwMode="auto">
          <a:xfrm flipH="1">
            <a:off x="985838" y="615950"/>
            <a:ext cx="9899650" cy="0"/>
          </a:xfrm>
          <a:prstGeom prst="line">
            <a:avLst/>
          </a:prstGeom>
          <a:noFill/>
          <a:ln w="9525"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13" name="圆角矩形 24"/>
          <p:cNvSpPr>
            <a:spLocks noChangeArrowheads="1"/>
          </p:cNvSpPr>
          <p:nvPr/>
        </p:nvSpPr>
        <p:spPr bwMode="auto">
          <a:xfrm>
            <a:off x="5238433" y="2287588"/>
            <a:ext cx="4410075" cy="1127125"/>
          </a:xfrm>
          <a:prstGeom prst="roundRect">
            <a:avLst>
              <a:gd name="adj" fmla="val 9991"/>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2" eaLnBrk="1" hangingPunct="1"/>
            <a:endParaRPr lang="zh-CN" altLang="en-US"/>
          </a:p>
        </p:txBody>
      </p:sp>
      <p:sp>
        <p:nvSpPr>
          <p:cNvPr id="17414" name="TextBox 32"/>
          <p:cNvSpPr txBox="1">
            <a:spLocks noChangeArrowheads="1"/>
          </p:cNvSpPr>
          <p:nvPr/>
        </p:nvSpPr>
        <p:spPr bwMode="auto">
          <a:xfrm>
            <a:off x="5654040" y="2383155"/>
            <a:ext cx="3545205" cy="871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chemeClr val="bg1"/>
              </a:solidFill>
              <a:ea typeface="微软雅黑" panose="020B0503020204020204" pitchFamily="34" charset="-122"/>
            </a:endParaRPr>
          </a:p>
          <a:p>
            <a:pPr algn="ctr" eaLnBrk="1" hangingPunct="1"/>
            <a:r>
              <a:rPr lang="zh-CN" altLang="en-US" b="1">
                <a:solidFill>
                  <a:schemeClr val="bg1">
                    <a:lumMod val="50000"/>
                  </a:schemeClr>
                </a:solidFill>
                <a:ea typeface="微软雅黑" panose="020B0503020204020204" pitchFamily="34" charset="-122"/>
              </a:rPr>
              <a:t>模型(Model)封装了应用程序数据，通常它们将由POJO类组成</a:t>
            </a:r>
            <a:r>
              <a:rPr lang="en-US" altLang="zh-CN" b="1">
                <a:solidFill>
                  <a:schemeClr val="bg1">
                    <a:lumMod val="50000"/>
                  </a:schemeClr>
                </a:solidFill>
                <a:ea typeface="微软雅黑" panose="020B0503020204020204" pitchFamily="34" charset="-122"/>
              </a:rPr>
              <a:t>.</a:t>
            </a:r>
            <a:endParaRPr lang="en-US" altLang="zh-CN" b="1">
              <a:solidFill>
                <a:schemeClr val="bg1">
                  <a:lumMod val="50000"/>
                </a:schemeClr>
              </a:solidFill>
              <a:ea typeface="微软雅黑" panose="020B0503020204020204" pitchFamily="34" charset="-122"/>
            </a:endParaRPr>
          </a:p>
        </p:txBody>
      </p:sp>
      <p:sp>
        <p:nvSpPr>
          <p:cNvPr id="17416" name="圆角矩形 30"/>
          <p:cNvSpPr>
            <a:spLocks noChangeArrowheads="1"/>
          </p:cNvSpPr>
          <p:nvPr/>
        </p:nvSpPr>
        <p:spPr bwMode="auto">
          <a:xfrm>
            <a:off x="5239703" y="3952558"/>
            <a:ext cx="4410075" cy="1128712"/>
          </a:xfrm>
          <a:prstGeom prst="roundRect">
            <a:avLst>
              <a:gd name="adj" fmla="val 9991"/>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2" eaLnBrk="1" hangingPunct="1"/>
            <a:endParaRPr lang="zh-CN" altLang="en-US"/>
          </a:p>
        </p:txBody>
      </p:sp>
      <p:sp>
        <p:nvSpPr>
          <p:cNvPr id="17417" name="TextBox 32"/>
          <p:cNvSpPr txBox="1">
            <a:spLocks noChangeArrowheads="1"/>
          </p:cNvSpPr>
          <p:nvPr/>
        </p:nvSpPr>
        <p:spPr bwMode="auto">
          <a:xfrm>
            <a:off x="5654040" y="3952240"/>
            <a:ext cx="3296920" cy="1179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lumMod val="50000"/>
                  </a:schemeClr>
                </a:solidFill>
                <a:ea typeface="微软雅黑" panose="020B0503020204020204" pitchFamily="34" charset="-122"/>
              </a:rPr>
              <a:t>视图(View)负责渲染模型数据，一般来说它生成客户端浏览器可以解释HTML输出。</a:t>
            </a:r>
            <a:endParaRPr lang="zh-CN" altLang="en-US" b="1">
              <a:solidFill>
                <a:schemeClr val="bg1">
                  <a:lumMod val="50000"/>
                </a:schemeClr>
              </a:solidFill>
              <a:ea typeface="微软雅黑" panose="020B0503020204020204" pitchFamily="34" charset="-122"/>
            </a:endParaRPr>
          </a:p>
        </p:txBody>
      </p:sp>
      <p:sp>
        <p:nvSpPr>
          <p:cNvPr id="17419" name="圆角矩形 57"/>
          <p:cNvSpPr>
            <a:spLocks noChangeArrowheads="1"/>
          </p:cNvSpPr>
          <p:nvPr/>
        </p:nvSpPr>
        <p:spPr bwMode="auto">
          <a:xfrm>
            <a:off x="5286058" y="5582920"/>
            <a:ext cx="4410075" cy="1127125"/>
          </a:xfrm>
          <a:prstGeom prst="roundRect">
            <a:avLst>
              <a:gd name="adj" fmla="val 9991"/>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2" eaLnBrk="1" hangingPunct="1"/>
            <a:endParaRPr lang="zh-CN" altLang="en-US"/>
          </a:p>
        </p:txBody>
      </p:sp>
      <p:sp>
        <p:nvSpPr>
          <p:cNvPr id="17420" name="TextBox 58"/>
          <p:cNvSpPr txBox="1">
            <a:spLocks noChangeArrowheads="1"/>
          </p:cNvSpPr>
          <p:nvPr/>
        </p:nvSpPr>
        <p:spPr bwMode="auto">
          <a:xfrm>
            <a:off x="5654040" y="5697220"/>
            <a:ext cx="3422015" cy="101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lumMod val="50000"/>
                  </a:schemeClr>
                </a:solidFill>
                <a:ea typeface="微软雅黑" panose="020B0503020204020204" pitchFamily="34" charset="-122"/>
              </a:rPr>
              <a:t>控制器(Controller)负责处理用户请求并构建适当的模型，并将其传递给视图进行渲染。</a:t>
            </a:r>
            <a:endParaRPr lang="zh-CN" altLang="en-US" b="1">
              <a:solidFill>
                <a:schemeClr val="bg1">
                  <a:lumMod val="50000"/>
                </a:schemeClr>
              </a:solidFill>
              <a:ea typeface="微软雅黑" panose="020B0503020204020204" pitchFamily="34" charset="-122"/>
            </a:endParaRPr>
          </a:p>
        </p:txBody>
      </p:sp>
      <p:sp>
        <p:nvSpPr>
          <p:cNvPr id="17422" name="五边形 61"/>
          <p:cNvSpPr>
            <a:spLocks noChangeArrowheads="1"/>
          </p:cNvSpPr>
          <p:nvPr/>
        </p:nvSpPr>
        <p:spPr bwMode="auto">
          <a:xfrm>
            <a:off x="3387725" y="2686050"/>
            <a:ext cx="1851025" cy="568325"/>
          </a:xfrm>
          <a:prstGeom prst="homePlate">
            <a:avLst>
              <a:gd name="adj" fmla="val 50029"/>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solidFill>
                <a:srgbClr val="F8F8F8"/>
              </a:solidFill>
              <a:ea typeface="微软雅黑" panose="020B0503020204020204" pitchFamily="34" charset="-122"/>
            </a:endParaRPr>
          </a:p>
        </p:txBody>
      </p:sp>
      <p:sp>
        <p:nvSpPr>
          <p:cNvPr id="17423" name="TextBox 22"/>
          <p:cNvSpPr txBox="1">
            <a:spLocks noChangeArrowheads="1"/>
          </p:cNvSpPr>
          <p:nvPr/>
        </p:nvSpPr>
        <p:spPr bwMode="auto">
          <a:xfrm>
            <a:off x="3435350" y="2810510"/>
            <a:ext cx="1372870" cy="34480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F8F8F8"/>
                </a:solidFill>
                <a:ea typeface="微软雅黑" panose="020B0503020204020204" pitchFamily="34" charset="-122"/>
              </a:rPr>
              <a:t>Model</a:t>
            </a:r>
            <a:endParaRPr lang="en-US" altLang="zh-CN" sz="2000" b="1">
              <a:solidFill>
                <a:srgbClr val="F8F8F8"/>
              </a:solidFill>
              <a:ea typeface="微软雅黑" panose="020B0503020204020204" pitchFamily="34" charset="-122"/>
            </a:endParaRPr>
          </a:p>
        </p:txBody>
      </p:sp>
      <p:sp>
        <p:nvSpPr>
          <p:cNvPr id="17424" name="五边形 64"/>
          <p:cNvSpPr>
            <a:spLocks noChangeArrowheads="1"/>
          </p:cNvSpPr>
          <p:nvPr/>
        </p:nvSpPr>
        <p:spPr bwMode="auto">
          <a:xfrm>
            <a:off x="3387408" y="4232910"/>
            <a:ext cx="1852612" cy="568325"/>
          </a:xfrm>
          <a:prstGeom prst="homePlate">
            <a:avLst>
              <a:gd name="adj" fmla="val 50029"/>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solidFill>
                <a:srgbClr val="F8F8F8"/>
              </a:solidFill>
              <a:ea typeface="微软雅黑" panose="020B0503020204020204" pitchFamily="34" charset="-122"/>
            </a:endParaRPr>
          </a:p>
        </p:txBody>
      </p:sp>
      <p:sp>
        <p:nvSpPr>
          <p:cNvPr id="17425" name="TextBox 22"/>
          <p:cNvSpPr txBox="1">
            <a:spLocks noChangeArrowheads="1"/>
          </p:cNvSpPr>
          <p:nvPr/>
        </p:nvSpPr>
        <p:spPr bwMode="auto">
          <a:xfrm>
            <a:off x="3390265" y="4331970"/>
            <a:ext cx="1592580" cy="4686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F8F8F8"/>
                </a:solidFill>
                <a:ea typeface="微软雅黑" panose="020B0503020204020204" pitchFamily="34" charset="-122"/>
              </a:rPr>
              <a:t>View</a:t>
            </a:r>
            <a:endParaRPr lang="en-US" altLang="zh-CN" sz="2000" b="1">
              <a:solidFill>
                <a:srgbClr val="F8F8F8"/>
              </a:solidFill>
              <a:ea typeface="微软雅黑" panose="020B0503020204020204" pitchFamily="34" charset="-122"/>
            </a:endParaRPr>
          </a:p>
        </p:txBody>
      </p:sp>
      <p:sp>
        <p:nvSpPr>
          <p:cNvPr id="17426" name="五边形 67"/>
          <p:cNvSpPr>
            <a:spLocks noChangeArrowheads="1"/>
          </p:cNvSpPr>
          <p:nvPr/>
        </p:nvSpPr>
        <p:spPr bwMode="auto">
          <a:xfrm>
            <a:off x="3387725" y="5791835"/>
            <a:ext cx="1898650" cy="638810"/>
          </a:xfrm>
          <a:prstGeom prst="homePlate">
            <a:avLst>
              <a:gd name="adj" fmla="val 50029"/>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solidFill>
                <a:srgbClr val="F8F8F8"/>
              </a:solidFill>
              <a:ea typeface="微软雅黑" panose="020B0503020204020204" pitchFamily="34" charset="-122"/>
            </a:endParaRPr>
          </a:p>
        </p:txBody>
      </p:sp>
      <p:sp>
        <p:nvSpPr>
          <p:cNvPr id="17427" name="TextBox 22"/>
          <p:cNvSpPr txBox="1">
            <a:spLocks noChangeArrowheads="1"/>
          </p:cNvSpPr>
          <p:nvPr/>
        </p:nvSpPr>
        <p:spPr bwMode="auto">
          <a:xfrm>
            <a:off x="3435350" y="5866130"/>
            <a:ext cx="1549400" cy="4908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F8F8F8"/>
                </a:solidFill>
                <a:ea typeface="微软雅黑" panose="020B0503020204020204" pitchFamily="34" charset="-122"/>
              </a:rPr>
              <a:t>Controller</a:t>
            </a:r>
            <a:endParaRPr lang="en-US" altLang="zh-CN" sz="2000" b="1">
              <a:solidFill>
                <a:srgbClr val="F8F8F8"/>
              </a:solidFill>
              <a:ea typeface="微软雅黑" panose="020B0503020204020204" pitchFamily="34" charset="-122"/>
            </a:endParaRPr>
          </a:p>
        </p:txBody>
      </p:sp>
      <p:sp>
        <p:nvSpPr>
          <p:cNvPr id="17428" name="任意多边形 69"/>
          <p:cNvSpPr/>
          <p:nvPr/>
        </p:nvSpPr>
        <p:spPr bwMode="auto">
          <a:xfrm>
            <a:off x="2073910" y="2967355"/>
            <a:ext cx="1209040" cy="1200150"/>
          </a:xfrm>
          <a:custGeom>
            <a:avLst/>
            <a:gdLst>
              <a:gd name="T0" fmla="*/ 0 w 1092530"/>
              <a:gd name="T1" fmla="*/ 1068780 h 1068780"/>
              <a:gd name="T2" fmla="*/ 1092530 w 1092530"/>
              <a:gd name="T3" fmla="*/ 0 h 1068780"/>
            </a:gdLst>
            <a:ahLst/>
            <a:cxnLst>
              <a:cxn ang="0">
                <a:pos x="T0" y="T1"/>
              </a:cxn>
              <a:cxn ang="0">
                <a:pos x="T2" y="T3"/>
              </a:cxn>
            </a:cxnLst>
            <a:rect l="0" t="0" r="r" b="b"/>
            <a:pathLst>
              <a:path w="1092530" h="1068780">
                <a:moveTo>
                  <a:pt x="0" y="1068780"/>
                </a:moveTo>
                <a:lnTo>
                  <a:pt x="1092530" y="0"/>
                </a:lnTo>
              </a:path>
            </a:pathLst>
          </a:custGeom>
          <a:noFill/>
          <a:ln w="9525" cap="flat" cmpd="sng">
            <a:solidFill>
              <a:schemeClr val="accent2"/>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7429" name="任意多边形 70"/>
          <p:cNvSpPr/>
          <p:nvPr/>
        </p:nvSpPr>
        <p:spPr bwMode="auto">
          <a:xfrm rot="21240000" flipV="1">
            <a:off x="2182495" y="4472940"/>
            <a:ext cx="1202055" cy="175260"/>
          </a:xfrm>
          <a:custGeom>
            <a:avLst/>
            <a:gdLst>
              <a:gd name="T0" fmla="*/ 0 w 1092530"/>
              <a:gd name="T1" fmla="*/ 1068780 h 1068780"/>
              <a:gd name="T2" fmla="*/ 1092530 w 1092530"/>
              <a:gd name="T3" fmla="*/ 0 h 1068780"/>
            </a:gdLst>
            <a:ahLst/>
            <a:cxnLst>
              <a:cxn ang="0">
                <a:pos x="T0" y="T1"/>
              </a:cxn>
              <a:cxn ang="0">
                <a:pos x="T2" y="T3"/>
              </a:cxn>
            </a:cxnLst>
            <a:rect l="0" t="0" r="r" b="b"/>
            <a:pathLst>
              <a:path w="1092530" h="1068780">
                <a:moveTo>
                  <a:pt x="0" y="1068780"/>
                </a:moveTo>
                <a:lnTo>
                  <a:pt x="1092530" y="0"/>
                </a:lnTo>
              </a:path>
            </a:pathLst>
          </a:custGeom>
          <a:noFill/>
          <a:ln w="9525" cap="flat" cmpd="sng">
            <a:solidFill>
              <a:schemeClr val="accent2"/>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7430" name="任意多边形 71"/>
          <p:cNvSpPr/>
          <p:nvPr/>
        </p:nvSpPr>
        <p:spPr bwMode="auto">
          <a:xfrm flipV="1">
            <a:off x="2073275" y="4876165"/>
            <a:ext cx="1315085" cy="1238250"/>
          </a:xfrm>
          <a:custGeom>
            <a:avLst/>
            <a:gdLst>
              <a:gd name="T0" fmla="*/ 0 w 1092530"/>
              <a:gd name="T1" fmla="*/ 1068780 h 1068780"/>
              <a:gd name="T2" fmla="*/ 1092530 w 1092530"/>
              <a:gd name="T3" fmla="*/ 0 h 1068780"/>
            </a:gdLst>
            <a:ahLst/>
            <a:cxnLst>
              <a:cxn ang="0">
                <a:pos x="T0" y="T1"/>
              </a:cxn>
              <a:cxn ang="0">
                <a:pos x="T2" y="T3"/>
              </a:cxn>
            </a:cxnLst>
            <a:rect l="0" t="0" r="r" b="b"/>
            <a:pathLst>
              <a:path w="1092530" h="1068780">
                <a:moveTo>
                  <a:pt x="0" y="1068780"/>
                </a:moveTo>
                <a:lnTo>
                  <a:pt x="1092530" y="0"/>
                </a:lnTo>
              </a:path>
            </a:pathLst>
          </a:custGeom>
          <a:noFill/>
          <a:ln w="9525" cap="flat" cmpd="sng">
            <a:solidFill>
              <a:schemeClr val="accent2"/>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7431" name="椭圆 72"/>
          <p:cNvSpPr>
            <a:spLocks noChangeArrowheads="1"/>
          </p:cNvSpPr>
          <p:nvPr/>
        </p:nvSpPr>
        <p:spPr bwMode="auto">
          <a:xfrm>
            <a:off x="554355" y="3825875"/>
            <a:ext cx="1624330" cy="130619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F8F8F8"/>
                </a:solidFill>
                <a:ea typeface="微软雅黑" panose="020B0503020204020204" pitchFamily="34" charset="-122"/>
              </a:rPr>
              <a:t>Spring MVC</a:t>
            </a:r>
            <a:endParaRPr lang="en-US" altLang="zh-CN" sz="2400" b="1">
              <a:solidFill>
                <a:srgbClr val="F8F8F8"/>
              </a:solidFill>
              <a:ea typeface="微软雅黑" panose="020B0503020204020204" pitchFamily="34" charset="-122"/>
            </a:endParaRPr>
          </a:p>
        </p:txBody>
      </p:sp>
      <p:sp>
        <p:nvSpPr>
          <p:cNvPr id="2" name="文本框 1"/>
          <p:cNvSpPr txBox="1"/>
          <p:nvPr/>
        </p:nvSpPr>
        <p:spPr>
          <a:xfrm>
            <a:off x="1083310" y="991235"/>
            <a:ext cx="10030460" cy="1014730"/>
          </a:xfrm>
          <a:prstGeom prst="rect">
            <a:avLst/>
          </a:prstGeom>
          <a:noFill/>
        </p:spPr>
        <p:txBody>
          <a:bodyPr wrap="square" rtlCol="0">
            <a:spAutoFit/>
          </a:bodyPr>
          <a:p>
            <a:r>
              <a:rPr lang="en-US" altLang="zh-CN" sz="2000" b="1"/>
              <a:t>	</a:t>
            </a:r>
            <a:r>
              <a:rPr lang="zh-CN" altLang="en-US" sz="2000" b="1"/>
              <a:t>Spring MVC 是一个模型-视图-控制器（MVC）的Web框架建立在中央前端控制器Servlet（DispatcherServlet)。Spring Web模型 - 视图 - 控制器(MVC)框架是围绕DispatcherServlet设计的，它处理所有的HTTP请求和响应。</a:t>
            </a:r>
            <a:endParaRPr lang="zh-CN" altLang="en-US" sz="2000" b="1"/>
          </a:p>
        </p:txBody>
      </p:sp>
    </p:spTree>
  </p:cSld>
  <p:clrMapOvr>
    <a:masterClrMapping/>
  </p:clrMapOvr>
  <p:transition spd="slow" advTm="8766">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1+#ppt_w/2"/>
                                          </p:val>
                                        </p:tav>
                                        <p:tav tm="100000">
                                          <p:val>
                                            <p:strVal val="#ppt_x"/>
                                          </p:val>
                                        </p:tav>
                                      </p:tavLst>
                                    </p:anim>
                                    <p:anim calcmode="lin" valueType="num">
                                      <p:cBhvr additive="base">
                                        <p:cTn id="8" dur="500" fill="hold"/>
                                        <p:tgtEl>
                                          <p:spTgt spid="17411"/>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17412"/>
                                        </p:tgtEl>
                                        <p:attrNameLst>
                                          <p:attrName>style.visibility</p:attrName>
                                        </p:attrNameLst>
                                      </p:cBhvr>
                                      <p:to>
                                        <p:strVal val="visible"/>
                                      </p:to>
                                    </p:set>
                                    <p:animEffect transition="in" filter="wipe(right)">
                                      <p:cBhvr>
                                        <p:cTn id="11" dur="500"/>
                                        <p:tgtEl>
                                          <p:spTgt spid="17412"/>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7410"/>
                                        </p:tgtEl>
                                        <p:attrNameLst>
                                          <p:attrName>style.visibility</p:attrName>
                                        </p:attrNameLst>
                                      </p:cBhvr>
                                      <p:to>
                                        <p:strVal val="visible"/>
                                      </p:to>
                                    </p:set>
                                    <p:anim calcmode="lin" valueType="num">
                                      <p:cBhvr>
                                        <p:cTn id="15" dur="400" fill="hold"/>
                                        <p:tgtEl>
                                          <p:spTgt spid="17410"/>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17410"/>
                                        </p:tgtEl>
                                        <p:attrNameLst>
                                          <p:attrName>ppt_y</p:attrName>
                                        </p:attrNameLst>
                                      </p:cBhvr>
                                      <p:tavLst>
                                        <p:tav tm="0">
                                          <p:val>
                                            <p:strVal val="#ppt_y"/>
                                          </p:val>
                                        </p:tav>
                                        <p:tav tm="100000">
                                          <p:val>
                                            <p:strVal val="#ppt_y"/>
                                          </p:val>
                                        </p:tav>
                                      </p:tavLst>
                                    </p:anim>
                                    <p:anim calcmode="lin" valueType="num">
                                      <p:cBhvr>
                                        <p:cTn id="17" dur="400" fill="hold"/>
                                        <p:tgtEl>
                                          <p:spTgt spid="17410"/>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174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17410"/>
                                        </p:tgtEl>
                                      </p:cBhvr>
                                    </p:animEffect>
                                  </p:childTnLst>
                                </p:cTn>
                              </p:par>
                            </p:childTnLst>
                          </p:cTn>
                        </p:par>
                        <p:par>
                          <p:cTn id="20" fill="hold">
                            <p:stCondLst>
                              <p:cond delay="1519"/>
                            </p:stCondLst>
                            <p:childTnLst>
                              <p:par>
                                <p:cTn id="21" presetID="21" presetClass="entr" presetSubtype="1" fill="hold" grpId="0" nodeType="afterEffect">
                                  <p:stCondLst>
                                    <p:cond delay="0"/>
                                  </p:stCondLst>
                                  <p:childTnLst>
                                    <p:set>
                                      <p:cBhvr>
                                        <p:cTn id="22" dur="1" fill="hold">
                                          <p:stCondLst>
                                            <p:cond delay="0"/>
                                          </p:stCondLst>
                                        </p:cTn>
                                        <p:tgtEl>
                                          <p:spTgt spid="17431"/>
                                        </p:tgtEl>
                                        <p:attrNameLst>
                                          <p:attrName>style.visibility</p:attrName>
                                        </p:attrNameLst>
                                      </p:cBhvr>
                                      <p:to>
                                        <p:strVal val="visible"/>
                                      </p:to>
                                    </p:set>
                                    <p:animEffect transition="in" filter="wheel(1)">
                                      <p:cBhvr>
                                        <p:cTn id="23" dur="500"/>
                                        <p:tgtEl>
                                          <p:spTgt spid="17431"/>
                                        </p:tgtEl>
                                      </p:cBhvr>
                                    </p:animEffect>
                                  </p:childTnLst>
                                </p:cTn>
                              </p:par>
                            </p:childTnLst>
                          </p:cTn>
                        </p:par>
                        <p:par>
                          <p:cTn id="24" fill="hold">
                            <p:stCondLst>
                              <p:cond delay="2019"/>
                            </p:stCondLst>
                            <p:childTnLst>
                              <p:par>
                                <p:cTn id="25" presetID="22" presetClass="entr" presetSubtype="4" fill="hold" grpId="0" nodeType="afterEffect">
                                  <p:stCondLst>
                                    <p:cond delay="0"/>
                                  </p:stCondLst>
                                  <p:childTnLst>
                                    <p:set>
                                      <p:cBhvr>
                                        <p:cTn id="26" dur="1" fill="hold">
                                          <p:stCondLst>
                                            <p:cond delay="0"/>
                                          </p:stCondLst>
                                        </p:cTn>
                                        <p:tgtEl>
                                          <p:spTgt spid="17428"/>
                                        </p:tgtEl>
                                        <p:attrNameLst>
                                          <p:attrName>style.visibility</p:attrName>
                                        </p:attrNameLst>
                                      </p:cBhvr>
                                      <p:to>
                                        <p:strVal val="visible"/>
                                      </p:to>
                                    </p:set>
                                    <p:animEffect transition="in" filter="wipe(down)">
                                      <p:cBhvr>
                                        <p:cTn id="27" dur="500"/>
                                        <p:tgtEl>
                                          <p:spTgt spid="17428"/>
                                        </p:tgtEl>
                                      </p:cBhvr>
                                    </p:animEffect>
                                  </p:childTnLst>
                                </p:cTn>
                              </p:par>
                            </p:childTnLst>
                          </p:cTn>
                        </p:par>
                        <p:par>
                          <p:cTn id="28" fill="hold">
                            <p:stCondLst>
                              <p:cond delay="2519"/>
                            </p:stCondLst>
                            <p:childTnLst>
                              <p:par>
                                <p:cTn id="29" presetID="2" presetClass="entr" presetSubtype="8" fill="hold" grpId="0" nodeType="afterEffect">
                                  <p:stCondLst>
                                    <p:cond delay="0"/>
                                  </p:stCondLst>
                                  <p:childTnLst>
                                    <p:set>
                                      <p:cBhvr>
                                        <p:cTn id="30" dur="1" fill="hold">
                                          <p:stCondLst>
                                            <p:cond delay="0"/>
                                          </p:stCondLst>
                                        </p:cTn>
                                        <p:tgtEl>
                                          <p:spTgt spid="17422"/>
                                        </p:tgtEl>
                                        <p:attrNameLst>
                                          <p:attrName>style.visibility</p:attrName>
                                        </p:attrNameLst>
                                      </p:cBhvr>
                                      <p:to>
                                        <p:strVal val="visible"/>
                                      </p:to>
                                    </p:set>
                                    <p:anim calcmode="lin" valueType="num">
                                      <p:cBhvr additive="base">
                                        <p:cTn id="31" dur="300" fill="hold"/>
                                        <p:tgtEl>
                                          <p:spTgt spid="17422"/>
                                        </p:tgtEl>
                                        <p:attrNameLst>
                                          <p:attrName>ppt_x</p:attrName>
                                        </p:attrNameLst>
                                      </p:cBhvr>
                                      <p:tavLst>
                                        <p:tav tm="0">
                                          <p:val>
                                            <p:strVal val="0-#ppt_w/2"/>
                                          </p:val>
                                        </p:tav>
                                        <p:tav tm="100000">
                                          <p:val>
                                            <p:strVal val="#ppt_x"/>
                                          </p:val>
                                        </p:tav>
                                      </p:tavLst>
                                    </p:anim>
                                    <p:anim calcmode="lin" valueType="num">
                                      <p:cBhvr additive="base">
                                        <p:cTn id="32" dur="300" fill="hold"/>
                                        <p:tgtEl>
                                          <p:spTgt spid="1742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7423"/>
                                        </p:tgtEl>
                                        <p:attrNameLst>
                                          <p:attrName>style.visibility</p:attrName>
                                        </p:attrNameLst>
                                      </p:cBhvr>
                                      <p:to>
                                        <p:strVal val="visible"/>
                                      </p:to>
                                    </p:set>
                                    <p:anim calcmode="lin" valueType="num">
                                      <p:cBhvr additive="base">
                                        <p:cTn id="35" dur="300" fill="hold"/>
                                        <p:tgtEl>
                                          <p:spTgt spid="17423"/>
                                        </p:tgtEl>
                                        <p:attrNameLst>
                                          <p:attrName>ppt_x</p:attrName>
                                        </p:attrNameLst>
                                      </p:cBhvr>
                                      <p:tavLst>
                                        <p:tav tm="0">
                                          <p:val>
                                            <p:strVal val="0-#ppt_w/2"/>
                                          </p:val>
                                        </p:tav>
                                        <p:tav tm="100000">
                                          <p:val>
                                            <p:strVal val="#ppt_x"/>
                                          </p:val>
                                        </p:tav>
                                      </p:tavLst>
                                    </p:anim>
                                    <p:anim calcmode="lin" valueType="num">
                                      <p:cBhvr additive="base">
                                        <p:cTn id="36" dur="300" fill="hold"/>
                                        <p:tgtEl>
                                          <p:spTgt spid="17423"/>
                                        </p:tgtEl>
                                        <p:attrNameLst>
                                          <p:attrName>ppt_y</p:attrName>
                                        </p:attrNameLst>
                                      </p:cBhvr>
                                      <p:tavLst>
                                        <p:tav tm="0">
                                          <p:val>
                                            <p:strVal val="#ppt_y"/>
                                          </p:val>
                                        </p:tav>
                                        <p:tav tm="100000">
                                          <p:val>
                                            <p:strVal val="#ppt_y"/>
                                          </p:val>
                                        </p:tav>
                                      </p:tavLst>
                                    </p:anim>
                                  </p:childTnLst>
                                </p:cTn>
                              </p:par>
                            </p:childTnLst>
                          </p:cTn>
                        </p:par>
                        <p:par>
                          <p:cTn id="37" fill="hold">
                            <p:stCondLst>
                              <p:cond delay="3019"/>
                            </p:stCondLst>
                            <p:childTnLst>
                              <p:par>
                                <p:cTn id="38" presetID="22" presetClass="entr" presetSubtype="8" fill="hold" grpId="0" nodeType="afterEffect">
                                  <p:stCondLst>
                                    <p:cond delay="0"/>
                                  </p:stCondLst>
                                  <p:childTnLst>
                                    <p:set>
                                      <p:cBhvr>
                                        <p:cTn id="39" dur="1" fill="hold">
                                          <p:stCondLst>
                                            <p:cond delay="0"/>
                                          </p:stCondLst>
                                        </p:cTn>
                                        <p:tgtEl>
                                          <p:spTgt spid="17413"/>
                                        </p:tgtEl>
                                        <p:attrNameLst>
                                          <p:attrName>style.visibility</p:attrName>
                                        </p:attrNameLst>
                                      </p:cBhvr>
                                      <p:to>
                                        <p:strVal val="visible"/>
                                      </p:to>
                                    </p:set>
                                    <p:animEffect transition="in" filter="wipe(left)">
                                      <p:cBhvr>
                                        <p:cTn id="40" dur="500"/>
                                        <p:tgtEl>
                                          <p:spTgt spid="17413"/>
                                        </p:tgtEl>
                                      </p:cBhvr>
                                    </p:animEffect>
                                  </p:childTnLst>
                                </p:cTn>
                              </p:par>
                            </p:childTnLst>
                          </p:cTn>
                        </p:par>
                        <p:par>
                          <p:cTn id="41" fill="hold">
                            <p:stCondLst>
                              <p:cond delay="3519"/>
                            </p:stCondLst>
                            <p:childTnLst>
                              <p:par>
                                <p:cTn id="42" presetID="22" presetClass="entr" presetSubtype="8" fill="hold" grpId="0" nodeType="afterEffect">
                                  <p:stCondLst>
                                    <p:cond delay="0"/>
                                  </p:stCondLst>
                                  <p:childTnLst>
                                    <p:set>
                                      <p:cBhvr>
                                        <p:cTn id="43" dur="1" fill="hold">
                                          <p:stCondLst>
                                            <p:cond delay="0"/>
                                          </p:stCondLst>
                                        </p:cTn>
                                        <p:tgtEl>
                                          <p:spTgt spid="17429"/>
                                        </p:tgtEl>
                                        <p:attrNameLst>
                                          <p:attrName>style.visibility</p:attrName>
                                        </p:attrNameLst>
                                      </p:cBhvr>
                                      <p:to>
                                        <p:strVal val="visible"/>
                                      </p:to>
                                    </p:set>
                                    <p:animEffect transition="in" filter="wipe(left)">
                                      <p:cBhvr>
                                        <p:cTn id="44" dur="500"/>
                                        <p:tgtEl>
                                          <p:spTgt spid="17429"/>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7414"/>
                                        </p:tgtEl>
                                        <p:attrNameLst>
                                          <p:attrName>style.visibility</p:attrName>
                                        </p:attrNameLst>
                                      </p:cBhvr>
                                      <p:to>
                                        <p:strVal val="visible"/>
                                      </p:to>
                                    </p:set>
                                    <p:animEffect transition="in" filter="wipe(left)">
                                      <p:cBhvr>
                                        <p:cTn id="47" dur="500"/>
                                        <p:tgtEl>
                                          <p:spTgt spid="17414"/>
                                        </p:tgtEl>
                                      </p:cBhvr>
                                    </p:animEffect>
                                  </p:childTnLst>
                                </p:cTn>
                              </p:par>
                            </p:childTnLst>
                          </p:cTn>
                        </p:par>
                        <p:par>
                          <p:cTn id="48" fill="hold">
                            <p:stCondLst>
                              <p:cond delay="4019"/>
                            </p:stCondLst>
                            <p:childTnLst>
                              <p:par>
                                <p:cTn id="49" presetID="2" presetClass="entr" presetSubtype="8" fill="hold" grpId="0" nodeType="afterEffect">
                                  <p:stCondLst>
                                    <p:cond delay="0"/>
                                  </p:stCondLst>
                                  <p:childTnLst>
                                    <p:set>
                                      <p:cBhvr>
                                        <p:cTn id="50" dur="1" fill="hold">
                                          <p:stCondLst>
                                            <p:cond delay="0"/>
                                          </p:stCondLst>
                                        </p:cTn>
                                        <p:tgtEl>
                                          <p:spTgt spid="17424"/>
                                        </p:tgtEl>
                                        <p:attrNameLst>
                                          <p:attrName>style.visibility</p:attrName>
                                        </p:attrNameLst>
                                      </p:cBhvr>
                                      <p:to>
                                        <p:strVal val="visible"/>
                                      </p:to>
                                    </p:set>
                                    <p:anim calcmode="lin" valueType="num">
                                      <p:cBhvr additive="base">
                                        <p:cTn id="51" dur="300" fill="hold"/>
                                        <p:tgtEl>
                                          <p:spTgt spid="17424"/>
                                        </p:tgtEl>
                                        <p:attrNameLst>
                                          <p:attrName>ppt_x</p:attrName>
                                        </p:attrNameLst>
                                      </p:cBhvr>
                                      <p:tavLst>
                                        <p:tav tm="0">
                                          <p:val>
                                            <p:strVal val="0-#ppt_w/2"/>
                                          </p:val>
                                        </p:tav>
                                        <p:tav tm="100000">
                                          <p:val>
                                            <p:strVal val="#ppt_x"/>
                                          </p:val>
                                        </p:tav>
                                      </p:tavLst>
                                    </p:anim>
                                    <p:anim calcmode="lin" valueType="num">
                                      <p:cBhvr additive="base">
                                        <p:cTn id="52" dur="300" fill="hold"/>
                                        <p:tgtEl>
                                          <p:spTgt spid="1742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7425"/>
                                        </p:tgtEl>
                                        <p:attrNameLst>
                                          <p:attrName>style.visibility</p:attrName>
                                        </p:attrNameLst>
                                      </p:cBhvr>
                                      <p:to>
                                        <p:strVal val="visible"/>
                                      </p:to>
                                    </p:set>
                                    <p:anim calcmode="lin" valueType="num">
                                      <p:cBhvr additive="base">
                                        <p:cTn id="55" dur="300" fill="hold"/>
                                        <p:tgtEl>
                                          <p:spTgt spid="17425"/>
                                        </p:tgtEl>
                                        <p:attrNameLst>
                                          <p:attrName>ppt_x</p:attrName>
                                        </p:attrNameLst>
                                      </p:cBhvr>
                                      <p:tavLst>
                                        <p:tav tm="0">
                                          <p:val>
                                            <p:strVal val="0-#ppt_w/2"/>
                                          </p:val>
                                        </p:tav>
                                        <p:tav tm="100000">
                                          <p:val>
                                            <p:strVal val="#ppt_x"/>
                                          </p:val>
                                        </p:tav>
                                      </p:tavLst>
                                    </p:anim>
                                    <p:anim calcmode="lin" valueType="num">
                                      <p:cBhvr additive="base">
                                        <p:cTn id="56" dur="300" fill="hold"/>
                                        <p:tgtEl>
                                          <p:spTgt spid="17425"/>
                                        </p:tgtEl>
                                        <p:attrNameLst>
                                          <p:attrName>ppt_y</p:attrName>
                                        </p:attrNameLst>
                                      </p:cBhvr>
                                      <p:tavLst>
                                        <p:tav tm="0">
                                          <p:val>
                                            <p:strVal val="#ppt_y"/>
                                          </p:val>
                                        </p:tav>
                                        <p:tav tm="100000">
                                          <p:val>
                                            <p:strVal val="#ppt_y"/>
                                          </p:val>
                                        </p:tav>
                                      </p:tavLst>
                                    </p:anim>
                                  </p:childTnLst>
                                </p:cTn>
                              </p:par>
                            </p:childTnLst>
                          </p:cTn>
                        </p:par>
                        <p:par>
                          <p:cTn id="57" fill="hold">
                            <p:stCondLst>
                              <p:cond delay="4519"/>
                            </p:stCondLst>
                            <p:childTnLst>
                              <p:par>
                                <p:cTn id="58" presetID="22" presetClass="entr" presetSubtype="8" fill="hold" grpId="0" nodeType="afterEffect">
                                  <p:stCondLst>
                                    <p:cond delay="0"/>
                                  </p:stCondLst>
                                  <p:childTnLst>
                                    <p:set>
                                      <p:cBhvr>
                                        <p:cTn id="59" dur="1" fill="hold">
                                          <p:stCondLst>
                                            <p:cond delay="0"/>
                                          </p:stCondLst>
                                        </p:cTn>
                                        <p:tgtEl>
                                          <p:spTgt spid="17416"/>
                                        </p:tgtEl>
                                        <p:attrNameLst>
                                          <p:attrName>style.visibility</p:attrName>
                                        </p:attrNameLst>
                                      </p:cBhvr>
                                      <p:to>
                                        <p:strVal val="visible"/>
                                      </p:to>
                                    </p:set>
                                    <p:animEffect transition="in" filter="wipe(left)">
                                      <p:cBhvr>
                                        <p:cTn id="60" dur="500"/>
                                        <p:tgtEl>
                                          <p:spTgt spid="1741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7417"/>
                                        </p:tgtEl>
                                        <p:attrNameLst>
                                          <p:attrName>style.visibility</p:attrName>
                                        </p:attrNameLst>
                                      </p:cBhvr>
                                      <p:to>
                                        <p:strVal val="visible"/>
                                      </p:to>
                                    </p:set>
                                    <p:animEffect transition="in" filter="wipe(left)">
                                      <p:cBhvr>
                                        <p:cTn id="63" dur="500"/>
                                        <p:tgtEl>
                                          <p:spTgt spid="17417"/>
                                        </p:tgtEl>
                                      </p:cBhvr>
                                    </p:animEffect>
                                  </p:childTnLst>
                                </p:cTn>
                              </p:par>
                            </p:childTnLst>
                          </p:cTn>
                        </p:par>
                        <p:par>
                          <p:cTn id="64" fill="hold">
                            <p:stCondLst>
                              <p:cond delay="5019"/>
                            </p:stCondLst>
                            <p:childTnLst>
                              <p:par>
                                <p:cTn id="65" presetID="22" presetClass="entr" presetSubtype="8" fill="hold" grpId="0" nodeType="afterEffect">
                                  <p:stCondLst>
                                    <p:cond delay="0"/>
                                  </p:stCondLst>
                                  <p:childTnLst>
                                    <p:set>
                                      <p:cBhvr>
                                        <p:cTn id="66" dur="1" fill="hold">
                                          <p:stCondLst>
                                            <p:cond delay="0"/>
                                          </p:stCondLst>
                                        </p:cTn>
                                        <p:tgtEl>
                                          <p:spTgt spid="17430"/>
                                        </p:tgtEl>
                                        <p:attrNameLst>
                                          <p:attrName>style.visibility</p:attrName>
                                        </p:attrNameLst>
                                      </p:cBhvr>
                                      <p:to>
                                        <p:strVal val="visible"/>
                                      </p:to>
                                    </p:set>
                                    <p:animEffect transition="in" filter="wipe(left)">
                                      <p:cBhvr>
                                        <p:cTn id="67" dur="500"/>
                                        <p:tgtEl>
                                          <p:spTgt spid="17430"/>
                                        </p:tgtEl>
                                      </p:cBhvr>
                                    </p:animEffect>
                                  </p:childTnLst>
                                </p:cTn>
                              </p:par>
                            </p:childTnLst>
                          </p:cTn>
                        </p:par>
                        <p:par>
                          <p:cTn id="68" fill="hold">
                            <p:stCondLst>
                              <p:cond delay="5519"/>
                            </p:stCondLst>
                            <p:childTnLst>
                              <p:par>
                                <p:cTn id="69" presetID="2" presetClass="entr" presetSubtype="8" fill="hold" grpId="0" nodeType="afterEffect">
                                  <p:stCondLst>
                                    <p:cond delay="0"/>
                                  </p:stCondLst>
                                  <p:childTnLst>
                                    <p:set>
                                      <p:cBhvr>
                                        <p:cTn id="70" dur="1" fill="hold">
                                          <p:stCondLst>
                                            <p:cond delay="0"/>
                                          </p:stCondLst>
                                        </p:cTn>
                                        <p:tgtEl>
                                          <p:spTgt spid="17426"/>
                                        </p:tgtEl>
                                        <p:attrNameLst>
                                          <p:attrName>style.visibility</p:attrName>
                                        </p:attrNameLst>
                                      </p:cBhvr>
                                      <p:to>
                                        <p:strVal val="visible"/>
                                      </p:to>
                                    </p:set>
                                    <p:anim calcmode="lin" valueType="num">
                                      <p:cBhvr additive="base">
                                        <p:cTn id="71" dur="300" fill="hold"/>
                                        <p:tgtEl>
                                          <p:spTgt spid="17426"/>
                                        </p:tgtEl>
                                        <p:attrNameLst>
                                          <p:attrName>ppt_x</p:attrName>
                                        </p:attrNameLst>
                                      </p:cBhvr>
                                      <p:tavLst>
                                        <p:tav tm="0">
                                          <p:val>
                                            <p:strVal val="0-#ppt_w/2"/>
                                          </p:val>
                                        </p:tav>
                                        <p:tav tm="100000">
                                          <p:val>
                                            <p:strVal val="#ppt_x"/>
                                          </p:val>
                                        </p:tav>
                                      </p:tavLst>
                                    </p:anim>
                                    <p:anim calcmode="lin" valueType="num">
                                      <p:cBhvr additive="base">
                                        <p:cTn id="72" dur="300" fill="hold"/>
                                        <p:tgtEl>
                                          <p:spTgt spid="17426"/>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7427"/>
                                        </p:tgtEl>
                                        <p:attrNameLst>
                                          <p:attrName>style.visibility</p:attrName>
                                        </p:attrNameLst>
                                      </p:cBhvr>
                                      <p:to>
                                        <p:strVal val="visible"/>
                                      </p:to>
                                    </p:set>
                                    <p:anim calcmode="lin" valueType="num">
                                      <p:cBhvr additive="base">
                                        <p:cTn id="75" dur="300" fill="hold"/>
                                        <p:tgtEl>
                                          <p:spTgt spid="17427"/>
                                        </p:tgtEl>
                                        <p:attrNameLst>
                                          <p:attrName>ppt_x</p:attrName>
                                        </p:attrNameLst>
                                      </p:cBhvr>
                                      <p:tavLst>
                                        <p:tav tm="0">
                                          <p:val>
                                            <p:strVal val="0-#ppt_w/2"/>
                                          </p:val>
                                        </p:tav>
                                        <p:tav tm="100000">
                                          <p:val>
                                            <p:strVal val="#ppt_x"/>
                                          </p:val>
                                        </p:tav>
                                      </p:tavLst>
                                    </p:anim>
                                    <p:anim calcmode="lin" valueType="num">
                                      <p:cBhvr additive="base">
                                        <p:cTn id="76" dur="300" fill="hold"/>
                                        <p:tgtEl>
                                          <p:spTgt spid="17427"/>
                                        </p:tgtEl>
                                        <p:attrNameLst>
                                          <p:attrName>ppt_y</p:attrName>
                                        </p:attrNameLst>
                                      </p:cBhvr>
                                      <p:tavLst>
                                        <p:tav tm="0">
                                          <p:val>
                                            <p:strVal val="#ppt_y"/>
                                          </p:val>
                                        </p:tav>
                                        <p:tav tm="100000">
                                          <p:val>
                                            <p:strVal val="#ppt_y"/>
                                          </p:val>
                                        </p:tav>
                                      </p:tavLst>
                                    </p:anim>
                                  </p:childTnLst>
                                </p:cTn>
                              </p:par>
                            </p:childTnLst>
                          </p:cTn>
                        </p:par>
                        <p:par>
                          <p:cTn id="77" fill="hold">
                            <p:stCondLst>
                              <p:cond delay="6019"/>
                            </p:stCondLst>
                            <p:childTnLst>
                              <p:par>
                                <p:cTn id="78" presetID="22" presetClass="entr" presetSubtype="8" fill="hold" grpId="0" nodeType="afterEffect">
                                  <p:stCondLst>
                                    <p:cond delay="0"/>
                                  </p:stCondLst>
                                  <p:childTnLst>
                                    <p:set>
                                      <p:cBhvr>
                                        <p:cTn id="79" dur="1" fill="hold">
                                          <p:stCondLst>
                                            <p:cond delay="0"/>
                                          </p:stCondLst>
                                        </p:cTn>
                                        <p:tgtEl>
                                          <p:spTgt spid="17419"/>
                                        </p:tgtEl>
                                        <p:attrNameLst>
                                          <p:attrName>style.visibility</p:attrName>
                                        </p:attrNameLst>
                                      </p:cBhvr>
                                      <p:to>
                                        <p:strVal val="visible"/>
                                      </p:to>
                                    </p:set>
                                    <p:animEffect transition="in" filter="wipe(left)">
                                      <p:cBhvr>
                                        <p:cTn id="80" dur="500"/>
                                        <p:tgtEl>
                                          <p:spTgt spid="17419"/>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17420"/>
                                        </p:tgtEl>
                                        <p:attrNameLst>
                                          <p:attrName>style.visibility</p:attrName>
                                        </p:attrNameLst>
                                      </p:cBhvr>
                                      <p:to>
                                        <p:strVal val="visible"/>
                                      </p:to>
                                    </p:set>
                                    <p:animEffect transition="in" filter="wipe(left)">
                                      <p:cBhvr>
                                        <p:cTn id="83" dur="500"/>
                                        <p:tgtEl>
                                          <p:spTgt spid="17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bldLvl="0" animBg="1"/>
      <p:bldP spid="17413" grpId="0" bldLvl="0" animBg="1" autoUpdateAnimBg="0"/>
      <p:bldP spid="17414" grpId="0" autoUpdateAnimBg="0"/>
      <p:bldP spid="17416" grpId="0" bldLvl="0" animBg="1" autoUpdateAnimBg="0"/>
      <p:bldP spid="17417" grpId="0" autoUpdateAnimBg="0"/>
      <p:bldP spid="17419" grpId="0" bldLvl="0" animBg="1" autoUpdateAnimBg="0"/>
      <p:bldP spid="17420" grpId="0" autoUpdateAnimBg="0"/>
      <p:bldP spid="17422" grpId="0" bldLvl="0" animBg="1" autoUpdateAnimBg="0"/>
      <p:bldP spid="17423" grpId="0" bldLvl="0" animBg="1" autoUpdateAnimBg="0"/>
      <p:bldP spid="17424" grpId="0" bldLvl="0" animBg="1" autoUpdateAnimBg="0"/>
      <p:bldP spid="17425" grpId="0" bldLvl="0" animBg="1" autoUpdateAnimBg="0"/>
      <p:bldP spid="17426" grpId="0" bldLvl="0" animBg="1" autoUpdateAnimBg="0"/>
      <p:bldP spid="17427" grpId="0" bldLvl="0" animBg="1" autoUpdateAnimBg="0"/>
      <p:bldP spid="17428" grpId="0" bldLvl="0" animBg="1"/>
      <p:bldP spid="17429" grpId="0" bldLvl="0" animBg="1"/>
      <p:bldP spid="17430" grpId="0" bldLvl="0" animBg="1"/>
      <p:bldP spid="17431" grpId="0" bldLvl="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35842" name="Group 2"/>
          <p:cNvGrpSpPr/>
          <p:nvPr/>
        </p:nvGrpSpPr>
        <p:grpSpPr bwMode="auto">
          <a:xfrm>
            <a:off x="3446087" y="2559368"/>
            <a:ext cx="7240963" cy="1475331"/>
            <a:chOff x="29785" y="135332"/>
            <a:chExt cx="7240574" cy="1476176"/>
          </a:xfrm>
        </p:grpSpPr>
        <p:sp>
          <p:nvSpPr>
            <p:cNvPr id="35843" name="TextBox 6"/>
            <p:cNvSpPr txBox="1">
              <a:spLocks noChangeArrowheads="1"/>
            </p:cNvSpPr>
            <p:nvPr/>
          </p:nvSpPr>
          <p:spPr bwMode="auto">
            <a:xfrm>
              <a:off x="610280" y="135332"/>
              <a:ext cx="5109844" cy="107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8F8F8"/>
                  </a:solidFill>
                  <a:latin typeface="微软雅黑" panose="020B0503020204020204" pitchFamily="34" charset="-122"/>
                  <a:ea typeface="微软雅黑" panose="020B0503020204020204" pitchFamily="34" charset="-122"/>
                </a:rPr>
                <a:t>五、</a:t>
              </a:r>
              <a:r>
                <a:rPr lang="zh-CN" altLang="en-US" sz="3200">
                  <a:solidFill>
                    <a:srgbClr val="F8F8F8"/>
                  </a:solidFill>
                  <a:latin typeface="微软雅黑" panose="020B0503020204020204" pitchFamily="34" charset="-122"/>
                  <a:ea typeface="微软雅黑" panose="020B0503020204020204" pitchFamily="34" charset="-122"/>
                  <a:sym typeface="+mn-ea"/>
                </a:rPr>
                <a:t>进度安排计划</a:t>
              </a:r>
              <a:endParaRPr lang="zh-CN" altLang="en-US" sz="3200">
                <a:solidFill>
                  <a:srgbClr val="F8F8F8"/>
                </a:solidFill>
                <a:latin typeface="微软雅黑" panose="020B0503020204020204" pitchFamily="34" charset="-122"/>
                <a:ea typeface="微软雅黑" panose="020B0503020204020204" pitchFamily="34" charset="-122"/>
              </a:endParaRPr>
            </a:p>
            <a:p>
              <a:pPr eaLnBrk="1" hangingPunct="1"/>
              <a:endParaRPr lang="zh-CN" altLang="en-US" sz="3200" b="1">
                <a:solidFill>
                  <a:srgbClr val="F8F8F8"/>
                </a:solidFill>
                <a:latin typeface="微软雅黑" panose="020B0503020204020204" pitchFamily="34" charset="-122"/>
                <a:ea typeface="微软雅黑" panose="020B0503020204020204" pitchFamily="34" charset="-122"/>
              </a:endParaRPr>
            </a:p>
          </p:txBody>
        </p:sp>
        <p:sp>
          <p:nvSpPr>
            <p:cNvPr id="35845" name="TextBox 15"/>
            <p:cNvSpPr txBox="1">
              <a:spLocks noChangeArrowheads="1"/>
            </p:cNvSpPr>
            <p:nvPr/>
          </p:nvSpPr>
          <p:spPr bwMode="auto">
            <a:xfrm>
              <a:off x="29785" y="1212500"/>
              <a:ext cx="7240574" cy="399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rgbClr val="F8F8F8"/>
                </a:solidFill>
                <a:latin typeface="微软雅黑" panose="020B0503020204020204" pitchFamily="34" charset="-122"/>
                <a:ea typeface="微软雅黑" panose="020B0503020204020204" pitchFamily="34" charset="-122"/>
              </a:endParaRPr>
            </a:p>
          </p:txBody>
        </p:sp>
      </p:grpSp>
      <p:cxnSp>
        <p:nvCxnSpPr>
          <p:cNvPr id="35846" name="直接连接符 10"/>
          <p:cNvCxnSpPr>
            <a:cxnSpLocks noChangeShapeType="1"/>
          </p:cNvCxnSpPr>
          <p:nvPr/>
        </p:nvCxnSpPr>
        <p:spPr bwMode="auto">
          <a:xfrm flipH="1">
            <a:off x="3436303" y="3264535"/>
            <a:ext cx="8620125" cy="0"/>
          </a:xfrm>
          <a:prstGeom prst="line">
            <a:avLst/>
          </a:prstGeom>
          <a:noFill/>
          <a:ln w="9525" cmpd="sng">
            <a:solidFill>
              <a:srgbClr val="F8F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47" name="Group 7"/>
          <p:cNvGrpSpPr/>
          <p:nvPr/>
        </p:nvGrpSpPr>
        <p:grpSpPr bwMode="auto">
          <a:xfrm>
            <a:off x="1359853" y="2228850"/>
            <a:ext cx="2093912" cy="2122488"/>
            <a:chOff x="0" y="0"/>
            <a:chExt cx="2093913" cy="2122488"/>
          </a:xfrm>
        </p:grpSpPr>
        <p:sp>
          <p:nvSpPr>
            <p:cNvPr id="35848" name="Freeform 6"/>
            <p:cNvSpPr>
              <a:spLocks noEditPoints="1"/>
            </p:cNvSpPr>
            <p:nvPr/>
          </p:nvSpPr>
          <p:spPr bwMode="auto">
            <a:xfrm>
              <a:off x="0" y="0"/>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35849" name="组合 2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3912" y="386351"/>
              <a:ext cx="1304544" cy="129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advTm="4272">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5846"/>
                                        </p:tgtEl>
                                        <p:attrNameLst>
                                          <p:attrName>style.visibility</p:attrName>
                                        </p:attrNameLst>
                                      </p:cBhvr>
                                      <p:to>
                                        <p:strVal val="visible"/>
                                      </p:to>
                                    </p:set>
                                    <p:anim calcmode="lin" valueType="num">
                                      <p:cBhvr additive="base">
                                        <p:cTn id="7" dur="500" fill="hold"/>
                                        <p:tgtEl>
                                          <p:spTgt spid="35846"/>
                                        </p:tgtEl>
                                        <p:attrNameLst>
                                          <p:attrName>ppt_x</p:attrName>
                                        </p:attrNameLst>
                                      </p:cBhvr>
                                      <p:tavLst>
                                        <p:tav tm="0">
                                          <p:val>
                                            <p:strVal val="1+#ppt_w/2"/>
                                          </p:val>
                                        </p:tav>
                                        <p:tav tm="100000">
                                          <p:val>
                                            <p:strVal val="#ppt_x"/>
                                          </p:val>
                                        </p:tav>
                                      </p:tavLst>
                                    </p:anim>
                                    <p:anim calcmode="lin" valueType="num">
                                      <p:cBhvr additive="base">
                                        <p:cTn id="8" dur="500" fill="hold"/>
                                        <p:tgtEl>
                                          <p:spTgt spid="3584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42" fill="hold" nodeType="afterEffect">
                                  <p:stCondLst>
                                    <p:cond delay="0"/>
                                  </p:stCondLst>
                                  <p:childTnLst>
                                    <p:set>
                                      <p:cBhvr>
                                        <p:cTn id="11" dur="1" fill="hold">
                                          <p:stCondLst>
                                            <p:cond delay="0"/>
                                          </p:stCondLst>
                                        </p:cTn>
                                        <p:tgtEl>
                                          <p:spTgt spid="35842"/>
                                        </p:tgtEl>
                                        <p:attrNameLst>
                                          <p:attrName>style.visibility</p:attrName>
                                        </p:attrNameLst>
                                      </p:cBhvr>
                                      <p:to>
                                        <p:strVal val="visible"/>
                                      </p:to>
                                    </p:set>
                                    <p:animEffect transition="in" filter="barn(outHorizontal)">
                                      <p:cBhvr>
                                        <p:cTn id="12" dur="1000"/>
                                        <p:tgtEl>
                                          <p:spTgt spid="35842"/>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35847"/>
                                        </p:tgtEl>
                                        <p:attrNameLst>
                                          <p:attrName>style.visibility</p:attrName>
                                        </p:attrNameLst>
                                      </p:cBhvr>
                                      <p:to>
                                        <p:strVal val="visible"/>
                                      </p:to>
                                    </p:set>
                                    <p:anim calcmode="lin" valueType="num">
                                      <p:cBhvr>
                                        <p:cTn id="16" dur="300" fill="hold"/>
                                        <p:tgtEl>
                                          <p:spTgt spid="35847"/>
                                        </p:tgtEl>
                                        <p:attrNameLst>
                                          <p:attrName>ppt_w</p:attrName>
                                        </p:attrNameLst>
                                      </p:cBhvr>
                                      <p:tavLst>
                                        <p:tav tm="0">
                                          <p:val>
                                            <p:fltVal val="0"/>
                                          </p:val>
                                        </p:tav>
                                        <p:tav tm="100000">
                                          <p:val>
                                            <p:strVal val="#ppt_w"/>
                                          </p:val>
                                        </p:tav>
                                      </p:tavLst>
                                    </p:anim>
                                    <p:anim calcmode="lin" valueType="num">
                                      <p:cBhvr>
                                        <p:cTn id="17" dur="300" fill="hold"/>
                                        <p:tgtEl>
                                          <p:spTgt spid="35847"/>
                                        </p:tgtEl>
                                        <p:attrNameLst>
                                          <p:attrName>ppt_h</p:attrName>
                                        </p:attrNameLst>
                                      </p:cBhvr>
                                      <p:tavLst>
                                        <p:tav tm="0">
                                          <p:val>
                                            <p:fltVal val="0"/>
                                          </p:val>
                                        </p:tav>
                                        <p:tav tm="100000">
                                          <p:val>
                                            <p:strVal val="#ppt_h"/>
                                          </p:val>
                                        </p:tav>
                                      </p:tavLst>
                                    </p:anim>
                                    <p:animEffect transition="in" filter="fade">
                                      <p:cBhvr>
                                        <p:cTn id="18" dur="300"/>
                                        <p:tgtEl>
                                          <p:spTgt spid="35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1420120" y="6472459"/>
            <a:ext cx="329076" cy="227454"/>
            <a:chOff x="2028285" y="6384434"/>
            <a:chExt cx="329076" cy="226989"/>
          </a:xfrm>
        </p:grpSpPr>
        <p:sp>
          <p:nvSpPr>
            <p:cNvPr id="52" name="平行四边形 51"/>
            <p:cNvSpPr/>
            <p:nvPr/>
          </p:nvSpPr>
          <p:spPr>
            <a:xfrm flipH="1">
              <a:off x="2028285" y="6384434"/>
              <a:ext cx="219384" cy="226989"/>
            </a:xfrm>
            <a:prstGeom prst="parallelogram">
              <a:avLst>
                <a:gd name="adj" fmla="val 71039"/>
              </a:avLst>
            </a:prstGeom>
            <a:solidFill>
              <a:srgbClr val="1C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平行四边形 52"/>
            <p:cNvSpPr/>
            <p:nvPr/>
          </p:nvSpPr>
          <p:spPr>
            <a:xfrm flipH="1">
              <a:off x="2137977" y="6384434"/>
              <a:ext cx="219384" cy="226989"/>
            </a:xfrm>
            <a:prstGeom prst="parallelogram">
              <a:avLst>
                <a:gd name="adj" fmla="val 71039"/>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五边形 53"/>
          <p:cNvSpPr/>
          <p:nvPr/>
        </p:nvSpPr>
        <p:spPr>
          <a:xfrm rot="10800000" flipV="1">
            <a:off x="11498823" y="216024"/>
            <a:ext cx="695400" cy="576064"/>
          </a:xfrm>
          <a:prstGeom prst="homePlate">
            <a:avLst/>
          </a:prstGeom>
          <a:solidFill>
            <a:srgbClr val="1C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a:off x="2223" y="0"/>
            <a:ext cx="1224136" cy="216024"/>
          </a:xfrm>
          <a:prstGeom prst="rect">
            <a:avLst/>
          </a:prstGeom>
          <a:solidFill>
            <a:srgbClr val="1C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287020" y="331470"/>
            <a:ext cx="2886075" cy="460375"/>
          </a:xfrm>
          <a:prstGeom prst="rect">
            <a:avLst/>
          </a:prstGeom>
          <a:noFill/>
        </p:spPr>
        <p:txBody>
          <a:bodyPr wrap="square" rtlCol="0">
            <a:spAutoFit/>
          </a:bodyPr>
          <a:lstStyle/>
          <a:p>
            <a:r>
              <a:rPr lang="zh-CN" altLang="en-US" sz="2400" b="1" dirty="0">
                <a:solidFill>
                  <a:srgbClr val="58595B"/>
                </a:solidFill>
                <a:latin typeface="微软雅黑" panose="020B0503020204020204" pitchFamily="34" charset="-122"/>
                <a:ea typeface="微软雅黑" panose="020B0503020204020204" pitchFamily="34" charset="-122"/>
              </a:rPr>
              <a:t>主要进度计划</a:t>
            </a:r>
            <a:endParaRPr lang="zh-CN" altLang="en-US" sz="2400" b="1" dirty="0">
              <a:solidFill>
                <a:srgbClr val="58595B"/>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348615" y="3338830"/>
            <a:ext cx="11591290" cy="179705"/>
            <a:chOff x="1417897" y="3339000"/>
            <a:chExt cx="9358623" cy="180000"/>
          </a:xfrm>
        </p:grpSpPr>
        <p:cxnSp>
          <p:nvCxnSpPr>
            <p:cNvPr id="58" name="直接连接符 57"/>
            <p:cNvCxnSpPr/>
            <p:nvPr/>
          </p:nvCxnSpPr>
          <p:spPr>
            <a:xfrm>
              <a:off x="1417897" y="3429000"/>
              <a:ext cx="9358623" cy="0"/>
            </a:xfrm>
            <a:prstGeom prst="line">
              <a:avLst/>
            </a:prstGeom>
            <a:ln w="19050">
              <a:solidFill>
                <a:srgbClr val="BEBEBE"/>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2894326" y="3339000"/>
              <a:ext cx="180000" cy="180000"/>
            </a:xfrm>
            <a:prstGeom prst="ellipse">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60" name="椭圆 59"/>
            <p:cNvSpPr/>
            <p:nvPr/>
          </p:nvSpPr>
          <p:spPr>
            <a:xfrm>
              <a:off x="4871864" y="3339000"/>
              <a:ext cx="180000" cy="180000"/>
            </a:xfrm>
            <a:prstGeom prst="ellipse">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61" name="椭圆 60"/>
            <p:cNvSpPr/>
            <p:nvPr/>
          </p:nvSpPr>
          <p:spPr>
            <a:xfrm>
              <a:off x="6849402" y="3339000"/>
              <a:ext cx="180000" cy="180000"/>
            </a:xfrm>
            <a:prstGeom prst="ellipse">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62" name="椭圆 61"/>
            <p:cNvSpPr/>
            <p:nvPr/>
          </p:nvSpPr>
          <p:spPr>
            <a:xfrm>
              <a:off x="8826941" y="3339000"/>
              <a:ext cx="180000" cy="180000"/>
            </a:xfrm>
            <a:prstGeom prst="ellipse">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grpSp>
        <p:nvGrpSpPr>
          <p:cNvPr id="63" name="组合 62"/>
          <p:cNvGrpSpPr/>
          <p:nvPr/>
        </p:nvGrpSpPr>
        <p:grpSpPr>
          <a:xfrm>
            <a:off x="1376680" y="1892810"/>
            <a:ext cx="9104631" cy="1333638"/>
            <a:chOff x="2306444" y="1665205"/>
            <a:chExt cx="8013710" cy="1364016"/>
          </a:xfrm>
        </p:grpSpPr>
        <p:sp>
          <p:nvSpPr>
            <p:cNvPr id="64" name="任意多边形 63"/>
            <p:cNvSpPr/>
            <p:nvPr/>
          </p:nvSpPr>
          <p:spPr>
            <a:xfrm>
              <a:off x="4684668" y="1669015"/>
              <a:ext cx="1146212" cy="1356296"/>
            </a:xfrm>
            <a:custGeom>
              <a:avLst/>
              <a:gdLst>
                <a:gd name="connsiteX0" fmla="*/ 573106 w 1146212"/>
                <a:gd name="connsiteY0" fmla="*/ 0 h 1356296"/>
                <a:gd name="connsiteX1" fmla="*/ 1146212 w 1146212"/>
                <a:gd name="connsiteY1" fmla="*/ 573106 h 1356296"/>
                <a:gd name="connsiteX2" fmla="*/ 688607 w 1146212"/>
                <a:gd name="connsiteY2" fmla="*/ 1134569 h 1356296"/>
                <a:gd name="connsiteX3" fmla="*/ 644343 w 1146212"/>
                <a:gd name="connsiteY3" fmla="*/ 1139031 h 1356296"/>
                <a:gd name="connsiteX4" fmla="*/ 570739 w 1146212"/>
                <a:gd name="connsiteY4" fmla="*/ 1356296 h 1356296"/>
                <a:gd name="connsiteX5" fmla="*/ 496969 w 1146212"/>
                <a:gd name="connsiteY5" fmla="*/ 1138537 h 1356296"/>
                <a:gd name="connsiteX6" fmla="*/ 457605 w 1146212"/>
                <a:gd name="connsiteY6" fmla="*/ 1134569 h 1356296"/>
                <a:gd name="connsiteX7" fmla="*/ 0 w 1146212"/>
                <a:gd name="connsiteY7" fmla="*/ 573106 h 1356296"/>
                <a:gd name="connsiteX8" fmla="*/ 573106 w 1146212"/>
                <a:gd name="connsiteY8" fmla="*/ 0 h 135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212" h="1356296">
                  <a:moveTo>
                    <a:pt x="573106" y="0"/>
                  </a:moveTo>
                  <a:cubicBezTo>
                    <a:pt x="889624" y="0"/>
                    <a:pt x="1146212" y="256588"/>
                    <a:pt x="1146212" y="573106"/>
                  </a:cubicBezTo>
                  <a:cubicBezTo>
                    <a:pt x="1146212" y="850059"/>
                    <a:pt x="949762" y="1081129"/>
                    <a:pt x="688607" y="1134569"/>
                  </a:cubicBezTo>
                  <a:lnTo>
                    <a:pt x="644343" y="1139031"/>
                  </a:lnTo>
                  <a:lnTo>
                    <a:pt x="570739" y="1356296"/>
                  </a:lnTo>
                  <a:lnTo>
                    <a:pt x="496969" y="1138537"/>
                  </a:lnTo>
                  <a:lnTo>
                    <a:pt x="457605" y="1134569"/>
                  </a:lnTo>
                  <a:cubicBezTo>
                    <a:pt x="196450" y="1081129"/>
                    <a:pt x="0" y="850059"/>
                    <a:pt x="0" y="573106"/>
                  </a:cubicBezTo>
                  <a:cubicBezTo>
                    <a:pt x="0" y="256588"/>
                    <a:pt x="256588" y="0"/>
                    <a:pt x="573106" y="0"/>
                  </a:cubicBezTo>
                  <a:close/>
                </a:path>
              </a:pathLst>
            </a:custGeom>
            <a:solidFill>
              <a:srgbClr val="CCCD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65" name="任意多边形 64"/>
            <p:cNvSpPr/>
            <p:nvPr/>
          </p:nvSpPr>
          <p:spPr>
            <a:xfrm>
              <a:off x="6867311" y="1665205"/>
              <a:ext cx="1146212" cy="1356296"/>
            </a:xfrm>
            <a:custGeom>
              <a:avLst/>
              <a:gdLst>
                <a:gd name="connsiteX0" fmla="*/ 573106 w 1146212"/>
                <a:gd name="connsiteY0" fmla="*/ 0 h 1356296"/>
                <a:gd name="connsiteX1" fmla="*/ 1146212 w 1146212"/>
                <a:gd name="connsiteY1" fmla="*/ 573106 h 1356296"/>
                <a:gd name="connsiteX2" fmla="*/ 688607 w 1146212"/>
                <a:gd name="connsiteY2" fmla="*/ 1134569 h 1356296"/>
                <a:gd name="connsiteX3" fmla="*/ 643946 w 1146212"/>
                <a:gd name="connsiteY3" fmla="*/ 1139071 h 1356296"/>
                <a:gd name="connsiteX4" fmla="*/ 570356 w 1146212"/>
                <a:gd name="connsiteY4" fmla="*/ 1356296 h 1356296"/>
                <a:gd name="connsiteX5" fmla="*/ 496572 w 1146212"/>
                <a:gd name="connsiteY5" fmla="*/ 1138497 h 1356296"/>
                <a:gd name="connsiteX6" fmla="*/ 457605 w 1146212"/>
                <a:gd name="connsiteY6" fmla="*/ 1134569 h 1356296"/>
                <a:gd name="connsiteX7" fmla="*/ 0 w 1146212"/>
                <a:gd name="connsiteY7" fmla="*/ 573106 h 1356296"/>
                <a:gd name="connsiteX8" fmla="*/ 573106 w 1146212"/>
                <a:gd name="connsiteY8" fmla="*/ 0 h 135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212" h="1356296">
                  <a:moveTo>
                    <a:pt x="573106" y="0"/>
                  </a:moveTo>
                  <a:cubicBezTo>
                    <a:pt x="889624" y="0"/>
                    <a:pt x="1146212" y="256588"/>
                    <a:pt x="1146212" y="573106"/>
                  </a:cubicBezTo>
                  <a:cubicBezTo>
                    <a:pt x="1146212" y="850059"/>
                    <a:pt x="949762" y="1081129"/>
                    <a:pt x="688607" y="1134569"/>
                  </a:cubicBezTo>
                  <a:lnTo>
                    <a:pt x="643946" y="1139071"/>
                  </a:lnTo>
                  <a:lnTo>
                    <a:pt x="570356" y="1356296"/>
                  </a:lnTo>
                  <a:lnTo>
                    <a:pt x="496572" y="1138497"/>
                  </a:lnTo>
                  <a:lnTo>
                    <a:pt x="457605" y="1134569"/>
                  </a:lnTo>
                  <a:cubicBezTo>
                    <a:pt x="196450" y="1081129"/>
                    <a:pt x="0" y="850059"/>
                    <a:pt x="0" y="573106"/>
                  </a:cubicBezTo>
                  <a:cubicBezTo>
                    <a:pt x="0" y="256588"/>
                    <a:pt x="256588" y="0"/>
                    <a:pt x="573106" y="0"/>
                  </a:cubicBezTo>
                  <a:close/>
                </a:path>
              </a:pathLst>
            </a:custGeom>
            <a:solidFill>
              <a:srgbClr val="CCCD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66" name="任意多边形 65"/>
            <p:cNvSpPr/>
            <p:nvPr/>
          </p:nvSpPr>
          <p:spPr>
            <a:xfrm>
              <a:off x="2538092" y="1669229"/>
              <a:ext cx="1146212" cy="1359992"/>
            </a:xfrm>
            <a:custGeom>
              <a:avLst/>
              <a:gdLst>
                <a:gd name="connsiteX0" fmla="*/ 573106 w 1146212"/>
                <a:gd name="connsiteY0" fmla="*/ 0 h 1359992"/>
                <a:gd name="connsiteX1" fmla="*/ 1146212 w 1146212"/>
                <a:gd name="connsiteY1" fmla="*/ 573106 h 1359992"/>
                <a:gd name="connsiteX2" fmla="*/ 688607 w 1146212"/>
                <a:gd name="connsiteY2" fmla="*/ 1134569 h 1359992"/>
                <a:gd name="connsiteX3" fmla="*/ 648089 w 1146212"/>
                <a:gd name="connsiteY3" fmla="*/ 1138653 h 1359992"/>
                <a:gd name="connsiteX4" fmla="*/ 573105 w 1146212"/>
                <a:gd name="connsiteY4" fmla="*/ 1359992 h 1359992"/>
                <a:gd name="connsiteX5" fmla="*/ 498122 w 1146212"/>
                <a:gd name="connsiteY5" fmla="*/ 1138653 h 1359992"/>
                <a:gd name="connsiteX6" fmla="*/ 457605 w 1146212"/>
                <a:gd name="connsiteY6" fmla="*/ 1134569 h 1359992"/>
                <a:gd name="connsiteX7" fmla="*/ 0 w 1146212"/>
                <a:gd name="connsiteY7" fmla="*/ 573106 h 1359992"/>
                <a:gd name="connsiteX8" fmla="*/ 573106 w 1146212"/>
                <a:gd name="connsiteY8" fmla="*/ 0 h 1359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212" h="1359992">
                  <a:moveTo>
                    <a:pt x="573106" y="0"/>
                  </a:moveTo>
                  <a:cubicBezTo>
                    <a:pt x="889624" y="0"/>
                    <a:pt x="1146212" y="256588"/>
                    <a:pt x="1146212" y="573106"/>
                  </a:cubicBezTo>
                  <a:cubicBezTo>
                    <a:pt x="1146212" y="850059"/>
                    <a:pt x="949762" y="1081129"/>
                    <a:pt x="688607" y="1134569"/>
                  </a:cubicBezTo>
                  <a:lnTo>
                    <a:pt x="648089" y="1138653"/>
                  </a:lnTo>
                  <a:lnTo>
                    <a:pt x="573105" y="1359992"/>
                  </a:lnTo>
                  <a:lnTo>
                    <a:pt x="498122" y="1138653"/>
                  </a:lnTo>
                  <a:lnTo>
                    <a:pt x="457605" y="1134569"/>
                  </a:lnTo>
                  <a:cubicBezTo>
                    <a:pt x="196450" y="1081129"/>
                    <a:pt x="0" y="850059"/>
                    <a:pt x="0" y="573106"/>
                  </a:cubicBezTo>
                  <a:cubicBezTo>
                    <a:pt x="0" y="256588"/>
                    <a:pt x="256588" y="0"/>
                    <a:pt x="573106" y="0"/>
                  </a:cubicBezTo>
                  <a:close/>
                </a:path>
              </a:pathLst>
            </a:custGeom>
            <a:solidFill>
              <a:srgbClr val="CCCDC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7" name="椭圆 66"/>
            <p:cNvSpPr/>
            <p:nvPr/>
          </p:nvSpPr>
          <p:spPr>
            <a:xfrm>
              <a:off x="2306444" y="1769769"/>
              <a:ext cx="1543721" cy="935229"/>
            </a:xfrm>
            <a:prstGeom prst="ellipse">
              <a:avLst/>
            </a:prstGeom>
            <a:solidFill>
              <a:srgbClr val="1BAC95"/>
            </a:solidFill>
            <a:ln>
              <a:noFill/>
            </a:ln>
            <a:effectLst>
              <a:innerShdw blurRad="3429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en-US" altLang="zh-CN" b="1" dirty="0">
                  <a:solidFill>
                    <a:schemeClr val="tx1"/>
                  </a:solidFill>
                  <a:latin typeface="微软雅黑" panose="020B0503020204020204" pitchFamily="34" charset="-122"/>
                  <a:ea typeface="微软雅黑" panose="020B0503020204020204" pitchFamily="34" charset="-122"/>
                </a:rPr>
                <a:t>2019.12</a:t>
              </a:r>
              <a:endParaRPr lang="en-US" altLang="zh-CN" b="1" dirty="0">
                <a:solidFill>
                  <a:schemeClr val="tx1"/>
                </a:solidFill>
                <a:latin typeface="微软雅黑" panose="020B0503020204020204" pitchFamily="34" charset="-122"/>
                <a:ea typeface="微软雅黑" panose="020B0503020204020204" pitchFamily="34" charset="-122"/>
              </a:endParaRPr>
            </a:p>
          </p:txBody>
        </p:sp>
        <p:sp>
          <p:nvSpPr>
            <p:cNvPr id="68" name="椭圆 67"/>
            <p:cNvSpPr/>
            <p:nvPr/>
          </p:nvSpPr>
          <p:spPr>
            <a:xfrm>
              <a:off x="4557519" y="1806923"/>
              <a:ext cx="1414780" cy="860425"/>
            </a:xfrm>
            <a:prstGeom prst="ellipse">
              <a:avLst/>
            </a:prstGeom>
            <a:solidFill>
              <a:srgbClr val="A9C16E"/>
            </a:solidFill>
            <a:ln>
              <a:noFill/>
            </a:ln>
            <a:effectLst>
              <a:innerShdw blurRad="3429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en-US" altLang="zh-CN" b="1" dirty="0">
                  <a:solidFill>
                    <a:schemeClr val="tx1"/>
                  </a:solidFill>
                  <a:latin typeface="微软雅黑" panose="020B0503020204020204" pitchFamily="34" charset="-122"/>
                  <a:ea typeface="微软雅黑" panose="020B0503020204020204" pitchFamily="34" charset="-122"/>
                </a:rPr>
                <a:t>2020.1</a:t>
              </a:r>
              <a:endParaRPr lang="en-US" altLang="zh-CN" b="1" dirty="0">
                <a:solidFill>
                  <a:schemeClr val="tx1"/>
                </a:solidFill>
                <a:latin typeface="微软雅黑" panose="020B0503020204020204" pitchFamily="34" charset="-122"/>
                <a:ea typeface="微软雅黑" panose="020B0503020204020204" pitchFamily="34" charset="-122"/>
              </a:endParaRPr>
            </a:p>
          </p:txBody>
        </p:sp>
        <p:sp>
          <p:nvSpPr>
            <p:cNvPr id="69" name="任意多边形 68"/>
            <p:cNvSpPr/>
            <p:nvPr/>
          </p:nvSpPr>
          <p:spPr>
            <a:xfrm>
              <a:off x="8985818" y="1669014"/>
              <a:ext cx="1146212" cy="1356296"/>
            </a:xfrm>
            <a:custGeom>
              <a:avLst/>
              <a:gdLst>
                <a:gd name="connsiteX0" fmla="*/ 573106 w 1146212"/>
                <a:gd name="connsiteY0" fmla="*/ 0 h 1356296"/>
                <a:gd name="connsiteX1" fmla="*/ 1146212 w 1146212"/>
                <a:gd name="connsiteY1" fmla="*/ 573106 h 1356296"/>
                <a:gd name="connsiteX2" fmla="*/ 688607 w 1146212"/>
                <a:gd name="connsiteY2" fmla="*/ 1134569 h 1356296"/>
                <a:gd name="connsiteX3" fmla="*/ 646792 w 1146212"/>
                <a:gd name="connsiteY3" fmla="*/ 1138784 h 1356296"/>
                <a:gd name="connsiteX4" fmla="*/ 573105 w 1146212"/>
                <a:gd name="connsiteY4" fmla="*/ 1356296 h 1356296"/>
                <a:gd name="connsiteX5" fmla="*/ 499418 w 1146212"/>
                <a:gd name="connsiteY5" fmla="*/ 1138784 h 1356296"/>
                <a:gd name="connsiteX6" fmla="*/ 457605 w 1146212"/>
                <a:gd name="connsiteY6" fmla="*/ 1134569 h 1356296"/>
                <a:gd name="connsiteX7" fmla="*/ 0 w 1146212"/>
                <a:gd name="connsiteY7" fmla="*/ 573106 h 1356296"/>
                <a:gd name="connsiteX8" fmla="*/ 573106 w 1146212"/>
                <a:gd name="connsiteY8" fmla="*/ 0 h 135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212" h="1356296">
                  <a:moveTo>
                    <a:pt x="573106" y="0"/>
                  </a:moveTo>
                  <a:cubicBezTo>
                    <a:pt x="889624" y="0"/>
                    <a:pt x="1146212" y="256588"/>
                    <a:pt x="1146212" y="573106"/>
                  </a:cubicBezTo>
                  <a:cubicBezTo>
                    <a:pt x="1146212" y="850059"/>
                    <a:pt x="949762" y="1081129"/>
                    <a:pt x="688607" y="1134569"/>
                  </a:cubicBezTo>
                  <a:lnTo>
                    <a:pt x="646792" y="1138784"/>
                  </a:lnTo>
                  <a:lnTo>
                    <a:pt x="573105" y="1356296"/>
                  </a:lnTo>
                  <a:lnTo>
                    <a:pt x="499418" y="1138784"/>
                  </a:lnTo>
                  <a:lnTo>
                    <a:pt x="457605" y="1134569"/>
                  </a:lnTo>
                  <a:cubicBezTo>
                    <a:pt x="196450" y="1081129"/>
                    <a:pt x="0" y="850059"/>
                    <a:pt x="0" y="573106"/>
                  </a:cubicBezTo>
                  <a:cubicBezTo>
                    <a:pt x="0" y="256588"/>
                    <a:pt x="256588" y="0"/>
                    <a:pt x="573106" y="0"/>
                  </a:cubicBezTo>
                  <a:close/>
                </a:path>
              </a:pathLst>
            </a:custGeom>
            <a:solidFill>
              <a:srgbClr val="CCCDC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0" name="椭圆 69"/>
            <p:cNvSpPr/>
            <p:nvPr/>
          </p:nvSpPr>
          <p:spPr>
            <a:xfrm>
              <a:off x="6716276" y="1769769"/>
              <a:ext cx="1393932" cy="950816"/>
            </a:xfrm>
            <a:prstGeom prst="ellipse">
              <a:avLst/>
            </a:prstGeom>
            <a:solidFill>
              <a:srgbClr val="F3AA32"/>
            </a:solidFill>
            <a:ln>
              <a:noFill/>
            </a:ln>
            <a:effectLst>
              <a:innerShdw blurRad="3429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en-US" altLang="zh-CN" b="1" dirty="0">
                  <a:solidFill>
                    <a:schemeClr val="tx1"/>
                  </a:solidFill>
                  <a:latin typeface="微软雅黑" panose="020B0503020204020204" pitchFamily="34" charset="-122"/>
                  <a:ea typeface="微软雅黑" panose="020B0503020204020204" pitchFamily="34" charset="-122"/>
                </a:rPr>
                <a:t>2020.2-2020.3</a:t>
              </a:r>
              <a:endParaRPr lang="en-US" altLang="zh-CN" b="1" dirty="0">
                <a:solidFill>
                  <a:schemeClr val="tx1"/>
                </a:solidFill>
                <a:latin typeface="微软雅黑" panose="020B0503020204020204" pitchFamily="34" charset="-122"/>
                <a:ea typeface="微软雅黑" panose="020B0503020204020204" pitchFamily="34" charset="-122"/>
              </a:endParaRPr>
            </a:p>
          </p:txBody>
        </p:sp>
        <p:sp>
          <p:nvSpPr>
            <p:cNvPr id="71" name="椭圆 70"/>
            <p:cNvSpPr/>
            <p:nvPr/>
          </p:nvSpPr>
          <p:spPr>
            <a:xfrm>
              <a:off x="8822264" y="1828870"/>
              <a:ext cx="1497890" cy="891715"/>
            </a:xfrm>
            <a:prstGeom prst="ellipse">
              <a:avLst/>
            </a:prstGeom>
            <a:solidFill>
              <a:srgbClr val="CA4C3D"/>
            </a:solidFill>
            <a:ln>
              <a:noFill/>
            </a:ln>
            <a:effectLst>
              <a:innerShdw blurRad="3429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en-US" altLang="zh-CN" b="1" dirty="0">
                  <a:solidFill>
                    <a:schemeClr val="tx1"/>
                  </a:solidFill>
                  <a:latin typeface="微软雅黑" panose="020B0503020204020204" pitchFamily="34" charset="-122"/>
                  <a:ea typeface="微软雅黑" panose="020B0503020204020204" pitchFamily="34" charset="-122"/>
                </a:rPr>
                <a:t>2020.4-2020.5</a:t>
              </a:r>
              <a:endParaRPr lang="en-US" altLang="zh-CN" b="1" dirty="0">
                <a:solidFill>
                  <a:schemeClr val="tx1"/>
                </a:solidFill>
                <a:latin typeface="微软雅黑" panose="020B0503020204020204" pitchFamily="34" charset="-122"/>
                <a:ea typeface="微软雅黑" panose="020B0503020204020204" pitchFamily="34" charset="-122"/>
              </a:endParaRPr>
            </a:p>
          </p:txBody>
        </p:sp>
      </p:grpSp>
      <p:sp>
        <p:nvSpPr>
          <p:cNvPr id="72" name="文本框 71"/>
          <p:cNvSpPr txBox="1"/>
          <p:nvPr/>
        </p:nvSpPr>
        <p:spPr>
          <a:xfrm>
            <a:off x="993775" y="3614420"/>
            <a:ext cx="2680335" cy="2168525"/>
          </a:xfrm>
          <a:prstGeom prst="rect">
            <a:avLst/>
          </a:prstGeom>
          <a:noFill/>
        </p:spPr>
        <p:txBody>
          <a:bodyPr wrap="square" rtlCol="0">
            <a:spAutoFit/>
          </a:bodyPr>
          <a:lstStyle/>
          <a:p>
            <a:pPr>
              <a:lnSpc>
                <a:spcPct val="150000"/>
              </a:lnSpc>
            </a:pPr>
            <a:r>
              <a:rPr lang="en-US" altLang="zh-CN" sz="1800" b="1" dirty="0">
                <a:solidFill>
                  <a:srgbClr val="5A5B5D"/>
                </a:solidFill>
                <a:latin typeface="微软雅黑" panose="020B0503020204020204" pitchFamily="34" charset="-122"/>
                <a:ea typeface="微软雅黑" panose="020B0503020204020204" pitchFamily="34" charset="-122"/>
              </a:rPr>
              <a:t>   完成系统需求说明书以及需求调研，以及各种设计文档，包括数据库设计和用例图顺序图、实体联系图等。</a:t>
            </a:r>
            <a:endParaRPr lang="en-US" altLang="zh-CN" sz="1800" b="1" dirty="0">
              <a:solidFill>
                <a:srgbClr val="5A5B5D"/>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100087" y="3744464"/>
            <a:ext cx="1728000" cy="1337945"/>
          </a:xfrm>
          <a:prstGeom prst="rect">
            <a:avLst/>
          </a:prstGeom>
          <a:noFill/>
        </p:spPr>
        <p:txBody>
          <a:bodyPr wrap="square" rtlCol="0">
            <a:spAutoFit/>
          </a:bodyPr>
          <a:lstStyle/>
          <a:p>
            <a:pPr>
              <a:lnSpc>
                <a:spcPct val="150000"/>
              </a:lnSpc>
            </a:pPr>
            <a:r>
              <a:rPr lang="zh-CN" altLang="en-US" sz="1800" b="1" dirty="0">
                <a:solidFill>
                  <a:srgbClr val="5A5B5D"/>
                </a:solidFill>
                <a:latin typeface="微软雅黑" panose="020B0503020204020204" pitchFamily="34" charset="-122"/>
                <a:ea typeface="微软雅黑" panose="020B0503020204020204" pitchFamily="34" charset="-122"/>
              </a:rPr>
              <a:t>完成前端静态页面的编码，同时撰写论文</a:t>
            </a:r>
            <a:endParaRPr lang="zh-CN" altLang="en-US" sz="1800" b="1" dirty="0">
              <a:solidFill>
                <a:srgbClr val="5A5B5D"/>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6388775" y="3744841"/>
            <a:ext cx="1728000" cy="1753235"/>
          </a:xfrm>
          <a:prstGeom prst="rect">
            <a:avLst/>
          </a:prstGeom>
          <a:noFill/>
        </p:spPr>
        <p:txBody>
          <a:bodyPr wrap="square" rtlCol="0">
            <a:spAutoFit/>
          </a:bodyPr>
          <a:lstStyle/>
          <a:p>
            <a:pPr>
              <a:lnSpc>
                <a:spcPct val="150000"/>
              </a:lnSpc>
            </a:pPr>
            <a:r>
              <a:rPr lang="zh-CN" altLang="en-US" sz="1800" b="1" dirty="0">
                <a:solidFill>
                  <a:srgbClr val="5A5B5D"/>
                </a:solidFill>
                <a:latin typeface="微软雅黑" panose="020B0503020204020204" pitchFamily="34" charset="-122"/>
                <a:ea typeface="微软雅黑" panose="020B0503020204020204" pitchFamily="34" charset="-122"/>
              </a:rPr>
              <a:t>后端代码编写，数据库的连接，撰写并对论文进行修改</a:t>
            </a:r>
            <a:endParaRPr lang="zh-CN" altLang="en-US" sz="1800" b="1" dirty="0">
              <a:solidFill>
                <a:srgbClr val="5A5B5D"/>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8886561" y="3744841"/>
            <a:ext cx="1728000" cy="922020"/>
          </a:xfrm>
          <a:prstGeom prst="rect">
            <a:avLst/>
          </a:prstGeom>
          <a:noFill/>
        </p:spPr>
        <p:txBody>
          <a:bodyPr wrap="square" rtlCol="0">
            <a:spAutoFit/>
          </a:bodyPr>
          <a:lstStyle/>
          <a:p>
            <a:pPr>
              <a:lnSpc>
                <a:spcPct val="150000"/>
              </a:lnSpc>
            </a:pPr>
            <a:r>
              <a:rPr lang="zh-CN" altLang="en-US" sz="1800" b="1" dirty="0">
                <a:solidFill>
                  <a:srgbClr val="5A5B5D"/>
                </a:solidFill>
                <a:latin typeface="微软雅黑" panose="020B0503020204020204" pitchFamily="34" charset="-122"/>
                <a:ea typeface="微软雅黑" panose="020B0503020204020204" pitchFamily="34" charset="-122"/>
              </a:rPr>
              <a:t>测试并修改漏洞</a:t>
            </a:r>
            <a:endParaRPr lang="zh-CN" altLang="en-US" sz="1800" b="1" dirty="0">
              <a:solidFill>
                <a:srgbClr val="5A5B5D"/>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blinds(horizontal)">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dissolv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2">
                                            <p:txEl>
                                              <p:pRg st="0" end="0"/>
                                            </p:txEl>
                                          </p:spTgt>
                                        </p:tgtEl>
                                        <p:attrNameLst>
                                          <p:attrName>style.visibility</p:attrName>
                                        </p:attrNameLst>
                                      </p:cBhvr>
                                      <p:to>
                                        <p:strVal val="visible"/>
                                      </p:to>
                                    </p:set>
                                    <p:anim calcmode="lin" valueType="num">
                                      <p:cBhvr additive="base">
                                        <p:cTn id="17"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3">
                                            <p:txEl>
                                              <p:pRg st="0" end="0"/>
                                            </p:txEl>
                                          </p:spTgt>
                                        </p:tgtEl>
                                        <p:attrNameLst>
                                          <p:attrName>style.visibility</p:attrName>
                                        </p:attrNameLst>
                                      </p:cBhvr>
                                      <p:to>
                                        <p:strVal val="visible"/>
                                      </p:to>
                                    </p:set>
                                    <p:animEffect transition="in" filter="dissolve">
                                      <p:cBhvr>
                                        <p:cTn id="23" dur="500"/>
                                        <p:tgtEl>
                                          <p:spTgt spid="7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4">
                                            <p:txEl>
                                              <p:pRg st="0" end="0"/>
                                            </p:txEl>
                                          </p:spTgt>
                                        </p:tgtEl>
                                        <p:attrNameLst>
                                          <p:attrName>style.visibility</p:attrName>
                                        </p:attrNameLst>
                                      </p:cBhvr>
                                      <p:to>
                                        <p:strVal val="visible"/>
                                      </p:to>
                                    </p:set>
                                    <p:animEffect transition="in" filter="blinds(horizontal)">
                                      <p:cBhvr>
                                        <p:cTn id="28" dur="500"/>
                                        <p:tgtEl>
                                          <p:spTgt spid="7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5">
                                            <p:txEl>
                                              <p:pRg st="0" end="0"/>
                                            </p:txEl>
                                          </p:spTgt>
                                        </p:tgtEl>
                                        <p:attrNameLst>
                                          <p:attrName>style.visibility</p:attrName>
                                        </p:attrNameLst>
                                      </p:cBhvr>
                                      <p:to>
                                        <p:strVal val="visible"/>
                                      </p:to>
                                    </p:set>
                                    <p:animEffect transition="in" filter="blinds(horizontal)">
                                      <p:cBhvr>
                                        <p:cTn id="33" dur="500"/>
                                        <p:tgtEl>
                                          <p:spTgt spid="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3010" name="Oval 5"/>
          <p:cNvSpPr>
            <a:spLocks noChangeArrowheads="1"/>
          </p:cNvSpPr>
          <p:nvPr/>
        </p:nvSpPr>
        <p:spPr bwMode="auto">
          <a:xfrm>
            <a:off x="1416050" y="1758950"/>
            <a:ext cx="3000375" cy="3019425"/>
          </a:xfrm>
          <a:prstGeom prst="ellipse">
            <a:avLst/>
          </a:prstGeom>
          <a:solidFill>
            <a:srgbClr val="F3F3F3"/>
          </a:solidFill>
          <a:ln w="9525" cmpd="sng">
            <a:solidFill>
              <a:schemeClr val="bg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21A3D0"/>
              </a:solidFill>
            </a:endParaRPr>
          </a:p>
        </p:txBody>
      </p:sp>
      <p:sp>
        <p:nvSpPr>
          <p:cNvPr id="43011" name="Freeform 6"/>
          <p:cNvSpPr/>
          <p:nvPr/>
        </p:nvSpPr>
        <p:spPr bwMode="auto">
          <a:xfrm>
            <a:off x="3856038" y="2070100"/>
            <a:ext cx="8340725" cy="2527300"/>
          </a:xfrm>
          <a:custGeom>
            <a:avLst/>
            <a:gdLst>
              <a:gd name="T0" fmla="*/ 206 w 10932"/>
              <a:gd name="T1" fmla="*/ 0 h 3294"/>
              <a:gd name="T2" fmla="*/ 10932 w 10932"/>
              <a:gd name="T3" fmla="*/ 0 h 3294"/>
              <a:gd name="T4" fmla="*/ 10932 w 10932"/>
              <a:gd name="T5" fmla="*/ 3294 h 3294"/>
              <a:gd name="T6" fmla="*/ 0 w 10932"/>
              <a:gd name="T7" fmla="*/ 3294 h 3294"/>
              <a:gd name="T8" fmla="*/ 892 w 10932"/>
              <a:gd name="T9" fmla="*/ 1564 h 3294"/>
              <a:gd name="T10" fmla="*/ 206 w 10932"/>
              <a:gd name="T11" fmla="*/ 0 h 3294"/>
            </a:gdLst>
            <a:ahLst/>
            <a:cxnLst>
              <a:cxn ang="0">
                <a:pos x="T0" y="T1"/>
              </a:cxn>
              <a:cxn ang="0">
                <a:pos x="T2" y="T3"/>
              </a:cxn>
              <a:cxn ang="0">
                <a:pos x="T4" y="T5"/>
              </a:cxn>
              <a:cxn ang="0">
                <a:pos x="T6" y="T7"/>
              </a:cxn>
              <a:cxn ang="0">
                <a:pos x="T8" y="T9"/>
              </a:cxn>
              <a:cxn ang="0">
                <a:pos x="T10" y="T11"/>
              </a:cxn>
            </a:cxnLst>
            <a:rect l="0" t="0" r="r" b="b"/>
            <a:pathLst>
              <a:path w="10932" h="3294">
                <a:moveTo>
                  <a:pt x="206" y="0"/>
                </a:moveTo>
                <a:lnTo>
                  <a:pt x="10932" y="0"/>
                </a:lnTo>
                <a:lnTo>
                  <a:pt x="10932" y="3294"/>
                </a:lnTo>
                <a:lnTo>
                  <a:pt x="0" y="3294"/>
                </a:lnTo>
                <a:cubicBezTo>
                  <a:pt x="540" y="2909"/>
                  <a:pt x="892" y="2277"/>
                  <a:pt x="892" y="1564"/>
                </a:cubicBezTo>
                <a:cubicBezTo>
                  <a:pt x="892" y="945"/>
                  <a:pt x="628" y="388"/>
                  <a:pt x="20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12" name="Freeform 7"/>
          <p:cNvSpPr/>
          <p:nvPr/>
        </p:nvSpPr>
        <p:spPr bwMode="auto">
          <a:xfrm>
            <a:off x="0" y="2070100"/>
            <a:ext cx="1974850" cy="2527300"/>
          </a:xfrm>
          <a:custGeom>
            <a:avLst/>
            <a:gdLst>
              <a:gd name="T0" fmla="*/ 0 w 2589"/>
              <a:gd name="T1" fmla="*/ 0 h 3294"/>
              <a:gd name="T2" fmla="*/ 2383 w 2589"/>
              <a:gd name="T3" fmla="*/ 0 h 3294"/>
              <a:gd name="T4" fmla="*/ 1697 w 2589"/>
              <a:gd name="T5" fmla="*/ 1564 h 3294"/>
              <a:gd name="T6" fmla="*/ 2589 w 2589"/>
              <a:gd name="T7" fmla="*/ 3294 h 3294"/>
              <a:gd name="T8" fmla="*/ 0 w 2589"/>
              <a:gd name="T9" fmla="*/ 3294 h 3294"/>
              <a:gd name="T10" fmla="*/ 0 w 2589"/>
              <a:gd name="T11" fmla="*/ 0 h 3294"/>
            </a:gdLst>
            <a:ahLst/>
            <a:cxnLst>
              <a:cxn ang="0">
                <a:pos x="T0" y="T1"/>
              </a:cxn>
              <a:cxn ang="0">
                <a:pos x="T2" y="T3"/>
              </a:cxn>
              <a:cxn ang="0">
                <a:pos x="T4" y="T5"/>
              </a:cxn>
              <a:cxn ang="0">
                <a:pos x="T6" y="T7"/>
              </a:cxn>
              <a:cxn ang="0">
                <a:pos x="T8" y="T9"/>
              </a:cxn>
              <a:cxn ang="0">
                <a:pos x="T10" y="T11"/>
              </a:cxn>
            </a:cxnLst>
            <a:rect l="0" t="0" r="r" b="b"/>
            <a:pathLst>
              <a:path w="2589" h="3294">
                <a:moveTo>
                  <a:pt x="0" y="0"/>
                </a:moveTo>
                <a:lnTo>
                  <a:pt x="2383" y="0"/>
                </a:lnTo>
                <a:cubicBezTo>
                  <a:pt x="1961" y="388"/>
                  <a:pt x="1697" y="945"/>
                  <a:pt x="1697" y="1564"/>
                </a:cubicBezTo>
                <a:cubicBezTo>
                  <a:pt x="1697" y="2277"/>
                  <a:pt x="2049" y="2909"/>
                  <a:pt x="2589" y="3294"/>
                </a:cubicBezTo>
                <a:lnTo>
                  <a:pt x="0" y="3294"/>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13" name="Freeform 8"/>
          <p:cNvSpPr>
            <a:spLocks noEditPoints="1"/>
          </p:cNvSpPr>
          <p:nvPr/>
        </p:nvSpPr>
        <p:spPr bwMode="auto">
          <a:xfrm>
            <a:off x="1717675" y="2357438"/>
            <a:ext cx="2509838" cy="2079625"/>
          </a:xfrm>
          <a:custGeom>
            <a:avLst/>
            <a:gdLst>
              <a:gd name="T0" fmla="*/ 1750 w 3291"/>
              <a:gd name="T1" fmla="*/ 2045 h 2711"/>
              <a:gd name="T2" fmla="*/ 124 w 3291"/>
              <a:gd name="T3" fmla="*/ 1828 h 2711"/>
              <a:gd name="T4" fmla="*/ 2796 w 3291"/>
              <a:gd name="T5" fmla="*/ 1897 h 2711"/>
              <a:gd name="T6" fmla="*/ 2758 w 3291"/>
              <a:gd name="T7" fmla="*/ 1846 h 2711"/>
              <a:gd name="T8" fmla="*/ 1737 w 3291"/>
              <a:gd name="T9" fmla="*/ 1944 h 2711"/>
              <a:gd name="T10" fmla="*/ 137 w 3291"/>
              <a:gd name="T11" fmla="*/ 1170 h 2711"/>
              <a:gd name="T12" fmla="*/ 1769 w 3291"/>
              <a:gd name="T13" fmla="*/ 1998 h 2711"/>
              <a:gd name="T14" fmla="*/ 2793 w 3291"/>
              <a:gd name="T15" fmla="*/ 1500 h 2711"/>
              <a:gd name="T16" fmla="*/ 1737 w 3291"/>
              <a:gd name="T17" fmla="*/ 1944 h 2711"/>
              <a:gd name="T18" fmla="*/ 2416 w 3291"/>
              <a:gd name="T19" fmla="*/ 1399 h 2711"/>
              <a:gd name="T20" fmla="*/ 2389 w 3291"/>
              <a:gd name="T21" fmla="*/ 1066 h 2711"/>
              <a:gd name="T22" fmla="*/ 686 w 3291"/>
              <a:gd name="T23" fmla="*/ 1043 h 2711"/>
              <a:gd name="T24" fmla="*/ 170 w 3291"/>
              <a:gd name="T25" fmla="*/ 1155 h 2711"/>
              <a:gd name="T26" fmla="*/ 1736 w 3291"/>
              <a:gd name="T27" fmla="*/ 2657 h 2711"/>
              <a:gd name="T28" fmla="*/ 136 w 3291"/>
              <a:gd name="T29" fmla="*/ 1883 h 2711"/>
              <a:gd name="T30" fmla="*/ 1769 w 3291"/>
              <a:gd name="T31" fmla="*/ 2711 h 2711"/>
              <a:gd name="T32" fmla="*/ 2792 w 3291"/>
              <a:gd name="T33" fmla="*/ 2213 h 2711"/>
              <a:gd name="T34" fmla="*/ 1736 w 3291"/>
              <a:gd name="T35" fmla="*/ 2657 h 2711"/>
              <a:gd name="T36" fmla="*/ 2573 w 3291"/>
              <a:gd name="T37" fmla="*/ 831 h 2711"/>
              <a:gd name="T38" fmla="*/ 2548 w 3291"/>
              <a:gd name="T39" fmla="*/ 890 h 2711"/>
              <a:gd name="T40" fmla="*/ 2565 w 3291"/>
              <a:gd name="T41" fmla="*/ 976 h 2711"/>
              <a:gd name="T42" fmla="*/ 2496 w 3291"/>
              <a:gd name="T43" fmla="*/ 1357 h 2711"/>
              <a:gd name="T44" fmla="*/ 2689 w 3291"/>
              <a:gd name="T45" fmla="*/ 1020 h 2711"/>
              <a:gd name="T46" fmla="*/ 2669 w 3291"/>
              <a:gd name="T47" fmla="*/ 940 h 2711"/>
              <a:gd name="T48" fmla="*/ 2686 w 3291"/>
              <a:gd name="T49" fmla="*/ 850 h 2711"/>
              <a:gd name="T50" fmla="*/ 2664 w 3291"/>
              <a:gd name="T51" fmla="*/ 547 h 2711"/>
              <a:gd name="T52" fmla="*/ 3272 w 3291"/>
              <a:gd name="T53" fmla="*/ 421 h 2711"/>
              <a:gd name="T54" fmla="*/ 1864 w 3291"/>
              <a:gd name="T55" fmla="*/ 11 h 2711"/>
              <a:gd name="T56" fmla="*/ 996 w 3291"/>
              <a:gd name="T57" fmla="*/ 69 h 2711"/>
              <a:gd name="T58" fmla="*/ 25 w 3291"/>
              <a:gd name="T59" fmla="*/ 185 h 2711"/>
              <a:gd name="T60" fmla="*/ 1157 w 3291"/>
              <a:gd name="T61" fmla="*/ 782 h 2711"/>
              <a:gd name="T62" fmla="*/ 2505 w 3291"/>
              <a:gd name="T63" fmla="*/ 575 h 2711"/>
              <a:gd name="T64" fmla="*/ 1514 w 3291"/>
              <a:gd name="T65" fmla="*/ 390 h 2711"/>
              <a:gd name="T66" fmla="*/ 2542 w 3291"/>
              <a:gd name="T67" fmla="*/ 495 h 2711"/>
              <a:gd name="T68" fmla="*/ 2317 w 3291"/>
              <a:gd name="T69" fmla="*/ 680 h 2711"/>
              <a:gd name="T70" fmla="*/ 759 w 3291"/>
              <a:gd name="T71" fmla="*/ 1043 h 2711"/>
              <a:gd name="T72" fmla="*/ 1124 w 3291"/>
              <a:gd name="T73" fmla="*/ 845 h 2711"/>
              <a:gd name="T74" fmla="*/ 2317 w 3291"/>
              <a:gd name="T75" fmla="*/ 680 h 2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91" h="2711">
                <a:moveTo>
                  <a:pt x="1729" y="2299"/>
                </a:moveTo>
                <a:cubicBezTo>
                  <a:pt x="1706" y="2214"/>
                  <a:pt x="1705" y="2127"/>
                  <a:pt x="1750" y="2045"/>
                </a:cubicBezTo>
                <a:lnTo>
                  <a:pt x="129" y="1525"/>
                </a:lnTo>
                <a:cubicBezTo>
                  <a:pt x="67" y="1606"/>
                  <a:pt x="52" y="1714"/>
                  <a:pt x="124" y="1828"/>
                </a:cubicBezTo>
                <a:lnTo>
                  <a:pt x="1762" y="2353"/>
                </a:lnTo>
                <a:lnTo>
                  <a:pt x="2796" y="1897"/>
                </a:lnTo>
                <a:cubicBezTo>
                  <a:pt x="2824" y="1885"/>
                  <a:pt x="2819" y="1866"/>
                  <a:pt x="2785" y="1855"/>
                </a:cubicBezTo>
                <a:lnTo>
                  <a:pt x="2758" y="1846"/>
                </a:lnTo>
                <a:lnTo>
                  <a:pt x="1729" y="2299"/>
                </a:lnTo>
                <a:close/>
                <a:moveTo>
                  <a:pt x="1737" y="1944"/>
                </a:moveTo>
                <a:cubicBezTo>
                  <a:pt x="1714" y="1859"/>
                  <a:pt x="1712" y="1772"/>
                  <a:pt x="1757" y="1689"/>
                </a:cubicBezTo>
                <a:lnTo>
                  <a:pt x="137" y="1170"/>
                </a:lnTo>
                <a:cubicBezTo>
                  <a:pt x="74" y="1251"/>
                  <a:pt x="59" y="1358"/>
                  <a:pt x="131" y="1473"/>
                </a:cubicBezTo>
                <a:lnTo>
                  <a:pt x="1769" y="1998"/>
                </a:lnTo>
                <a:lnTo>
                  <a:pt x="2803" y="1542"/>
                </a:lnTo>
                <a:cubicBezTo>
                  <a:pt x="2831" y="1529"/>
                  <a:pt x="2826" y="1510"/>
                  <a:pt x="2793" y="1500"/>
                </a:cubicBezTo>
                <a:lnTo>
                  <a:pt x="2765" y="1491"/>
                </a:lnTo>
                <a:lnTo>
                  <a:pt x="1737" y="1944"/>
                </a:lnTo>
                <a:close/>
                <a:moveTo>
                  <a:pt x="1791" y="1675"/>
                </a:moveTo>
                <a:lnTo>
                  <a:pt x="2416" y="1399"/>
                </a:lnTo>
                <a:lnTo>
                  <a:pt x="2463" y="1089"/>
                </a:lnTo>
                <a:lnTo>
                  <a:pt x="2389" y="1066"/>
                </a:lnTo>
                <a:cubicBezTo>
                  <a:pt x="2354" y="1324"/>
                  <a:pt x="1716" y="1343"/>
                  <a:pt x="1538" y="1343"/>
                </a:cubicBezTo>
                <a:cubicBezTo>
                  <a:pt x="1355" y="1343"/>
                  <a:pt x="686" y="1323"/>
                  <a:pt x="686" y="1043"/>
                </a:cubicBezTo>
                <a:lnTo>
                  <a:pt x="686" y="928"/>
                </a:lnTo>
                <a:lnTo>
                  <a:pt x="170" y="1155"/>
                </a:lnTo>
                <a:lnTo>
                  <a:pt x="1791" y="1675"/>
                </a:lnTo>
                <a:close/>
                <a:moveTo>
                  <a:pt x="1736" y="2657"/>
                </a:moveTo>
                <a:cubicBezTo>
                  <a:pt x="1713" y="2572"/>
                  <a:pt x="1712" y="2485"/>
                  <a:pt x="1757" y="2403"/>
                </a:cubicBezTo>
                <a:lnTo>
                  <a:pt x="136" y="1883"/>
                </a:lnTo>
                <a:cubicBezTo>
                  <a:pt x="74" y="1964"/>
                  <a:pt x="58" y="2072"/>
                  <a:pt x="131" y="2186"/>
                </a:cubicBezTo>
                <a:lnTo>
                  <a:pt x="1769" y="2711"/>
                </a:lnTo>
                <a:lnTo>
                  <a:pt x="2803" y="2255"/>
                </a:lnTo>
                <a:cubicBezTo>
                  <a:pt x="2831" y="2243"/>
                  <a:pt x="2826" y="2224"/>
                  <a:pt x="2792" y="2213"/>
                </a:cubicBezTo>
                <a:lnTo>
                  <a:pt x="2765" y="2204"/>
                </a:lnTo>
                <a:lnTo>
                  <a:pt x="1736" y="2657"/>
                </a:lnTo>
                <a:close/>
                <a:moveTo>
                  <a:pt x="2573" y="530"/>
                </a:moveTo>
                <a:lnTo>
                  <a:pt x="2573" y="831"/>
                </a:lnTo>
                <a:cubicBezTo>
                  <a:pt x="2562" y="833"/>
                  <a:pt x="2552" y="840"/>
                  <a:pt x="2551" y="850"/>
                </a:cubicBezTo>
                <a:lnTo>
                  <a:pt x="2548" y="890"/>
                </a:lnTo>
                <a:cubicBezTo>
                  <a:pt x="2547" y="912"/>
                  <a:pt x="2569" y="922"/>
                  <a:pt x="2567" y="940"/>
                </a:cubicBezTo>
                <a:lnTo>
                  <a:pt x="2565" y="976"/>
                </a:lnTo>
                <a:cubicBezTo>
                  <a:pt x="2564" y="990"/>
                  <a:pt x="2549" y="1002"/>
                  <a:pt x="2548" y="1020"/>
                </a:cubicBezTo>
                <a:lnTo>
                  <a:pt x="2496" y="1357"/>
                </a:lnTo>
                <a:cubicBezTo>
                  <a:pt x="2516" y="1397"/>
                  <a:pt x="2718" y="1398"/>
                  <a:pt x="2740" y="1357"/>
                </a:cubicBezTo>
                <a:lnTo>
                  <a:pt x="2689" y="1020"/>
                </a:lnTo>
                <a:cubicBezTo>
                  <a:pt x="2688" y="1002"/>
                  <a:pt x="2672" y="991"/>
                  <a:pt x="2671" y="976"/>
                </a:cubicBezTo>
                <a:lnTo>
                  <a:pt x="2669" y="940"/>
                </a:lnTo>
                <a:cubicBezTo>
                  <a:pt x="2668" y="921"/>
                  <a:pt x="2691" y="916"/>
                  <a:pt x="2689" y="891"/>
                </a:cubicBezTo>
                <a:lnTo>
                  <a:pt x="2686" y="850"/>
                </a:lnTo>
                <a:cubicBezTo>
                  <a:pt x="2686" y="839"/>
                  <a:pt x="2675" y="832"/>
                  <a:pt x="2664" y="831"/>
                </a:cubicBezTo>
                <a:cubicBezTo>
                  <a:pt x="2664" y="527"/>
                  <a:pt x="2664" y="875"/>
                  <a:pt x="2664" y="547"/>
                </a:cubicBezTo>
                <a:lnTo>
                  <a:pt x="3270" y="442"/>
                </a:lnTo>
                <a:cubicBezTo>
                  <a:pt x="3287" y="440"/>
                  <a:pt x="3291" y="428"/>
                  <a:pt x="3272" y="421"/>
                </a:cubicBezTo>
                <a:cubicBezTo>
                  <a:pt x="2980" y="336"/>
                  <a:pt x="2714" y="258"/>
                  <a:pt x="2471" y="187"/>
                </a:cubicBezTo>
                <a:cubicBezTo>
                  <a:pt x="2253" y="124"/>
                  <a:pt x="2051" y="65"/>
                  <a:pt x="1864" y="11"/>
                </a:cubicBezTo>
                <a:cubicBezTo>
                  <a:pt x="1831" y="1"/>
                  <a:pt x="1809" y="0"/>
                  <a:pt x="1775" y="3"/>
                </a:cubicBezTo>
                <a:cubicBezTo>
                  <a:pt x="1531" y="24"/>
                  <a:pt x="1272" y="46"/>
                  <a:pt x="996" y="69"/>
                </a:cubicBezTo>
                <a:cubicBezTo>
                  <a:pt x="696" y="95"/>
                  <a:pt x="375" y="122"/>
                  <a:pt x="29" y="151"/>
                </a:cubicBezTo>
                <a:cubicBezTo>
                  <a:pt x="0" y="155"/>
                  <a:pt x="6" y="177"/>
                  <a:pt x="25" y="185"/>
                </a:cubicBezTo>
                <a:cubicBezTo>
                  <a:pt x="163" y="258"/>
                  <a:pt x="313" y="337"/>
                  <a:pt x="479" y="424"/>
                </a:cubicBezTo>
                <a:cubicBezTo>
                  <a:pt x="679" y="529"/>
                  <a:pt x="903" y="648"/>
                  <a:pt x="1157" y="782"/>
                </a:cubicBezTo>
                <a:cubicBezTo>
                  <a:pt x="1179" y="793"/>
                  <a:pt x="1226" y="797"/>
                  <a:pt x="1262" y="791"/>
                </a:cubicBezTo>
                <a:cubicBezTo>
                  <a:pt x="1676" y="719"/>
                  <a:pt x="2091" y="647"/>
                  <a:pt x="2505" y="575"/>
                </a:cubicBezTo>
                <a:cubicBezTo>
                  <a:pt x="2504" y="561"/>
                  <a:pt x="2499" y="553"/>
                  <a:pt x="2481" y="548"/>
                </a:cubicBezTo>
                <a:lnTo>
                  <a:pt x="1514" y="390"/>
                </a:lnTo>
                <a:cubicBezTo>
                  <a:pt x="1430" y="377"/>
                  <a:pt x="1445" y="316"/>
                  <a:pt x="1494" y="324"/>
                </a:cubicBezTo>
                <a:lnTo>
                  <a:pt x="2542" y="495"/>
                </a:lnTo>
                <a:cubicBezTo>
                  <a:pt x="2562" y="498"/>
                  <a:pt x="2573" y="511"/>
                  <a:pt x="2573" y="530"/>
                </a:cubicBezTo>
                <a:close/>
                <a:moveTo>
                  <a:pt x="2317" y="680"/>
                </a:moveTo>
                <a:lnTo>
                  <a:pt x="2317" y="1043"/>
                </a:lnTo>
                <a:cubicBezTo>
                  <a:pt x="2317" y="1345"/>
                  <a:pt x="759" y="1345"/>
                  <a:pt x="759" y="1043"/>
                </a:cubicBezTo>
                <a:lnTo>
                  <a:pt x="759" y="652"/>
                </a:lnTo>
                <a:cubicBezTo>
                  <a:pt x="880" y="716"/>
                  <a:pt x="1002" y="781"/>
                  <a:pt x="1124" y="845"/>
                </a:cubicBezTo>
                <a:cubicBezTo>
                  <a:pt x="1164" y="866"/>
                  <a:pt x="1229" y="869"/>
                  <a:pt x="1274" y="861"/>
                </a:cubicBezTo>
                <a:cubicBezTo>
                  <a:pt x="1622" y="801"/>
                  <a:pt x="1969" y="741"/>
                  <a:pt x="2317" y="680"/>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14" name="Rectangle 3"/>
          <p:cNvSpPr>
            <a:spLocks noGrp="1" noChangeArrowheads="1"/>
          </p:cNvSpPr>
          <p:nvPr>
            <p:ph type="ctrTitle" idx="4294967295"/>
          </p:nvPr>
        </p:nvSpPr>
        <p:spPr>
          <a:xfrm>
            <a:off x="4826000" y="2930525"/>
            <a:ext cx="7056438" cy="677863"/>
          </a:xfrm>
        </p:spPr>
        <p:txBody>
          <a:bodyPr/>
          <a:lstStyle/>
          <a:p>
            <a:pPr eaLnBrk="1" hangingPunct="1"/>
            <a:r>
              <a:rPr lang="zh-CN" altLang="en-US" sz="5400" b="1">
                <a:solidFill>
                  <a:srgbClr val="F8F8F8"/>
                </a:solidFill>
                <a:latin typeface="微软雅黑" panose="020B0503020204020204" pitchFamily="34" charset="-122"/>
              </a:rPr>
              <a:t>答辩</a:t>
            </a:r>
            <a:r>
              <a:rPr lang="zh-CN" altLang="en-US" sz="5400" b="1">
                <a:solidFill>
                  <a:srgbClr val="F8F8F8"/>
                </a:solidFill>
                <a:latin typeface="微软雅黑" panose="020B0503020204020204" pitchFamily="34" charset="-122"/>
              </a:rPr>
              <a:t>完毕  感谢聆听</a:t>
            </a:r>
            <a:endParaRPr lang="zh-CN" altLang="en-US" sz="5400" b="1">
              <a:solidFill>
                <a:srgbClr val="F8F8F8"/>
              </a:solidFill>
              <a:latin typeface="微软雅黑" panose="020B0503020204020204" pitchFamily="34" charset="-122"/>
            </a:endParaRPr>
          </a:p>
        </p:txBody>
      </p:sp>
      <p:sp>
        <p:nvSpPr>
          <p:cNvPr id="43015" name="TextBox 11"/>
          <p:cNvSpPr txBox="1">
            <a:spLocks noChangeArrowheads="1"/>
          </p:cNvSpPr>
          <p:nvPr/>
        </p:nvSpPr>
        <p:spPr bwMode="auto">
          <a:xfrm>
            <a:off x="7831455" y="5737860"/>
            <a:ext cx="4366260"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lnSpc>
                <a:spcPct val="150000"/>
              </a:lnSpc>
            </a:pPr>
            <a:r>
              <a:rPr lang="zh-CN" altLang="en-US" sz="2200">
                <a:solidFill>
                  <a:srgbClr val="4D4D4D"/>
                </a:solidFill>
                <a:latin typeface="微软雅黑" panose="020B0503020204020204" pitchFamily="34" charset="-122"/>
                <a:ea typeface="微软雅黑" panose="020B0503020204020204" pitchFamily="34" charset="-122"/>
              </a:rPr>
              <a:t>院系专业：人文信息管理学院</a:t>
            </a:r>
            <a:endParaRPr lang="zh-CN" altLang="en-US" sz="2200">
              <a:solidFill>
                <a:srgbClr val="4D4D4D"/>
              </a:solidFill>
              <a:latin typeface="微软雅黑" panose="020B0503020204020204" pitchFamily="34" charset="-122"/>
              <a:ea typeface="微软雅黑" panose="020B0503020204020204" pitchFamily="34" charset="-122"/>
            </a:endParaRPr>
          </a:p>
          <a:p>
            <a:pPr algn="r" eaLnBrk="1" hangingPunct="1">
              <a:lnSpc>
                <a:spcPct val="150000"/>
              </a:lnSpc>
            </a:pPr>
            <a:r>
              <a:rPr lang="zh-CN" altLang="en-US" sz="2200">
                <a:solidFill>
                  <a:srgbClr val="4D4D4D"/>
                </a:solidFill>
                <a:latin typeface="微软雅黑" panose="020B0503020204020204" pitchFamily="34" charset="-122"/>
                <a:ea typeface="微软雅黑" panose="020B0503020204020204" pitchFamily="34" charset="-122"/>
              </a:rPr>
              <a:t>信息管理与信息系统</a:t>
            </a:r>
            <a:endParaRPr lang="zh-CN" altLang="en-US" sz="2200">
              <a:solidFill>
                <a:srgbClr val="4D4D4D"/>
              </a:solidFill>
              <a:latin typeface="微软雅黑" panose="020B0503020204020204" pitchFamily="34" charset="-122"/>
              <a:ea typeface="微软雅黑" panose="020B0503020204020204" pitchFamily="34" charset="-122"/>
            </a:endParaRPr>
          </a:p>
        </p:txBody>
      </p:sp>
      <p:sp>
        <p:nvSpPr>
          <p:cNvPr id="43016" name="TextBox 35"/>
          <p:cNvSpPr txBox="1">
            <a:spLocks noChangeArrowheads="1"/>
          </p:cNvSpPr>
          <p:nvPr/>
        </p:nvSpPr>
        <p:spPr bwMode="auto">
          <a:xfrm>
            <a:off x="5018405" y="3632200"/>
            <a:ext cx="6484938"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dirty="0">
                <a:solidFill>
                  <a:srgbClr val="F8F8F8"/>
                </a:solidFill>
                <a:latin typeface="微软雅黑" panose="020B0503020204020204" pitchFamily="34" charset="-122"/>
                <a:ea typeface="微软雅黑" panose="020B0503020204020204" pitchFamily="34" charset="-122"/>
              </a:rPr>
              <a:t>答辩人</a:t>
            </a:r>
            <a:r>
              <a:rPr lang="zh-CN" altLang="en-US" sz="2000" dirty="0" smtClean="0">
                <a:solidFill>
                  <a:srgbClr val="F8F8F8"/>
                </a:solidFill>
                <a:latin typeface="微软雅黑" panose="020B0503020204020204" pitchFamily="34" charset="-122"/>
                <a:ea typeface="微软雅黑" panose="020B0503020204020204" pitchFamily="34" charset="-122"/>
              </a:rPr>
              <a:t>：王港         </a:t>
            </a:r>
            <a:r>
              <a:rPr lang="zh-CN" altLang="en-US" sz="2000" dirty="0">
                <a:solidFill>
                  <a:srgbClr val="F8F8F8"/>
                </a:solidFill>
                <a:latin typeface="微软雅黑" panose="020B0503020204020204" pitchFamily="34" charset="-122"/>
                <a:ea typeface="微软雅黑" panose="020B0503020204020204" pitchFamily="34" charset="-122"/>
              </a:rPr>
              <a:t>指导老师：张承虎</a:t>
            </a:r>
            <a:endParaRPr lang="zh-CN" altLang="en-US" sz="2000" dirty="0">
              <a:solidFill>
                <a:srgbClr val="F8F8F8"/>
              </a:solidFill>
              <a:latin typeface="微软雅黑" panose="020B0503020204020204" pitchFamily="34" charset="-122"/>
              <a:ea typeface="微软雅黑" panose="020B0503020204020204" pitchFamily="34" charset="-122"/>
            </a:endParaRPr>
          </a:p>
        </p:txBody>
      </p:sp>
      <p:pic>
        <p:nvPicPr>
          <p:cNvPr id="43019"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2463" y="1524000"/>
            <a:ext cx="463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0" name="组合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9363" y="152400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1" name="组合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7850" y="1524000"/>
            <a:ext cx="4683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2" name="组合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1100" y="1524000"/>
            <a:ext cx="463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3" name="组合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0" y="152400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4" name="组合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64900" y="152400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2147482624" descr="校徽"/>
          <p:cNvPicPr>
            <a:picLocks noChangeAspect="1"/>
          </p:cNvPicPr>
          <p:nvPr/>
        </p:nvPicPr>
        <p:blipFill>
          <a:blip r:embed="rId8"/>
          <a:stretch>
            <a:fillRect/>
          </a:stretch>
        </p:blipFill>
        <p:spPr>
          <a:xfrm>
            <a:off x="0" y="31750"/>
            <a:ext cx="1212215" cy="1125220"/>
          </a:xfrm>
          <a:prstGeom prst="rect">
            <a:avLst/>
          </a:prstGeom>
          <a:noFill/>
          <a:ln w="9525">
            <a:noFill/>
          </a:ln>
        </p:spPr>
      </p:pic>
      <p:pic>
        <p:nvPicPr>
          <p:cNvPr id="3" name="图片 -2147482623" descr="校名"/>
          <p:cNvPicPr>
            <a:picLocks noChangeAspect="1"/>
          </p:cNvPicPr>
          <p:nvPr/>
        </p:nvPicPr>
        <p:blipFill>
          <a:blip r:embed="rId9"/>
          <a:stretch>
            <a:fillRect/>
          </a:stretch>
        </p:blipFill>
        <p:spPr>
          <a:xfrm>
            <a:off x="1212215" y="31750"/>
            <a:ext cx="3637915" cy="1125220"/>
          </a:xfrm>
          <a:prstGeom prst="rect">
            <a:avLst/>
          </a:prstGeom>
          <a:noFill/>
          <a:ln w="9525">
            <a:noFill/>
          </a:ln>
        </p:spPr>
      </p:pic>
    </p:spTree>
  </p:cSld>
  <p:clrMapOvr>
    <a:masterClrMapping/>
  </p:clrMapOvr>
  <p:transition spd="slow" advTm="6123">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012"/>
                                        </p:tgtEl>
                                        <p:attrNameLst>
                                          <p:attrName>style.visibility</p:attrName>
                                        </p:attrNameLst>
                                      </p:cBhvr>
                                      <p:to>
                                        <p:strVal val="visible"/>
                                      </p:to>
                                    </p:set>
                                    <p:anim calcmode="lin" valueType="num">
                                      <p:cBhvr additive="base">
                                        <p:cTn id="7" dur="500" fill="hold"/>
                                        <p:tgtEl>
                                          <p:spTgt spid="43012"/>
                                        </p:tgtEl>
                                        <p:attrNameLst>
                                          <p:attrName>ppt_x</p:attrName>
                                        </p:attrNameLst>
                                      </p:cBhvr>
                                      <p:tavLst>
                                        <p:tav tm="0">
                                          <p:val>
                                            <p:strVal val="0-#ppt_w/2"/>
                                          </p:val>
                                        </p:tav>
                                        <p:tav tm="100000">
                                          <p:val>
                                            <p:strVal val="#ppt_x"/>
                                          </p:val>
                                        </p:tav>
                                      </p:tavLst>
                                    </p:anim>
                                    <p:anim calcmode="lin" valueType="num">
                                      <p:cBhvr additive="base">
                                        <p:cTn id="8" dur="500" fill="hold"/>
                                        <p:tgtEl>
                                          <p:spTgt spid="430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3011"/>
                                        </p:tgtEl>
                                        <p:attrNameLst>
                                          <p:attrName>style.visibility</p:attrName>
                                        </p:attrNameLst>
                                      </p:cBhvr>
                                      <p:to>
                                        <p:strVal val="visible"/>
                                      </p:to>
                                    </p:set>
                                    <p:anim calcmode="lin" valueType="num">
                                      <p:cBhvr additive="base">
                                        <p:cTn id="11" dur="500" fill="hold"/>
                                        <p:tgtEl>
                                          <p:spTgt spid="43011"/>
                                        </p:tgtEl>
                                        <p:attrNameLst>
                                          <p:attrName>ppt_x</p:attrName>
                                        </p:attrNameLst>
                                      </p:cBhvr>
                                      <p:tavLst>
                                        <p:tav tm="0">
                                          <p:val>
                                            <p:strVal val="1+#ppt_w/2"/>
                                          </p:val>
                                        </p:tav>
                                        <p:tav tm="100000">
                                          <p:val>
                                            <p:strVal val="#ppt_x"/>
                                          </p:val>
                                        </p:tav>
                                      </p:tavLst>
                                    </p:anim>
                                    <p:anim calcmode="lin" valueType="num">
                                      <p:cBhvr additive="base">
                                        <p:cTn id="12" dur="500" fill="hold"/>
                                        <p:tgtEl>
                                          <p:spTgt spid="4301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3013"/>
                                        </p:tgtEl>
                                        <p:attrNameLst>
                                          <p:attrName>style.visibility</p:attrName>
                                        </p:attrNameLst>
                                      </p:cBhvr>
                                      <p:to>
                                        <p:strVal val="visible"/>
                                      </p:to>
                                    </p:set>
                                    <p:anim calcmode="lin" valueType="num">
                                      <p:cBhvr>
                                        <p:cTn id="16" dur="500" fill="hold"/>
                                        <p:tgtEl>
                                          <p:spTgt spid="43013"/>
                                        </p:tgtEl>
                                        <p:attrNameLst>
                                          <p:attrName>ppt_w</p:attrName>
                                        </p:attrNameLst>
                                      </p:cBhvr>
                                      <p:tavLst>
                                        <p:tav tm="0">
                                          <p:val>
                                            <p:fltVal val="0"/>
                                          </p:val>
                                        </p:tav>
                                        <p:tav tm="100000">
                                          <p:val>
                                            <p:strVal val="#ppt_w"/>
                                          </p:val>
                                        </p:tav>
                                      </p:tavLst>
                                    </p:anim>
                                    <p:anim calcmode="lin" valueType="num">
                                      <p:cBhvr>
                                        <p:cTn id="17" dur="500" fill="hold"/>
                                        <p:tgtEl>
                                          <p:spTgt spid="43013"/>
                                        </p:tgtEl>
                                        <p:attrNameLst>
                                          <p:attrName>ppt_h</p:attrName>
                                        </p:attrNameLst>
                                      </p:cBhvr>
                                      <p:tavLst>
                                        <p:tav tm="0">
                                          <p:val>
                                            <p:fltVal val="0"/>
                                          </p:val>
                                        </p:tav>
                                        <p:tav tm="100000">
                                          <p:val>
                                            <p:strVal val="#ppt_h"/>
                                          </p:val>
                                        </p:tav>
                                      </p:tavLst>
                                    </p:anim>
                                    <p:animEffect transition="in" filter="fade">
                                      <p:cBhvr>
                                        <p:cTn id="18" dur="500"/>
                                        <p:tgtEl>
                                          <p:spTgt spid="430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010"/>
                                        </p:tgtEl>
                                        <p:attrNameLst>
                                          <p:attrName>style.visibility</p:attrName>
                                        </p:attrNameLst>
                                      </p:cBhvr>
                                      <p:to>
                                        <p:strVal val="visible"/>
                                      </p:to>
                                    </p:set>
                                    <p:anim calcmode="lin" valueType="num">
                                      <p:cBhvr>
                                        <p:cTn id="21" dur="500" fill="hold"/>
                                        <p:tgtEl>
                                          <p:spTgt spid="43010"/>
                                        </p:tgtEl>
                                        <p:attrNameLst>
                                          <p:attrName>ppt_w</p:attrName>
                                        </p:attrNameLst>
                                      </p:cBhvr>
                                      <p:tavLst>
                                        <p:tav tm="0">
                                          <p:val>
                                            <p:fltVal val="0"/>
                                          </p:val>
                                        </p:tav>
                                        <p:tav tm="100000">
                                          <p:val>
                                            <p:strVal val="#ppt_w"/>
                                          </p:val>
                                        </p:tav>
                                      </p:tavLst>
                                    </p:anim>
                                    <p:anim calcmode="lin" valueType="num">
                                      <p:cBhvr>
                                        <p:cTn id="22" dur="500" fill="hold"/>
                                        <p:tgtEl>
                                          <p:spTgt spid="43010"/>
                                        </p:tgtEl>
                                        <p:attrNameLst>
                                          <p:attrName>ppt_h</p:attrName>
                                        </p:attrNameLst>
                                      </p:cBhvr>
                                      <p:tavLst>
                                        <p:tav tm="0">
                                          <p:val>
                                            <p:fltVal val="0"/>
                                          </p:val>
                                        </p:tav>
                                        <p:tav tm="100000">
                                          <p:val>
                                            <p:strVal val="#ppt_h"/>
                                          </p:val>
                                        </p:tav>
                                      </p:tavLst>
                                    </p:anim>
                                    <p:animEffect transition="in" filter="fade">
                                      <p:cBhvr>
                                        <p:cTn id="23" dur="500"/>
                                        <p:tgtEl>
                                          <p:spTgt spid="43010"/>
                                        </p:tgtEl>
                                      </p:cBhvr>
                                    </p:animEffect>
                                  </p:childTnLst>
                                </p:cTn>
                              </p:par>
                            </p:childTnLst>
                          </p:cTn>
                        </p:par>
                        <p:par>
                          <p:cTn id="24" fill="hold">
                            <p:stCondLst>
                              <p:cond delay="1000"/>
                            </p:stCondLst>
                            <p:childTnLst>
                              <p:par>
                                <p:cTn id="25" presetID="2" presetClass="entr" presetSubtype="3" fill="hold" nodeType="afterEffect">
                                  <p:stCondLst>
                                    <p:cond delay="0"/>
                                  </p:stCondLst>
                                  <p:childTnLst>
                                    <p:set>
                                      <p:cBhvr>
                                        <p:cTn id="26" dur="1" fill="hold">
                                          <p:stCondLst>
                                            <p:cond delay="0"/>
                                          </p:stCondLst>
                                        </p:cTn>
                                        <p:tgtEl>
                                          <p:spTgt spid="43019"/>
                                        </p:tgtEl>
                                        <p:attrNameLst>
                                          <p:attrName>style.visibility</p:attrName>
                                        </p:attrNameLst>
                                      </p:cBhvr>
                                      <p:to>
                                        <p:strVal val="visible"/>
                                      </p:to>
                                    </p:set>
                                    <p:anim calcmode="lin" valueType="num">
                                      <p:cBhvr additive="base">
                                        <p:cTn id="27" dur="500" fill="hold"/>
                                        <p:tgtEl>
                                          <p:spTgt spid="43019"/>
                                        </p:tgtEl>
                                        <p:attrNameLst>
                                          <p:attrName>ppt_x</p:attrName>
                                        </p:attrNameLst>
                                      </p:cBhvr>
                                      <p:tavLst>
                                        <p:tav tm="0">
                                          <p:val>
                                            <p:strVal val="1+#ppt_w/2"/>
                                          </p:val>
                                        </p:tav>
                                        <p:tav tm="100000">
                                          <p:val>
                                            <p:strVal val="#ppt_x"/>
                                          </p:val>
                                        </p:tav>
                                      </p:tavLst>
                                    </p:anim>
                                    <p:anim calcmode="lin" valueType="num">
                                      <p:cBhvr additive="base">
                                        <p:cTn id="28" dur="500" fill="hold"/>
                                        <p:tgtEl>
                                          <p:spTgt spid="43019"/>
                                        </p:tgtEl>
                                        <p:attrNameLst>
                                          <p:attrName>ppt_y</p:attrName>
                                        </p:attrNameLst>
                                      </p:cBhvr>
                                      <p:tavLst>
                                        <p:tav tm="0">
                                          <p:val>
                                            <p:strVal val="0-#ppt_h/2"/>
                                          </p:val>
                                        </p:tav>
                                        <p:tav tm="100000">
                                          <p:val>
                                            <p:strVal val="#ppt_y"/>
                                          </p:val>
                                        </p:tav>
                                      </p:tavLst>
                                    </p:anim>
                                  </p:childTnLst>
                                </p:cTn>
                              </p:par>
                              <p:par>
                                <p:cTn id="29" presetID="8" presetClass="emph" presetSubtype="0" fill="hold" nodeType="withEffect">
                                  <p:stCondLst>
                                    <p:cond delay="0"/>
                                  </p:stCondLst>
                                  <p:childTnLst>
                                    <p:animRot by="21600000">
                                      <p:cBhvr>
                                        <p:cTn id="30" dur="500" fill="hold"/>
                                        <p:tgtEl>
                                          <p:spTgt spid="43019"/>
                                        </p:tgtEl>
                                        <p:attrNameLst>
                                          <p:attrName>r</p:attrName>
                                        </p:attrNameLst>
                                      </p:cBhvr>
                                    </p:animRot>
                                  </p:childTnLst>
                                </p:cTn>
                              </p:par>
                              <p:par>
                                <p:cTn id="31" presetID="2" presetClass="entr" presetSubtype="3" fill="hold" nodeType="withEffect">
                                  <p:stCondLst>
                                    <p:cond delay="200"/>
                                  </p:stCondLst>
                                  <p:childTnLst>
                                    <p:set>
                                      <p:cBhvr>
                                        <p:cTn id="32" dur="1" fill="hold">
                                          <p:stCondLst>
                                            <p:cond delay="0"/>
                                          </p:stCondLst>
                                        </p:cTn>
                                        <p:tgtEl>
                                          <p:spTgt spid="43020"/>
                                        </p:tgtEl>
                                        <p:attrNameLst>
                                          <p:attrName>style.visibility</p:attrName>
                                        </p:attrNameLst>
                                      </p:cBhvr>
                                      <p:to>
                                        <p:strVal val="visible"/>
                                      </p:to>
                                    </p:set>
                                    <p:anim calcmode="lin" valueType="num">
                                      <p:cBhvr additive="base">
                                        <p:cTn id="33" dur="500" fill="hold"/>
                                        <p:tgtEl>
                                          <p:spTgt spid="43020"/>
                                        </p:tgtEl>
                                        <p:attrNameLst>
                                          <p:attrName>ppt_x</p:attrName>
                                        </p:attrNameLst>
                                      </p:cBhvr>
                                      <p:tavLst>
                                        <p:tav tm="0">
                                          <p:val>
                                            <p:strVal val="1+#ppt_w/2"/>
                                          </p:val>
                                        </p:tav>
                                        <p:tav tm="100000">
                                          <p:val>
                                            <p:strVal val="#ppt_x"/>
                                          </p:val>
                                        </p:tav>
                                      </p:tavLst>
                                    </p:anim>
                                    <p:anim calcmode="lin" valueType="num">
                                      <p:cBhvr additive="base">
                                        <p:cTn id="34" dur="500" fill="hold"/>
                                        <p:tgtEl>
                                          <p:spTgt spid="43020"/>
                                        </p:tgtEl>
                                        <p:attrNameLst>
                                          <p:attrName>ppt_y</p:attrName>
                                        </p:attrNameLst>
                                      </p:cBhvr>
                                      <p:tavLst>
                                        <p:tav tm="0">
                                          <p:val>
                                            <p:strVal val="0-#ppt_h/2"/>
                                          </p:val>
                                        </p:tav>
                                        <p:tav tm="100000">
                                          <p:val>
                                            <p:strVal val="#ppt_y"/>
                                          </p:val>
                                        </p:tav>
                                      </p:tavLst>
                                    </p:anim>
                                  </p:childTnLst>
                                </p:cTn>
                              </p:par>
                              <p:par>
                                <p:cTn id="35" presetID="8" presetClass="emph" presetSubtype="0" fill="hold" nodeType="withEffect">
                                  <p:stCondLst>
                                    <p:cond delay="200"/>
                                  </p:stCondLst>
                                  <p:childTnLst>
                                    <p:animRot by="21600000">
                                      <p:cBhvr>
                                        <p:cTn id="36" dur="500" fill="hold"/>
                                        <p:tgtEl>
                                          <p:spTgt spid="43020"/>
                                        </p:tgtEl>
                                        <p:attrNameLst>
                                          <p:attrName>r</p:attrName>
                                        </p:attrNameLst>
                                      </p:cBhvr>
                                    </p:animRot>
                                  </p:childTnLst>
                                </p:cTn>
                              </p:par>
                              <p:par>
                                <p:cTn id="37" presetID="2" presetClass="entr" presetSubtype="3" fill="hold" nodeType="withEffect">
                                  <p:stCondLst>
                                    <p:cond delay="400"/>
                                  </p:stCondLst>
                                  <p:childTnLst>
                                    <p:set>
                                      <p:cBhvr>
                                        <p:cTn id="38" dur="1" fill="hold">
                                          <p:stCondLst>
                                            <p:cond delay="0"/>
                                          </p:stCondLst>
                                        </p:cTn>
                                        <p:tgtEl>
                                          <p:spTgt spid="43021"/>
                                        </p:tgtEl>
                                        <p:attrNameLst>
                                          <p:attrName>style.visibility</p:attrName>
                                        </p:attrNameLst>
                                      </p:cBhvr>
                                      <p:to>
                                        <p:strVal val="visible"/>
                                      </p:to>
                                    </p:set>
                                    <p:anim calcmode="lin" valueType="num">
                                      <p:cBhvr additive="base">
                                        <p:cTn id="39" dur="500" fill="hold"/>
                                        <p:tgtEl>
                                          <p:spTgt spid="43021"/>
                                        </p:tgtEl>
                                        <p:attrNameLst>
                                          <p:attrName>ppt_x</p:attrName>
                                        </p:attrNameLst>
                                      </p:cBhvr>
                                      <p:tavLst>
                                        <p:tav tm="0">
                                          <p:val>
                                            <p:strVal val="1+#ppt_w/2"/>
                                          </p:val>
                                        </p:tav>
                                        <p:tav tm="100000">
                                          <p:val>
                                            <p:strVal val="#ppt_x"/>
                                          </p:val>
                                        </p:tav>
                                      </p:tavLst>
                                    </p:anim>
                                    <p:anim calcmode="lin" valueType="num">
                                      <p:cBhvr additive="base">
                                        <p:cTn id="40" dur="500" fill="hold"/>
                                        <p:tgtEl>
                                          <p:spTgt spid="43021"/>
                                        </p:tgtEl>
                                        <p:attrNameLst>
                                          <p:attrName>ppt_y</p:attrName>
                                        </p:attrNameLst>
                                      </p:cBhvr>
                                      <p:tavLst>
                                        <p:tav tm="0">
                                          <p:val>
                                            <p:strVal val="0-#ppt_h/2"/>
                                          </p:val>
                                        </p:tav>
                                        <p:tav tm="100000">
                                          <p:val>
                                            <p:strVal val="#ppt_y"/>
                                          </p:val>
                                        </p:tav>
                                      </p:tavLst>
                                    </p:anim>
                                  </p:childTnLst>
                                </p:cTn>
                              </p:par>
                              <p:par>
                                <p:cTn id="41" presetID="8" presetClass="emph" presetSubtype="0" fill="hold" nodeType="withEffect">
                                  <p:stCondLst>
                                    <p:cond delay="400"/>
                                  </p:stCondLst>
                                  <p:childTnLst>
                                    <p:animRot by="21600000">
                                      <p:cBhvr>
                                        <p:cTn id="42" dur="500" fill="hold"/>
                                        <p:tgtEl>
                                          <p:spTgt spid="43021"/>
                                        </p:tgtEl>
                                        <p:attrNameLst>
                                          <p:attrName>r</p:attrName>
                                        </p:attrNameLst>
                                      </p:cBhvr>
                                    </p:animRot>
                                  </p:childTnLst>
                                </p:cTn>
                              </p:par>
                              <p:par>
                                <p:cTn id="43" presetID="2" presetClass="entr" presetSubtype="3" fill="hold" nodeType="withEffect">
                                  <p:stCondLst>
                                    <p:cond delay="600"/>
                                  </p:stCondLst>
                                  <p:childTnLst>
                                    <p:set>
                                      <p:cBhvr>
                                        <p:cTn id="44" dur="1" fill="hold">
                                          <p:stCondLst>
                                            <p:cond delay="0"/>
                                          </p:stCondLst>
                                        </p:cTn>
                                        <p:tgtEl>
                                          <p:spTgt spid="43022"/>
                                        </p:tgtEl>
                                        <p:attrNameLst>
                                          <p:attrName>style.visibility</p:attrName>
                                        </p:attrNameLst>
                                      </p:cBhvr>
                                      <p:to>
                                        <p:strVal val="visible"/>
                                      </p:to>
                                    </p:set>
                                    <p:anim calcmode="lin" valueType="num">
                                      <p:cBhvr additive="base">
                                        <p:cTn id="45" dur="500" fill="hold"/>
                                        <p:tgtEl>
                                          <p:spTgt spid="43022"/>
                                        </p:tgtEl>
                                        <p:attrNameLst>
                                          <p:attrName>ppt_x</p:attrName>
                                        </p:attrNameLst>
                                      </p:cBhvr>
                                      <p:tavLst>
                                        <p:tav tm="0">
                                          <p:val>
                                            <p:strVal val="1+#ppt_w/2"/>
                                          </p:val>
                                        </p:tav>
                                        <p:tav tm="100000">
                                          <p:val>
                                            <p:strVal val="#ppt_x"/>
                                          </p:val>
                                        </p:tav>
                                      </p:tavLst>
                                    </p:anim>
                                    <p:anim calcmode="lin" valueType="num">
                                      <p:cBhvr additive="base">
                                        <p:cTn id="46" dur="500" fill="hold"/>
                                        <p:tgtEl>
                                          <p:spTgt spid="43022"/>
                                        </p:tgtEl>
                                        <p:attrNameLst>
                                          <p:attrName>ppt_y</p:attrName>
                                        </p:attrNameLst>
                                      </p:cBhvr>
                                      <p:tavLst>
                                        <p:tav tm="0">
                                          <p:val>
                                            <p:strVal val="0-#ppt_h/2"/>
                                          </p:val>
                                        </p:tav>
                                        <p:tav tm="100000">
                                          <p:val>
                                            <p:strVal val="#ppt_y"/>
                                          </p:val>
                                        </p:tav>
                                      </p:tavLst>
                                    </p:anim>
                                  </p:childTnLst>
                                </p:cTn>
                              </p:par>
                              <p:par>
                                <p:cTn id="47" presetID="8" presetClass="emph" presetSubtype="0" fill="hold" nodeType="withEffect">
                                  <p:stCondLst>
                                    <p:cond delay="600"/>
                                  </p:stCondLst>
                                  <p:childTnLst>
                                    <p:animRot by="21600000">
                                      <p:cBhvr>
                                        <p:cTn id="48" dur="500" fill="hold"/>
                                        <p:tgtEl>
                                          <p:spTgt spid="43022"/>
                                        </p:tgtEl>
                                        <p:attrNameLst>
                                          <p:attrName>r</p:attrName>
                                        </p:attrNameLst>
                                      </p:cBhvr>
                                    </p:animRot>
                                  </p:childTnLst>
                                </p:cTn>
                              </p:par>
                              <p:par>
                                <p:cTn id="49" presetID="2" presetClass="entr" presetSubtype="3" fill="hold" nodeType="withEffect">
                                  <p:stCondLst>
                                    <p:cond delay="800"/>
                                  </p:stCondLst>
                                  <p:childTnLst>
                                    <p:set>
                                      <p:cBhvr>
                                        <p:cTn id="50" dur="1" fill="hold">
                                          <p:stCondLst>
                                            <p:cond delay="0"/>
                                          </p:stCondLst>
                                        </p:cTn>
                                        <p:tgtEl>
                                          <p:spTgt spid="43023"/>
                                        </p:tgtEl>
                                        <p:attrNameLst>
                                          <p:attrName>style.visibility</p:attrName>
                                        </p:attrNameLst>
                                      </p:cBhvr>
                                      <p:to>
                                        <p:strVal val="visible"/>
                                      </p:to>
                                    </p:set>
                                    <p:anim calcmode="lin" valueType="num">
                                      <p:cBhvr additive="base">
                                        <p:cTn id="51" dur="500" fill="hold"/>
                                        <p:tgtEl>
                                          <p:spTgt spid="43023"/>
                                        </p:tgtEl>
                                        <p:attrNameLst>
                                          <p:attrName>ppt_x</p:attrName>
                                        </p:attrNameLst>
                                      </p:cBhvr>
                                      <p:tavLst>
                                        <p:tav tm="0">
                                          <p:val>
                                            <p:strVal val="1+#ppt_w/2"/>
                                          </p:val>
                                        </p:tav>
                                        <p:tav tm="100000">
                                          <p:val>
                                            <p:strVal val="#ppt_x"/>
                                          </p:val>
                                        </p:tav>
                                      </p:tavLst>
                                    </p:anim>
                                    <p:anim calcmode="lin" valueType="num">
                                      <p:cBhvr additive="base">
                                        <p:cTn id="52" dur="500" fill="hold"/>
                                        <p:tgtEl>
                                          <p:spTgt spid="43023"/>
                                        </p:tgtEl>
                                        <p:attrNameLst>
                                          <p:attrName>ppt_y</p:attrName>
                                        </p:attrNameLst>
                                      </p:cBhvr>
                                      <p:tavLst>
                                        <p:tav tm="0">
                                          <p:val>
                                            <p:strVal val="0-#ppt_h/2"/>
                                          </p:val>
                                        </p:tav>
                                        <p:tav tm="100000">
                                          <p:val>
                                            <p:strVal val="#ppt_y"/>
                                          </p:val>
                                        </p:tav>
                                      </p:tavLst>
                                    </p:anim>
                                  </p:childTnLst>
                                </p:cTn>
                              </p:par>
                              <p:par>
                                <p:cTn id="53" presetID="8" presetClass="emph" presetSubtype="0" fill="hold" nodeType="withEffect">
                                  <p:stCondLst>
                                    <p:cond delay="800"/>
                                  </p:stCondLst>
                                  <p:childTnLst>
                                    <p:animRot by="21600000">
                                      <p:cBhvr>
                                        <p:cTn id="54" dur="500" fill="hold"/>
                                        <p:tgtEl>
                                          <p:spTgt spid="43023"/>
                                        </p:tgtEl>
                                        <p:attrNameLst>
                                          <p:attrName>r</p:attrName>
                                        </p:attrNameLst>
                                      </p:cBhvr>
                                    </p:animRot>
                                  </p:childTnLst>
                                </p:cTn>
                              </p:par>
                              <p:par>
                                <p:cTn id="55" presetID="2" presetClass="entr" presetSubtype="3" fill="hold" nodeType="withEffect">
                                  <p:stCondLst>
                                    <p:cond delay="1000"/>
                                  </p:stCondLst>
                                  <p:childTnLst>
                                    <p:set>
                                      <p:cBhvr>
                                        <p:cTn id="56" dur="1" fill="hold">
                                          <p:stCondLst>
                                            <p:cond delay="0"/>
                                          </p:stCondLst>
                                        </p:cTn>
                                        <p:tgtEl>
                                          <p:spTgt spid="43024"/>
                                        </p:tgtEl>
                                        <p:attrNameLst>
                                          <p:attrName>style.visibility</p:attrName>
                                        </p:attrNameLst>
                                      </p:cBhvr>
                                      <p:to>
                                        <p:strVal val="visible"/>
                                      </p:to>
                                    </p:set>
                                    <p:anim calcmode="lin" valueType="num">
                                      <p:cBhvr additive="base">
                                        <p:cTn id="57" dur="500" fill="hold"/>
                                        <p:tgtEl>
                                          <p:spTgt spid="43024"/>
                                        </p:tgtEl>
                                        <p:attrNameLst>
                                          <p:attrName>ppt_x</p:attrName>
                                        </p:attrNameLst>
                                      </p:cBhvr>
                                      <p:tavLst>
                                        <p:tav tm="0">
                                          <p:val>
                                            <p:strVal val="1+#ppt_w/2"/>
                                          </p:val>
                                        </p:tav>
                                        <p:tav tm="100000">
                                          <p:val>
                                            <p:strVal val="#ppt_x"/>
                                          </p:val>
                                        </p:tav>
                                      </p:tavLst>
                                    </p:anim>
                                    <p:anim calcmode="lin" valueType="num">
                                      <p:cBhvr additive="base">
                                        <p:cTn id="58" dur="500" fill="hold"/>
                                        <p:tgtEl>
                                          <p:spTgt spid="43024"/>
                                        </p:tgtEl>
                                        <p:attrNameLst>
                                          <p:attrName>ppt_y</p:attrName>
                                        </p:attrNameLst>
                                      </p:cBhvr>
                                      <p:tavLst>
                                        <p:tav tm="0">
                                          <p:val>
                                            <p:strVal val="0-#ppt_h/2"/>
                                          </p:val>
                                        </p:tav>
                                        <p:tav tm="100000">
                                          <p:val>
                                            <p:strVal val="#ppt_y"/>
                                          </p:val>
                                        </p:tav>
                                      </p:tavLst>
                                    </p:anim>
                                  </p:childTnLst>
                                </p:cTn>
                              </p:par>
                              <p:par>
                                <p:cTn id="59" presetID="8" presetClass="emph" presetSubtype="0" fill="hold" nodeType="withEffect">
                                  <p:stCondLst>
                                    <p:cond delay="1000"/>
                                  </p:stCondLst>
                                  <p:childTnLst>
                                    <p:animRot by="21600000">
                                      <p:cBhvr>
                                        <p:cTn id="60" dur="500" fill="hold"/>
                                        <p:tgtEl>
                                          <p:spTgt spid="43024"/>
                                        </p:tgtEl>
                                        <p:attrNameLst>
                                          <p:attrName>r</p:attrName>
                                        </p:attrNameLst>
                                      </p:cBhvr>
                                    </p:animRot>
                                  </p:childTnLst>
                                </p:cTn>
                              </p:par>
                            </p:childTnLst>
                          </p:cTn>
                        </p:par>
                        <p:par>
                          <p:cTn id="61" fill="hold">
                            <p:stCondLst>
                              <p:cond delay="1500"/>
                            </p:stCondLst>
                            <p:childTnLst>
                              <p:par>
                                <p:cTn id="62" presetID="2" presetClass="entr" presetSubtype="2" fill="hold" grpId="0" nodeType="afterEffect">
                                  <p:stCondLst>
                                    <p:cond delay="0"/>
                                  </p:stCondLst>
                                  <p:childTnLst>
                                    <p:set>
                                      <p:cBhvr>
                                        <p:cTn id="63" dur="1" fill="hold">
                                          <p:stCondLst>
                                            <p:cond delay="0"/>
                                          </p:stCondLst>
                                        </p:cTn>
                                        <p:tgtEl>
                                          <p:spTgt spid="43014"/>
                                        </p:tgtEl>
                                        <p:attrNameLst>
                                          <p:attrName>style.visibility</p:attrName>
                                        </p:attrNameLst>
                                      </p:cBhvr>
                                      <p:to>
                                        <p:strVal val="visible"/>
                                      </p:to>
                                    </p:set>
                                    <p:anim calcmode="lin" valueType="num">
                                      <p:cBhvr additive="base">
                                        <p:cTn id="64" dur="500" fill="hold"/>
                                        <p:tgtEl>
                                          <p:spTgt spid="43014"/>
                                        </p:tgtEl>
                                        <p:attrNameLst>
                                          <p:attrName>ppt_x</p:attrName>
                                        </p:attrNameLst>
                                      </p:cBhvr>
                                      <p:tavLst>
                                        <p:tav tm="0">
                                          <p:val>
                                            <p:strVal val="1+#ppt_w/2"/>
                                          </p:val>
                                        </p:tav>
                                        <p:tav tm="100000">
                                          <p:val>
                                            <p:strVal val="#ppt_x"/>
                                          </p:val>
                                        </p:tav>
                                      </p:tavLst>
                                    </p:anim>
                                    <p:anim calcmode="lin" valueType="num">
                                      <p:cBhvr additive="base">
                                        <p:cTn id="65" dur="500" fill="hold"/>
                                        <p:tgtEl>
                                          <p:spTgt spid="43014"/>
                                        </p:tgtEl>
                                        <p:attrNameLst>
                                          <p:attrName>ppt_y</p:attrName>
                                        </p:attrNameLst>
                                      </p:cBhvr>
                                      <p:tavLst>
                                        <p:tav tm="0">
                                          <p:val>
                                            <p:strVal val="#ppt_y"/>
                                          </p:val>
                                        </p:tav>
                                        <p:tav tm="100000">
                                          <p:val>
                                            <p:strVal val="#ppt_y"/>
                                          </p:val>
                                        </p:tav>
                                      </p:tavLst>
                                    </p:anim>
                                  </p:childTnLst>
                                </p:cTn>
                              </p:par>
                            </p:childTnLst>
                          </p:cTn>
                        </p:par>
                        <p:par>
                          <p:cTn id="66" fill="hold">
                            <p:stCondLst>
                              <p:cond delay="200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43016"/>
                                        </p:tgtEl>
                                        <p:attrNameLst>
                                          <p:attrName>style.visibility</p:attrName>
                                        </p:attrNameLst>
                                      </p:cBhvr>
                                      <p:to>
                                        <p:strVal val="visible"/>
                                      </p:to>
                                    </p:set>
                                    <p:anim calcmode="lin" valueType="num">
                                      <p:cBhvr>
                                        <p:cTn id="69" dur="500" fill="hold"/>
                                        <p:tgtEl>
                                          <p:spTgt spid="43016"/>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43016"/>
                                        </p:tgtEl>
                                        <p:attrNameLst>
                                          <p:attrName>ppt_y</p:attrName>
                                        </p:attrNameLst>
                                      </p:cBhvr>
                                      <p:tavLst>
                                        <p:tav tm="0">
                                          <p:val>
                                            <p:strVal val="#ppt_y"/>
                                          </p:val>
                                        </p:tav>
                                        <p:tav tm="100000">
                                          <p:val>
                                            <p:strVal val="#ppt_y"/>
                                          </p:val>
                                        </p:tav>
                                      </p:tavLst>
                                    </p:anim>
                                    <p:anim calcmode="lin" valueType="num">
                                      <p:cBhvr>
                                        <p:cTn id="71" dur="500" fill="hold"/>
                                        <p:tgtEl>
                                          <p:spTgt spid="43016"/>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43016"/>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43016"/>
                                        </p:tgtEl>
                                      </p:cBhvr>
                                    </p:animEffect>
                                  </p:childTnLst>
                                </p:cTn>
                              </p:par>
                              <p:par>
                                <p:cTn id="74" presetID="31" presetClass="entr" presetSubtype="0" fill="hold" grpId="0" nodeType="withEffect">
                                  <p:stCondLst>
                                    <p:cond delay="0"/>
                                  </p:stCondLst>
                                  <p:childTnLst>
                                    <p:set>
                                      <p:cBhvr>
                                        <p:cTn id="75" dur="1" fill="hold">
                                          <p:stCondLst>
                                            <p:cond delay="0"/>
                                          </p:stCondLst>
                                        </p:cTn>
                                        <p:tgtEl>
                                          <p:spTgt spid="43015"/>
                                        </p:tgtEl>
                                        <p:attrNameLst>
                                          <p:attrName>style.visibility</p:attrName>
                                        </p:attrNameLst>
                                      </p:cBhvr>
                                      <p:to>
                                        <p:strVal val="visible"/>
                                      </p:to>
                                    </p:set>
                                    <p:anim calcmode="lin" valueType="num">
                                      <p:cBhvr>
                                        <p:cTn id="76" dur="500" fill="hold"/>
                                        <p:tgtEl>
                                          <p:spTgt spid="43015"/>
                                        </p:tgtEl>
                                        <p:attrNameLst>
                                          <p:attrName>ppt_w</p:attrName>
                                        </p:attrNameLst>
                                      </p:cBhvr>
                                      <p:tavLst>
                                        <p:tav tm="0">
                                          <p:val>
                                            <p:fltVal val="0"/>
                                          </p:val>
                                        </p:tav>
                                        <p:tav tm="100000">
                                          <p:val>
                                            <p:strVal val="#ppt_w"/>
                                          </p:val>
                                        </p:tav>
                                      </p:tavLst>
                                    </p:anim>
                                    <p:anim calcmode="lin" valueType="num">
                                      <p:cBhvr>
                                        <p:cTn id="77" dur="500" fill="hold"/>
                                        <p:tgtEl>
                                          <p:spTgt spid="43015"/>
                                        </p:tgtEl>
                                        <p:attrNameLst>
                                          <p:attrName>ppt_h</p:attrName>
                                        </p:attrNameLst>
                                      </p:cBhvr>
                                      <p:tavLst>
                                        <p:tav tm="0">
                                          <p:val>
                                            <p:fltVal val="0"/>
                                          </p:val>
                                        </p:tav>
                                        <p:tav tm="100000">
                                          <p:val>
                                            <p:strVal val="#ppt_h"/>
                                          </p:val>
                                        </p:tav>
                                      </p:tavLst>
                                    </p:anim>
                                    <p:anim calcmode="lin" valueType="num">
                                      <p:cBhvr>
                                        <p:cTn id="78" dur="500" fill="hold"/>
                                        <p:tgtEl>
                                          <p:spTgt spid="43015"/>
                                        </p:tgtEl>
                                        <p:attrNameLst>
                                          <p:attrName>style.rotation</p:attrName>
                                        </p:attrNameLst>
                                      </p:cBhvr>
                                      <p:tavLst>
                                        <p:tav tm="0">
                                          <p:val>
                                            <p:fltVal val="90"/>
                                          </p:val>
                                        </p:tav>
                                        <p:tav tm="100000">
                                          <p:val>
                                            <p:fltVal val="0"/>
                                          </p:val>
                                        </p:tav>
                                      </p:tavLst>
                                    </p:anim>
                                    <p:animEffect transition="in" filter="fade">
                                      <p:cBhvr>
                                        <p:cTn id="79"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autoUpdateAnimBg="0"/>
      <p:bldP spid="43011" grpId="0" animBg="1"/>
      <p:bldP spid="43012" grpId="0" animBg="1"/>
      <p:bldP spid="43013" grpId="0" animBg="1"/>
      <p:bldP spid="43014" grpId="0" autoUpdateAnimBg="0"/>
      <p:bldP spid="43015" grpId="0" autoUpdateAnimBg="0"/>
      <p:bldP spid="4301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pic>
        <p:nvPicPr>
          <p:cNvPr id="14338" name="组合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850" y="871538"/>
            <a:ext cx="4833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88"/>
          <p:cNvSpPr txBox="1">
            <a:spLocks noChangeArrowheads="1"/>
          </p:cNvSpPr>
          <p:nvPr/>
        </p:nvSpPr>
        <p:spPr bwMode="auto">
          <a:xfrm>
            <a:off x="5953125" y="950913"/>
            <a:ext cx="2824480" cy="49149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F8F8F8"/>
                </a:solidFill>
                <a:latin typeface="微软雅黑" panose="020B0503020204020204" pitchFamily="34" charset="-122"/>
                <a:ea typeface="微软雅黑" panose="020B0503020204020204" pitchFamily="34" charset="-122"/>
              </a:rPr>
              <a:t>选题的意义与背景</a:t>
            </a:r>
            <a:endParaRPr lang="zh-CN" altLang="en-US" sz="2600">
              <a:solidFill>
                <a:srgbClr val="F8F8F8"/>
              </a:solidFill>
              <a:latin typeface="微软雅黑" panose="020B0503020204020204" pitchFamily="34" charset="-122"/>
              <a:ea typeface="微软雅黑" panose="020B0503020204020204" pitchFamily="34" charset="-122"/>
            </a:endParaRPr>
          </a:p>
        </p:txBody>
      </p:sp>
      <p:sp>
        <p:nvSpPr>
          <p:cNvPr id="14340" name="Oval 12"/>
          <p:cNvSpPr>
            <a:spLocks noChangeArrowheads="1"/>
          </p:cNvSpPr>
          <p:nvPr>
            <p:custDataLst>
              <p:tags r:id="rId3"/>
            </p:custDataLst>
          </p:nvPr>
        </p:nvSpPr>
        <p:spPr bwMode="auto">
          <a:xfrm>
            <a:off x="5019675" y="836613"/>
            <a:ext cx="703263" cy="715962"/>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1" name="TextBox 8"/>
          <p:cNvSpPr txBox="1">
            <a:spLocks noChangeArrowheads="1"/>
          </p:cNvSpPr>
          <p:nvPr>
            <p:custDataLst>
              <p:tags r:id="rId4"/>
            </p:custDataLst>
          </p:nvPr>
        </p:nvSpPr>
        <p:spPr bwMode="auto">
          <a:xfrm>
            <a:off x="5135563" y="893763"/>
            <a:ext cx="4714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solidFill>
                  <a:srgbClr val="F8F8F8"/>
                </a:solidFill>
                <a:latin typeface="微软雅黑" panose="020B0503020204020204" pitchFamily="34" charset="-122"/>
                <a:ea typeface="微软雅黑" panose="020B0503020204020204" pitchFamily="34" charset="-122"/>
              </a:rPr>
              <a:t>1</a:t>
            </a:r>
            <a:endParaRPr lang="zh-CN" altLang="en-US" sz="3600" b="1">
              <a:solidFill>
                <a:srgbClr val="F8F8F8"/>
              </a:solidFill>
              <a:latin typeface="微软雅黑" panose="020B0503020204020204" pitchFamily="34" charset="-122"/>
              <a:ea typeface="微软雅黑" panose="020B0503020204020204" pitchFamily="34" charset="-122"/>
            </a:endParaRPr>
          </a:p>
        </p:txBody>
      </p:sp>
      <p:pic>
        <p:nvPicPr>
          <p:cNvPr id="14342" name="组合 10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850" y="1736725"/>
            <a:ext cx="48339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Box 108"/>
          <p:cNvSpPr txBox="1">
            <a:spLocks noChangeArrowheads="1"/>
          </p:cNvSpPr>
          <p:nvPr/>
        </p:nvSpPr>
        <p:spPr bwMode="auto">
          <a:xfrm>
            <a:off x="5953125" y="1814513"/>
            <a:ext cx="2852738" cy="4937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F8F8F8"/>
                </a:solidFill>
                <a:latin typeface="微软雅黑" panose="020B0503020204020204" pitchFamily="34" charset="-122"/>
                <a:ea typeface="微软雅黑" panose="020B0503020204020204" pitchFamily="34" charset="-122"/>
              </a:rPr>
              <a:t>研究的现状与目标</a:t>
            </a:r>
            <a:endParaRPr lang="zh-CN" altLang="en-US" sz="2600">
              <a:solidFill>
                <a:srgbClr val="F8F8F8"/>
              </a:solidFill>
              <a:latin typeface="微软雅黑" panose="020B0503020204020204" pitchFamily="34" charset="-122"/>
              <a:ea typeface="微软雅黑" panose="020B0503020204020204" pitchFamily="34" charset="-122"/>
            </a:endParaRPr>
          </a:p>
        </p:txBody>
      </p:sp>
      <p:sp>
        <p:nvSpPr>
          <p:cNvPr id="14344" name="Oval 12"/>
          <p:cNvSpPr>
            <a:spLocks noChangeArrowheads="1"/>
          </p:cNvSpPr>
          <p:nvPr/>
        </p:nvSpPr>
        <p:spPr bwMode="auto">
          <a:xfrm>
            <a:off x="5019675" y="1700213"/>
            <a:ext cx="703263" cy="71755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5" name="TextBox 111"/>
          <p:cNvSpPr txBox="1">
            <a:spLocks noChangeArrowheads="1"/>
          </p:cNvSpPr>
          <p:nvPr/>
        </p:nvSpPr>
        <p:spPr bwMode="auto">
          <a:xfrm>
            <a:off x="5135563" y="1758950"/>
            <a:ext cx="4714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solidFill>
                  <a:srgbClr val="F8F8F8"/>
                </a:solidFill>
                <a:latin typeface="微软雅黑" panose="020B0503020204020204" pitchFamily="34" charset="-122"/>
                <a:ea typeface="微软雅黑" panose="020B0503020204020204" pitchFamily="34" charset="-122"/>
              </a:rPr>
              <a:t>2</a:t>
            </a:r>
            <a:endParaRPr lang="zh-CN" altLang="en-US" sz="3600" b="1">
              <a:solidFill>
                <a:srgbClr val="F8F8F8"/>
              </a:solidFill>
              <a:latin typeface="微软雅黑" panose="020B0503020204020204" pitchFamily="34" charset="-122"/>
              <a:ea typeface="微软雅黑" panose="020B0503020204020204" pitchFamily="34" charset="-122"/>
            </a:endParaRPr>
          </a:p>
        </p:txBody>
      </p:sp>
      <p:pic>
        <p:nvPicPr>
          <p:cNvPr id="14346" name="组合 1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850" y="2597150"/>
            <a:ext cx="4833938"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TextBox 115"/>
          <p:cNvSpPr txBox="1">
            <a:spLocks noChangeArrowheads="1"/>
          </p:cNvSpPr>
          <p:nvPr/>
        </p:nvSpPr>
        <p:spPr bwMode="auto">
          <a:xfrm>
            <a:off x="5953125" y="2679700"/>
            <a:ext cx="2494280" cy="49149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F8F8F8"/>
                </a:solidFill>
                <a:latin typeface="微软雅黑" panose="020B0503020204020204" pitchFamily="34" charset="-122"/>
                <a:ea typeface="微软雅黑" panose="020B0503020204020204" pitchFamily="34" charset="-122"/>
              </a:rPr>
              <a:t>研究的主要内容</a:t>
            </a:r>
            <a:endParaRPr lang="zh-CN" altLang="en-US" sz="2600">
              <a:solidFill>
                <a:srgbClr val="F8F8F8"/>
              </a:solidFill>
              <a:latin typeface="微软雅黑" panose="020B0503020204020204" pitchFamily="34" charset="-122"/>
              <a:ea typeface="微软雅黑" panose="020B0503020204020204" pitchFamily="34" charset="-122"/>
            </a:endParaRPr>
          </a:p>
        </p:txBody>
      </p:sp>
      <p:sp>
        <p:nvSpPr>
          <p:cNvPr id="14348" name="Oval 12"/>
          <p:cNvSpPr>
            <a:spLocks noChangeArrowheads="1"/>
          </p:cNvSpPr>
          <p:nvPr/>
        </p:nvSpPr>
        <p:spPr bwMode="auto">
          <a:xfrm>
            <a:off x="5019675" y="2565400"/>
            <a:ext cx="703263" cy="71596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9" name="TextBox 118"/>
          <p:cNvSpPr txBox="1">
            <a:spLocks noChangeArrowheads="1"/>
          </p:cNvSpPr>
          <p:nvPr/>
        </p:nvSpPr>
        <p:spPr bwMode="auto">
          <a:xfrm>
            <a:off x="5135563" y="2622550"/>
            <a:ext cx="4714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solidFill>
                  <a:srgbClr val="F8F8F8"/>
                </a:solidFill>
                <a:latin typeface="微软雅黑" panose="020B0503020204020204" pitchFamily="34" charset="-122"/>
                <a:ea typeface="微软雅黑" panose="020B0503020204020204" pitchFamily="34" charset="-122"/>
              </a:rPr>
              <a:t>3</a:t>
            </a:r>
            <a:endParaRPr lang="zh-CN" altLang="en-US" sz="3600" b="1">
              <a:solidFill>
                <a:srgbClr val="F8F8F8"/>
              </a:solidFill>
              <a:latin typeface="微软雅黑" panose="020B0503020204020204" pitchFamily="34" charset="-122"/>
              <a:ea typeface="微软雅黑" panose="020B0503020204020204" pitchFamily="34" charset="-122"/>
            </a:endParaRPr>
          </a:p>
        </p:txBody>
      </p:sp>
      <p:pic>
        <p:nvPicPr>
          <p:cNvPr id="14350" name="组合 1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850" y="3462338"/>
            <a:ext cx="4833938"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1" name="TextBox 122"/>
          <p:cNvSpPr txBox="1">
            <a:spLocks noChangeArrowheads="1"/>
          </p:cNvSpPr>
          <p:nvPr/>
        </p:nvSpPr>
        <p:spPr bwMode="auto">
          <a:xfrm>
            <a:off x="5953125" y="3543300"/>
            <a:ext cx="2824480" cy="49149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F8F8F8"/>
                </a:solidFill>
                <a:latin typeface="微软雅黑" panose="020B0503020204020204" pitchFamily="34" charset="-122"/>
                <a:ea typeface="微软雅黑" panose="020B0503020204020204" pitchFamily="34" charset="-122"/>
              </a:rPr>
              <a:t>主要</a:t>
            </a:r>
            <a:r>
              <a:rPr lang="zh-CN" altLang="en-US" sz="2600">
                <a:solidFill>
                  <a:srgbClr val="F8F8F8"/>
                </a:solidFill>
                <a:latin typeface="微软雅黑" panose="020B0503020204020204" pitchFamily="34" charset="-122"/>
                <a:ea typeface="微软雅黑" panose="020B0503020204020204" pitchFamily="34" charset="-122"/>
              </a:rPr>
              <a:t>技术及其介绍</a:t>
            </a:r>
            <a:endParaRPr lang="zh-CN" altLang="en-US" sz="2600">
              <a:solidFill>
                <a:srgbClr val="F8F8F8"/>
              </a:solidFill>
              <a:latin typeface="微软雅黑" panose="020B0503020204020204" pitchFamily="34" charset="-122"/>
              <a:ea typeface="微软雅黑" panose="020B0503020204020204" pitchFamily="34" charset="-122"/>
            </a:endParaRPr>
          </a:p>
        </p:txBody>
      </p:sp>
      <p:sp>
        <p:nvSpPr>
          <p:cNvPr id="14352" name="Oval 12"/>
          <p:cNvSpPr>
            <a:spLocks noChangeArrowheads="1"/>
          </p:cNvSpPr>
          <p:nvPr>
            <p:custDataLst>
              <p:tags r:id="rId6"/>
            </p:custDataLst>
          </p:nvPr>
        </p:nvSpPr>
        <p:spPr bwMode="auto">
          <a:xfrm>
            <a:off x="5019675" y="3429000"/>
            <a:ext cx="703263" cy="71596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3" name="TextBox 125"/>
          <p:cNvSpPr txBox="1">
            <a:spLocks noChangeArrowheads="1"/>
          </p:cNvSpPr>
          <p:nvPr/>
        </p:nvSpPr>
        <p:spPr bwMode="auto">
          <a:xfrm>
            <a:off x="5135563" y="3486150"/>
            <a:ext cx="4714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solidFill>
                  <a:srgbClr val="F8F8F8"/>
                </a:solidFill>
                <a:latin typeface="微软雅黑" panose="020B0503020204020204" pitchFamily="34" charset="-122"/>
                <a:ea typeface="微软雅黑" panose="020B0503020204020204" pitchFamily="34" charset="-122"/>
              </a:rPr>
              <a:t>4</a:t>
            </a:r>
            <a:endParaRPr lang="zh-CN" altLang="en-US" sz="3600" b="1">
              <a:solidFill>
                <a:srgbClr val="F8F8F8"/>
              </a:solidFill>
              <a:latin typeface="微软雅黑" panose="020B0503020204020204" pitchFamily="34" charset="-122"/>
              <a:ea typeface="微软雅黑" panose="020B0503020204020204" pitchFamily="34" charset="-122"/>
            </a:endParaRPr>
          </a:p>
        </p:txBody>
      </p:sp>
      <p:pic>
        <p:nvPicPr>
          <p:cNvPr id="14354" name="组合 1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850" y="4327525"/>
            <a:ext cx="48339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5" name="TextBox 129"/>
          <p:cNvSpPr txBox="1">
            <a:spLocks noChangeArrowheads="1"/>
          </p:cNvSpPr>
          <p:nvPr/>
        </p:nvSpPr>
        <p:spPr bwMode="auto">
          <a:xfrm>
            <a:off x="5953125" y="4406900"/>
            <a:ext cx="2164080" cy="49149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F8F8F8"/>
                </a:solidFill>
                <a:latin typeface="微软雅黑" panose="020B0503020204020204" pitchFamily="34" charset="-122"/>
                <a:ea typeface="微软雅黑" panose="020B0503020204020204" pitchFamily="34" charset="-122"/>
              </a:rPr>
              <a:t>进度安排</a:t>
            </a:r>
            <a:r>
              <a:rPr lang="zh-CN" altLang="en-US" sz="2600">
                <a:solidFill>
                  <a:srgbClr val="F8F8F8"/>
                </a:solidFill>
                <a:latin typeface="微软雅黑" panose="020B0503020204020204" pitchFamily="34" charset="-122"/>
                <a:ea typeface="微软雅黑" panose="020B0503020204020204" pitchFamily="34" charset="-122"/>
              </a:rPr>
              <a:t>计划</a:t>
            </a:r>
            <a:endParaRPr lang="zh-CN" altLang="en-US" sz="2600">
              <a:solidFill>
                <a:srgbClr val="F8F8F8"/>
              </a:solidFill>
              <a:latin typeface="微软雅黑" panose="020B0503020204020204" pitchFamily="34" charset="-122"/>
              <a:ea typeface="微软雅黑" panose="020B0503020204020204" pitchFamily="34" charset="-122"/>
            </a:endParaRPr>
          </a:p>
        </p:txBody>
      </p:sp>
      <p:sp>
        <p:nvSpPr>
          <p:cNvPr id="14356" name="Oval 12"/>
          <p:cNvSpPr>
            <a:spLocks noChangeArrowheads="1"/>
          </p:cNvSpPr>
          <p:nvPr/>
        </p:nvSpPr>
        <p:spPr bwMode="auto">
          <a:xfrm>
            <a:off x="5019675" y="4292600"/>
            <a:ext cx="703263" cy="71755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7" name="TextBox 132"/>
          <p:cNvSpPr txBox="1">
            <a:spLocks noChangeArrowheads="1"/>
          </p:cNvSpPr>
          <p:nvPr/>
        </p:nvSpPr>
        <p:spPr bwMode="auto">
          <a:xfrm>
            <a:off x="5135563" y="4351338"/>
            <a:ext cx="4714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solidFill>
                  <a:srgbClr val="F8F8F8"/>
                </a:solidFill>
                <a:latin typeface="微软雅黑" panose="020B0503020204020204" pitchFamily="34" charset="-122"/>
                <a:ea typeface="微软雅黑" panose="020B0503020204020204" pitchFamily="34" charset="-122"/>
              </a:rPr>
              <a:t>5</a:t>
            </a:r>
            <a:endParaRPr lang="zh-CN" altLang="en-US" sz="3600" b="1">
              <a:solidFill>
                <a:srgbClr val="F8F8F8"/>
              </a:solidFill>
              <a:latin typeface="微软雅黑" panose="020B0503020204020204" pitchFamily="34" charset="-122"/>
              <a:ea typeface="微软雅黑" panose="020B0503020204020204" pitchFamily="34" charset="-122"/>
            </a:endParaRPr>
          </a:p>
        </p:txBody>
      </p:sp>
      <p:pic>
        <p:nvPicPr>
          <p:cNvPr id="14362" name="Group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553" y="1736408"/>
            <a:ext cx="3176587"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3" name="TextBox 47"/>
          <p:cNvSpPr txBox="1">
            <a:spLocks noChangeArrowheads="1"/>
          </p:cNvSpPr>
          <p:nvPr/>
        </p:nvSpPr>
        <p:spPr bwMode="auto">
          <a:xfrm>
            <a:off x="554038" y="115888"/>
            <a:ext cx="903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chemeClr val="bg1"/>
                </a:solidFill>
                <a:latin typeface="微软雅黑" panose="020B0503020204020204" pitchFamily="34" charset="-122"/>
                <a:ea typeface="微软雅黑" panose="020B0503020204020204" pitchFamily="34" charset="-122"/>
              </a:rPr>
              <a:t>目录</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14364" name="TextBox 49"/>
          <p:cNvSpPr txBox="1">
            <a:spLocks noChangeArrowheads="1"/>
          </p:cNvSpPr>
          <p:nvPr/>
        </p:nvSpPr>
        <p:spPr bwMode="auto">
          <a:xfrm>
            <a:off x="1384300" y="239713"/>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Contents</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4365" name="矩形 1"/>
          <p:cNvSpPr>
            <a:spLocks noChangeArrowheads="1"/>
          </p:cNvSpPr>
          <p:nvPr>
            <p:custDataLst>
              <p:tags r:id="rId8"/>
            </p:custDataLst>
          </p:nvPr>
        </p:nvSpPr>
        <p:spPr bwMode="auto">
          <a:xfrm>
            <a:off x="0" y="185738"/>
            <a:ext cx="587375" cy="43497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advTm="9314">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65"/>
                                        </p:tgtEl>
                                        <p:attrNameLst>
                                          <p:attrName>style.visibility</p:attrName>
                                        </p:attrNameLst>
                                      </p:cBhvr>
                                      <p:to>
                                        <p:strVal val="visible"/>
                                      </p:to>
                                    </p:set>
                                    <p:anim calcmode="lin" valueType="num">
                                      <p:cBhvr additive="base">
                                        <p:cTn id="7" dur="500" fill="hold"/>
                                        <p:tgtEl>
                                          <p:spTgt spid="14365"/>
                                        </p:tgtEl>
                                        <p:attrNameLst>
                                          <p:attrName>ppt_x</p:attrName>
                                        </p:attrNameLst>
                                      </p:cBhvr>
                                      <p:tavLst>
                                        <p:tav tm="0">
                                          <p:val>
                                            <p:strVal val="0-#ppt_w/2"/>
                                          </p:val>
                                        </p:tav>
                                        <p:tav tm="100000">
                                          <p:val>
                                            <p:strVal val="#ppt_x"/>
                                          </p:val>
                                        </p:tav>
                                      </p:tavLst>
                                    </p:anim>
                                    <p:anim calcmode="lin" valueType="num">
                                      <p:cBhvr additive="base">
                                        <p:cTn id="8" dur="500" fill="hold"/>
                                        <p:tgtEl>
                                          <p:spTgt spid="143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4363"/>
                                        </p:tgtEl>
                                        <p:attrNameLst>
                                          <p:attrName>style.visibility</p:attrName>
                                        </p:attrNameLst>
                                      </p:cBhvr>
                                      <p:to>
                                        <p:strVal val="visible"/>
                                      </p:to>
                                    </p:set>
                                    <p:anim calcmode="lin" valueType="num">
                                      <p:cBhvr>
                                        <p:cTn id="12" dur="500" fill="hold"/>
                                        <p:tgtEl>
                                          <p:spTgt spid="1436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4363"/>
                                        </p:tgtEl>
                                        <p:attrNameLst>
                                          <p:attrName>ppt_y</p:attrName>
                                        </p:attrNameLst>
                                      </p:cBhvr>
                                      <p:tavLst>
                                        <p:tav tm="0">
                                          <p:val>
                                            <p:strVal val="#ppt_y"/>
                                          </p:val>
                                        </p:tav>
                                        <p:tav tm="100000">
                                          <p:val>
                                            <p:strVal val="#ppt_y"/>
                                          </p:val>
                                        </p:tav>
                                      </p:tavLst>
                                    </p:anim>
                                    <p:anim calcmode="lin" valueType="num">
                                      <p:cBhvr>
                                        <p:cTn id="14" dur="500" fill="hold"/>
                                        <p:tgtEl>
                                          <p:spTgt spid="1436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436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4363"/>
                                        </p:tgtEl>
                                      </p:cBhvr>
                                    </p:animEffect>
                                  </p:childTnLst>
                                </p:cTn>
                              </p:par>
                              <p:par>
                                <p:cTn id="17" presetID="41" presetClass="entr" presetSubtype="0" fill="hold" grpId="0" nodeType="withEffect">
                                  <p:stCondLst>
                                    <p:cond delay="0"/>
                                  </p:stCondLst>
                                  <p:iterate type="lt">
                                    <p:tmPct val="10000"/>
                                  </p:iterate>
                                  <p:childTnLst>
                                    <p:set>
                                      <p:cBhvr>
                                        <p:cTn id="18" dur="1" fill="hold">
                                          <p:stCondLst>
                                            <p:cond delay="0"/>
                                          </p:stCondLst>
                                        </p:cTn>
                                        <p:tgtEl>
                                          <p:spTgt spid="14364"/>
                                        </p:tgtEl>
                                        <p:attrNameLst>
                                          <p:attrName>style.visibility</p:attrName>
                                        </p:attrNameLst>
                                      </p:cBhvr>
                                      <p:to>
                                        <p:strVal val="visible"/>
                                      </p:to>
                                    </p:set>
                                    <p:anim calcmode="lin" valueType="num">
                                      <p:cBhvr>
                                        <p:cTn id="19" dur="500" fill="hold"/>
                                        <p:tgtEl>
                                          <p:spTgt spid="14364"/>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4364"/>
                                        </p:tgtEl>
                                        <p:attrNameLst>
                                          <p:attrName>ppt_y</p:attrName>
                                        </p:attrNameLst>
                                      </p:cBhvr>
                                      <p:tavLst>
                                        <p:tav tm="0">
                                          <p:val>
                                            <p:strVal val="#ppt_y"/>
                                          </p:val>
                                        </p:tav>
                                        <p:tav tm="100000">
                                          <p:val>
                                            <p:strVal val="#ppt_y"/>
                                          </p:val>
                                        </p:tav>
                                      </p:tavLst>
                                    </p:anim>
                                    <p:anim calcmode="lin" valueType="num">
                                      <p:cBhvr>
                                        <p:cTn id="21" dur="500" fill="hold"/>
                                        <p:tgtEl>
                                          <p:spTgt spid="14364"/>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436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4364"/>
                                        </p:tgtEl>
                                      </p:cBhvr>
                                    </p:animEffect>
                                  </p:childTnLst>
                                </p:cTn>
                              </p:par>
                            </p:childTnLst>
                          </p:cTn>
                        </p:par>
                        <p:par>
                          <p:cTn id="24" fill="hold">
                            <p:stCondLst>
                              <p:cond delay="1350"/>
                            </p:stCondLst>
                            <p:childTnLst>
                              <p:par>
                                <p:cTn id="25" presetID="42" presetClass="entr" presetSubtype="0" fill="hold" nodeType="afterEffect">
                                  <p:stCondLst>
                                    <p:cond delay="0"/>
                                  </p:stCondLst>
                                  <p:childTnLst>
                                    <p:set>
                                      <p:cBhvr>
                                        <p:cTn id="26" dur="1" fill="hold">
                                          <p:stCondLst>
                                            <p:cond delay="0"/>
                                          </p:stCondLst>
                                        </p:cTn>
                                        <p:tgtEl>
                                          <p:spTgt spid="14362"/>
                                        </p:tgtEl>
                                        <p:attrNameLst>
                                          <p:attrName>style.visibility</p:attrName>
                                        </p:attrNameLst>
                                      </p:cBhvr>
                                      <p:to>
                                        <p:strVal val="visible"/>
                                      </p:to>
                                    </p:set>
                                    <p:animEffect transition="in" filter="fade">
                                      <p:cBhvr>
                                        <p:cTn id="27" dur="1000"/>
                                        <p:tgtEl>
                                          <p:spTgt spid="14362"/>
                                        </p:tgtEl>
                                      </p:cBhvr>
                                    </p:animEffect>
                                    <p:anim calcmode="lin" valueType="num">
                                      <p:cBhvr>
                                        <p:cTn id="28" dur="1000" fill="hold"/>
                                        <p:tgtEl>
                                          <p:spTgt spid="14362"/>
                                        </p:tgtEl>
                                        <p:attrNameLst>
                                          <p:attrName>ppt_x</p:attrName>
                                        </p:attrNameLst>
                                      </p:cBhvr>
                                      <p:tavLst>
                                        <p:tav tm="0">
                                          <p:val>
                                            <p:strVal val="#ppt_x"/>
                                          </p:val>
                                        </p:tav>
                                        <p:tav tm="100000">
                                          <p:val>
                                            <p:strVal val="#ppt_x"/>
                                          </p:val>
                                        </p:tav>
                                      </p:tavLst>
                                    </p:anim>
                                    <p:anim calcmode="lin" valueType="num">
                                      <p:cBhvr>
                                        <p:cTn id="29" dur="1000" fill="hold"/>
                                        <p:tgtEl>
                                          <p:spTgt spid="14362"/>
                                        </p:tgtEl>
                                        <p:attrNameLst>
                                          <p:attrName>ppt_y</p:attrName>
                                        </p:attrNameLst>
                                      </p:cBhvr>
                                      <p:tavLst>
                                        <p:tav tm="0">
                                          <p:val>
                                            <p:strVal val="#ppt_y+.1"/>
                                          </p:val>
                                        </p:tav>
                                        <p:tav tm="100000">
                                          <p:val>
                                            <p:strVal val="#ppt_y"/>
                                          </p:val>
                                        </p:tav>
                                      </p:tavLst>
                                    </p:anim>
                                  </p:childTnLst>
                                </p:cTn>
                              </p:par>
                            </p:childTnLst>
                          </p:cTn>
                        </p:par>
                        <p:par>
                          <p:cTn id="30" fill="hold">
                            <p:stCondLst>
                              <p:cond delay="2350"/>
                            </p:stCondLst>
                            <p:childTnLst>
                              <p:par>
                                <p:cTn id="31" presetID="1" presetClass="entr" presetSubtype="0" fill="hold" grpId="0" nodeType="afterEffect">
                                  <p:stCondLst>
                                    <p:cond delay="0"/>
                                  </p:stCondLst>
                                  <p:childTnLst>
                                    <p:set>
                                      <p:cBhvr>
                                        <p:cTn id="32" dur="1" fill="hold">
                                          <p:stCondLst>
                                            <p:cond delay="0"/>
                                          </p:stCondLst>
                                        </p:cTn>
                                        <p:tgtEl>
                                          <p:spTgt spid="14340"/>
                                        </p:tgtEl>
                                        <p:attrNameLst>
                                          <p:attrName>style.visibility</p:attrName>
                                        </p:attrNameLst>
                                      </p:cBhvr>
                                      <p:to>
                                        <p:strVal val="visible"/>
                                      </p:to>
                                    </p:set>
                                  </p:childTnLst>
                                </p:cTn>
                              </p:par>
                              <p:par>
                                <p:cTn id="33" presetID="56" presetClass="path" presetSubtype="0" accel="50000" decel="50000" fill="hold" grpId="1" nodeType="withEffect">
                                  <p:stCondLst>
                                    <p:cond delay="0"/>
                                  </p:stCondLst>
                                  <p:childTnLst>
                                    <p:animMotion origin="layout" path="M -0.20593 0.34699 L -3.66463E-6 -4.07407E-6 " pathEditMode="relative" rAng="0" ptsTypes="AA">
                                      <p:cBhvr>
                                        <p:cTn id="34" dur="500" fill="hold"/>
                                        <p:tgtEl>
                                          <p:spTgt spid="14340"/>
                                        </p:tgtEl>
                                        <p:attrNameLst>
                                          <p:attrName>ppt_x</p:attrName>
                                          <p:attrName>ppt_y</p:attrName>
                                        </p:attrNameLst>
                                      </p:cBhvr>
                                      <p:rCtr x="10300" y="-17200"/>
                                    </p:animMotion>
                                  </p:childTnLst>
                                </p:cTn>
                              </p:par>
                              <p:par>
                                <p:cTn id="35" presetID="1" presetClass="entr" presetSubtype="0" fill="hold" grpId="0" nodeType="withEffect">
                                  <p:stCondLst>
                                    <p:cond delay="200"/>
                                  </p:stCondLst>
                                  <p:childTnLst>
                                    <p:set>
                                      <p:cBhvr>
                                        <p:cTn id="36" dur="1" fill="hold">
                                          <p:stCondLst>
                                            <p:cond delay="0"/>
                                          </p:stCondLst>
                                        </p:cTn>
                                        <p:tgtEl>
                                          <p:spTgt spid="14344"/>
                                        </p:tgtEl>
                                        <p:attrNameLst>
                                          <p:attrName>style.visibility</p:attrName>
                                        </p:attrNameLst>
                                      </p:cBhvr>
                                      <p:to>
                                        <p:strVal val="visible"/>
                                      </p:to>
                                    </p:set>
                                  </p:childTnLst>
                                </p:cTn>
                              </p:par>
                              <p:par>
                                <p:cTn id="37" presetID="56" presetClass="path" presetSubtype="0" accel="50000" decel="50000" fill="hold" grpId="1" nodeType="withEffect">
                                  <p:stCondLst>
                                    <p:cond delay="200"/>
                                  </p:stCondLst>
                                  <p:childTnLst>
                                    <p:animMotion origin="layout" path="M -0.20593 0.22083 L -3.66463E-6 -1.48148E-6 " pathEditMode="relative" rAng="0" ptsTypes="AA">
                                      <p:cBhvr>
                                        <p:cTn id="38" dur="500" fill="hold"/>
                                        <p:tgtEl>
                                          <p:spTgt spid="14344"/>
                                        </p:tgtEl>
                                        <p:attrNameLst>
                                          <p:attrName>ppt_x</p:attrName>
                                          <p:attrName>ppt_y</p:attrName>
                                        </p:attrNameLst>
                                      </p:cBhvr>
                                      <p:rCtr x="10300" y="-10800"/>
                                    </p:animMotion>
                                  </p:childTnLst>
                                </p:cTn>
                              </p:par>
                              <p:par>
                                <p:cTn id="39" presetID="1" presetClass="entr" presetSubtype="0" fill="hold" grpId="0" nodeType="withEffect">
                                  <p:stCondLst>
                                    <p:cond delay="400"/>
                                  </p:stCondLst>
                                  <p:childTnLst>
                                    <p:set>
                                      <p:cBhvr>
                                        <p:cTn id="40" dur="1" fill="hold">
                                          <p:stCondLst>
                                            <p:cond delay="0"/>
                                          </p:stCondLst>
                                        </p:cTn>
                                        <p:tgtEl>
                                          <p:spTgt spid="14348"/>
                                        </p:tgtEl>
                                        <p:attrNameLst>
                                          <p:attrName>style.visibility</p:attrName>
                                        </p:attrNameLst>
                                      </p:cBhvr>
                                      <p:to>
                                        <p:strVal val="visible"/>
                                      </p:to>
                                    </p:set>
                                  </p:childTnLst>
                                </p:cTn>
                              </p:par>
                              <p:par>
                                <p:cTn id="41" presetID="56" presetClass="path" presetSubtype="0" accel="50000" decel="50000" fill="hold" grpId="1" nodeType="withEffect">
                                  <p:stCondLst>
                                    <p:cond delay="400"/>
                                  </p:stCondLst>
                                  <p:childTnLst>
                                    <p:animMotion origin="layout" path="M -0.20593 0.0949 L -3.66463E-6 2.59259E-6 " pathEditMode="relative" rAng="0" ptsTypes="AA">
                                      <p:cBhvr>
                                        <p:cTn id="42" dur="500" fill="hold"/>
                                        <p:tgtEl>
                                          <p:spTgt spid="14348"/>
                                        </p:tgtEl>
                                        <p:attrNameLst>
                                          <p:attrName>ppt_x</p:attrName>
                                          <p:attrName>ppt_y</p:attrName>
                                        </p:attrNameLst>
                                      </p:cBhvr>
                                      <p:rCtr x="10300" y="-4500"/>
                                    </p:animMotion>
                                  </p:childTnLst>
                                </p:cTn>
                              </p:par>
                              <p:par>
                                <p:cTn id="43" presetID="1" presetClass="entr" presetSubtype="0" fill="hold" grpId="0" nodeType="withEffect">
                                  <p:stCondLst>
                                    <p:cond delay="600"/>
                                  </p:stCondLst>
                                  <p:childTnLst>
                                    <p:set>
                                      <p:cBhvr>
                                        <p:cTn id="44" dur="1" fill="hold">
                                          <p:stCondLst>
                                            <p:cond delay="0"/>
                                          </p:stCondLst>
                                        </p:cTn>
                                        <p:tgtEl>
                                          <p:spTgt spid="14352"/>
                                        </p:tgtEl>
                                        <p:attrNameLst>
                                          <p:attrName>style.visibility</p:attrName>
                                        </p:attrNameLst>
                                      </p:cBhvr>
                                      <p:to>
                                        <p:strVal val="visible"/>
                                      </p:to>
                                    </p:set>
                                  </p:childTnLst>
                                </p:cTn>
                              </p:par>
                              <p:par>
                                <p:cTn id="45" presetID="56" presetClass="path" presetSubtype="0" accel="50000" decel="50000" fill="hold" grpId="1" nodeType="withEffect">
                                  <p:stCondLst>
                                    <p:cond delay="600"/>
                                  </p:stCondLst>
                                  <p:childTnLst>
                                    <p:animMotion origin="layout" path="M -0.20593 -0.03102 L -3.66463E-6 -3.33333E-6 " pathEditMode="relative" rAng="0" ptsTypes="AA">
                                      <p:cBhvr>
                                        <p:cTn id="46" dur="500" fill="hold"/>
                                        <p:tgtEl>
                                          <p:spTgt spid="14352"/>
                                        </p:tgtEl>
                                        <p:attrNameLst>
                                          <p:attrName>ppt_x</p:attrName>
                                          <p:attrName>ppt_y</p:attrName>
                                        </p:attrNameLst>
                                      </p:cBhvr>
                                      <p:rCtr x="10300" y="1600"/>
                                    </p:animMotion>
                                  </p:childTnLst>
                                </p:cTn>
                              </p:par>
                              <p:par>
                                <p:cTn id="47" presetID="1" presetClass="entr" presetSubtype="0" fill="hold" grpId="0" nodeType="withEffect">
                                  <p:stCondLst>
                                    <p:cond delay="800"/>
                                  </p:stCondLst>
                                  <p:childTnLst>
                                    <p:set>
                                      <p:cBhvr>
                                        <p:cTn id="48" dur="1" fill="hold">
                                          <p:stCondLst>
                                            <p:cond delay="0"/>
                                          </p:stCondLst>
                                        </p:cTn>
                                        <p:tgtEl>
                                          <p:spTgt spid="14356"/>
                                        </p:tgtEl>
                                        <p:attrNameLst>
                                          <p:attrName>style.visibility</p:attrName>
                                        </p:attrNameLst>
                                      </p:cBhvr>
                                      <p:to>
                                        <p:strVal val="visible"/>
                                      </p:to>
                                    </p:set>
                                  </p:childTnLst>
                                </p:cTn>
                              </p:par>
                              <p:par>
                                <p:cTn id="49" presetID="56" presetClass="path" presetSubtype="0" accel="50000" decel="50000" fill="hold" grpId="1" nodeType="withEffect">
                                  <p:stCondLst>
                                    <p:cond delay="800"/>
                                  </p:stCondLst>
                                  <p:childTnLst>
                                    <p:animMotion origin="layout" path="M -0.20593 -0.15718 L -3.66463E-6 -7.40741E-7 " pathEditMode="relative" rAng="0" ptsTypes="AA">
                                      <p:cBhvr>
                                        <p:cTn id="50" dur="500" fill="hold"/>
                                        <p:tgtEl>
                                          <p:spTgt spid="14356"/>
                                        </p:tgtEl>
                                        <p:attrNameLst>
                                          <p:attrName>ppt_x</p:attrName>
                                          <p:attrName>ppt_y</p:attrName>
                                        </p:attrNameLst>
                                      </p:cBhvr>
                                      <p:rCtr x="10300" y="7800"/>
                                    </p:animMotion>
                                  </p:childTnLst>
                                </p:cTn>
                              </p:par>
                            </p:childTnLst>
                          </p:cTn>
                        </p:par>
                        <p:par>
                          <p:cTn id="51" fill="hold">
                            <p:stCondLst>
                              <p:cond delay="2350"/>
                            </p:stCondLst>
                            <p:childTnLst>
                              <p:par>
                                <p:cTn id="52" presetID="31" presetClass="entr" presetSubtype="0" fill="hold" grpId="0" nodeType="afterEffect">
                                  <p:stCondLst>
                                    <p:cond delay="0"/>
                                  </p:stCondLst>
                                  <p:childTnLst>
                                    <p:set>
                                      <p:cBhvr>
                                        <p:cTn id="53" dur="1" fill="hold">
                                          <p:stCondLst>
                                            <p:cond delay="0"/>
                                          </p:stCondLst>
                                        </p:cTn>
                                        <p:tgtEl>
                                          <p:spTgt spid="14341"/>
                                        </p:tgtEl>
                                        <p:attrNameLst>
                                          <p:attrName>style.visibility</p:attrName>
                                        </p:attrNameLst>
                                      </p:cBhvr>
                                      <p:to>
                                        <p:strVal val="visible"/>
                                      </p:to>
                                    </p:set>
                                    <p:anim calcmode="lin" valueType="num">
                                      <p:cBhvr>
                                        <p:cTn id="54" dur="300" fill="hold"/>
                                        <p:tgtEl>
                                          <p:spTgt spid="14341"/>
                                        </p:tgtEl>
                                        <p:attrNameLst>
                                          <p:attrName>ppt_w</p:attrName>
                                        </p:attrNameLst>
                                      </p:cBhvr>
                                      <p:tavLst>
                                        <p:tav tm="0">
                                          <p:val>
                                            <p:fltVal val="0"/>
                                          </p:val>
                                        </p:tav>
                                        <p:tav tm="100000">
                                          <p:val>
                                            <p:strVal val="#ppt_w"/>
                                          </p:val>
                                        </p:tav>
                                      </p:tavLst>
                                    </p:anim>
                                    <p:anim calcmode="lin" valueType="num">
                                      <p:cBhvr>
                                        <p:cTn id="55" dur="300" fill="hold"/>
                                        <p:tgtEl>
                                          <p:spTgt spid="14341"/>
                                        </p:tgtEl>
                                        <p:attrNameLst>
                                          <p:attrName>ppt_h</p:attrName>
                                        </p:attrNameLst>
                                      </p:cBhvr>
                                      <p:tavLst>
                                        <p:tav tm="0">
                                          <p:val>
                                            <p:fltVal val="0"/>
                                          </p:val>
                                        </p:tav>
                                        <p:tav tm="100000">
                                          <p:val>
                                            <p:strVal val="#ppt_h"/>
                                          </p:val>
                                        </p:tav>
                                      </p:tavLst>
                                    </p:anim>
                                    <p:anim calcmode="lin" valueType="num">
                                      <p:cBhvr>
                                        <p:cTn id="56" dur="300" fill="hold"/>
                                        <p:tgtEl>
                                          <p:spTgt spid="14341"/>
                                        </p:tgtEl>
                                        <p:attrNameLst>
                                          <p:attrName>style.rotation</p:attrName>
                                        </p:attrNameLst>
                                      </p:cBhvr>
                                      <p:tavLst>
                                        <p:tav tm="0">
                                          <p:val>
                                            <p:fltVal val="90"/>
                                          </p:val>
                                        </p:tav>
                                        <p:tav tm="100000">
                                          <p:val>
                                            <p:fltVal val="0"/>
                                          </p:val>
                                        </p:tav>
                                      </p:tavLst>
                                    </p:anim>
                                    <p:animEffect transition="in" filter="fade">
                                      <p:cBhvr>
                                        <p:cTn id="57" dur="300"/>
                                        <p:tgtEl>
                                          <p:spTgt spid="14341"/>
                                        </p:tgtEl>
                                      </p:cBhvr>
                                    </p:animEffect>
                                  </p:childTnLst>
                                </p:cTn>
                              </p:par>
                            </p:childTnLst>
                          </p:cTn>
                        </p:par>
                        <p:par>
                          <p:cTn id="58" fill="hold">
                            <p:stCondLst>
                              <p:cond delay="2850"/>
                            </p:stCondLst>
                            <p:childTnLst>
                              <p:par>
                                <p:cTn id="59" presetID="22" presetClass="entr" presetSubtype="8" fill="hold" nodeType="afterEffect">
                                  <p:stCondLst>
                                    <p:cond delay="0"/>
                                  </p:stCondLst>
                                  <p:childTnLst>
                                    <p:set>
                                      <p:cBhvr>
                                        <p:cTn id="60" dur="1" fill="hold">
                                          <p:stCondLst>
                                            <p:cond delay="0"/>
                                          </p:stCondLst>
                                        </p:cTn>
                                        <p:tgtEl>
                                          <p:spTgt spid="14338"/>
                                        </p:tgtEl>
                                        <p:attrNameLst>
                                          <p:attrName>style.visibility</p:attrName>
                                        </p:attrNameLst>
                                      </p:cBhvr>
                                      <p:to>
                                        <p:strVal val="visible"/>
                                      </p:to>
                                    </p:set>
                                    <p:animEffect transition="in" filter="wipe(left)">
                                      <p:cBhvr>
                                        <p:cTn id="61" dur="500"/>
                                        <p:tgtEl>
                                          <p:spTgt spid="1433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4339"/>
                                        </p:tgtEl>
                                        <p:attrNameLst>
                                          <p:attrName>style.visibility</p:attrName>
                                        </p:attrNameLst>
                                      </p:cBhvr>
                                      <p:to>
                                        <p:strVal val="visible"/>
                                      </p:to>
                                    </p:set>
                                    <p:animEffect transition="in" filter="wipe(left)">
                                      <p:cBhvr>
                                        <p:cTn id="64" dur="500"/>
                                        <p:tgtEl>
                                          <p:spTgt spid="14339"/>
                                        </p:tgtEl>
                                      </p:cBhvr>
                                    </p:animEffect>
                                  </p:childTnLst>
                                </p:cTn>
                              </p:par>
                            </p:childTnLst>
                          </p:cTn>
                        </p:par>
                        <p:par>
                          <p:cTn id="65" fill="hold">
                            <p:stCondLst>
                              <p:cond delay="3350"/>
                            </p:stCondLst>
                            <p:childTnLst>
                              <p:par>
                                <p:cTn id="66" presetID="31" presetClass="entr" presetSubtype="0" fill="hold" grpId="0" nodeType="afterEffect">
                                  <p:stCondLst>
                                    <p:cond delay="0"/>
                                  </p:stCondLst>
                                  <p:childTnLst>
                                    <p:set>
                                      <p:cBhvr>
                                        <p:cTn id="67" dur="1" fill="hold">
                                          <p:stCondLst>
                                            <p:cond delay="0"/>
                                          </p:stCondLst>
                                        </p:cTn>
                                        <p:tgtEl>
                                          <p:spTgt spid="14345"/>
                                        </p:tgtEl>
                                        <p:attrNameLst>
                                          <p:attrName>style.visibility</p:attrName>
                                        </p:attrNameLst>
                                      </p:cBhvr>
                                      <p:to>
                                        <p:strVal val="visible"/>
                                      </p:to>
                                    </p:set>
                                    <p:anim calcmode="lin" valueType="num">
                                      <p:cBhvr>
                                        <p:cTn id="68" dur="300" fill="hold"/>
                                        <p:tgtEl>
                                          <p:spTgt spid="14345"/>
                                        </p:tgtEl>
                                        <p:attrNameLst>
                                          <p:attrName>ppt_w</p:attrName>
                                        </p:attrNameLst>
                                      </p:cBhvr>
                                      <p:tavLst>
                                        <p:tav tm="0">
                                          <p:val>
                                            <p:fltVal val="0"/>
                                          </p:val>
                                        </p:tav>
                                        <p:tav tm="100000">
                                          <p:val>
                                            <p:strVal val="#ppt_w"/>
                                          </p:val>
                                        </p:tav>
                                      </p:tavLst>
                                    </p:anim>
                                    <p:anim calcmode="lin" valueType="num">
                                      <p:cBhvr>
                                        <p:cTn id="69" dur="300" fill="hold"/>
                                        <p:tgtEl>
                                          <p:spTgt spid="14345"/>
                                        </p:tgtEl>
                                        <p:attrNameLst>
                                          <p:attrName>ppt_h</p:attrName>
                                        </p:attrNameLst>
                                      </p:cBhvr>
                                      <p:tavLst>
                                        <p:tav tm="0">
                                          <p:val>
                                            <p:fltVal val="0"/>
                                          </p:val>
                                        </p:tav>
                                        <p:tav tm="100000">
                                          <p:val>
                                            <p:strVal val="#ppt_h"/>
                                          </p:val>
                                        </p:tav>
                                      </p:tavLst>
                                    </p:anim>
                                    <p:anim calcmode="lin" valueType="num">
                                      <p:cBhvr>
                                        <p:cTn id="70" dur="300" fill="hold"/>
                                        <p:tgtEl>
                                          <p:spTgt spid="14345"/>
                                        </p:tgtEl>
                                        <p:attrNameLst>
                                          <p:attrName>style.rotation</p:attrName>
                                        </p:attrNameLst>
                                      </p:cBhvr>
                                      <p:tavLst>
                                        <p:tav tm="0">
                                          <p:val>
                                            <p:fltVal val="90"/>
                                          </p:val>
                                        </p:tav>
                                        <p:tav tm="100000">
                                          <p:val>
                                            <p:fltVal val="0"/>
                                          </p:val>
                                        </p:tav>
                                      </p:tavLst>
                                    </p:anim>
                                    <p:animEffect transition="in" filter="fade">
                                      <p:cBhvr>
                                        <p:cTn id="71" dur="300"/>
                                        <p:tgtEl>
                                          <p:spTgt spid="14345"/>
                                        </p:tgtEl>
                                      </p:cBhvr>
                                    </p:animEffect>
                                  </p:childTnLst>
                                </p:cTn>
                              </p:par>
                            </p:childTnLst>
                          </p:cTn>
                        </p:par>
                        <p:par>
                          <p:cTn id="72" fill="hold">
                            <p:stCondLst>
                              <p:cond delay="3850"/>
                            </p:stCondLst>
                            <p:childTnLst>
                              <p:par>
                                <p:cTn id="73" presetID="22" presetClass="entr" presetSubtype="8" fill="hold" nodeType="afterEffect">
                                  <p:stCondLst>
                                    <p:cond delay="0"/>
                                  </p:stCondLst>
                                  <p:childTnLst>
                                    <p:set>
                                      <p:cBhvr>
                                        <p:cTn id="74" dur="1" fill="hold">
                                          <p:stCondLst>
                                            <p:cond delay="0"/>
                                          </p:stCondLst>
                                        </p:cTn>
                                        <p:tgtEl>
                                          <p:spTgt spid="14342"/>
                                        </p:tgtEl>
                                        <p:attrNameLst>
                                          <p:attrName>style.visibility</p:attrName>
                                        </p:attrNameLst>
                                      </p:cBhvr>
                                      <p:to>
                                        <p:strVal val="visible"/>
                                      </p:to>
                                    </p:set>
                                    <p:animEffect transition="in" filter="wipe(left)">
                                      <p:cBhvr>
                                        <p:cTn id="75" dur="500"/>
                                        <p:tgtEl>
                                          <p:spTgt spid="14342"/>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14343"/>
                                        </p:tgtEl>
                                        <p:attrNameLst>
                                          <p:attrName>style.visibility</p:attrName>
                                        </p:attrNameLst>
                                      </p:cBhvr>
                                      <p:to>
                                        <p:strVal val="visible"/>
                                      </p:to>
                                    </p:set>
                                    <p:animEffect transition="in" filter="wipe(left)">
                                      <p:cBhvr>
                                        <p:cTn id="78" dur="500"/>
                                        <p:tgtEl>
                                          <p:spTgt spid="14343"/>
                                        </p:tgtEl>
                                      </p:cBhvr>
                                    </p:animEffect>
                                  </p:childTnLst>
                                </p:cTn>
                              </p:par>
                            </p:childTnLst>
                          </p:cTn>
                        </p:par>
                        <p:par>
                          <p:cTn id="79" fill="hold">
                            <p:stCondLst>
                              <p:cond delay="4350"/>
                            </p:stCondLst>
                            <p:childTnLst>
                              <p:par>
                                <p:cTn id="80" presetID="31" presetClass="entr" presetSubtype="0" fill="hold" grpId="0" nodeType="afterEffect">
                                  <p:stCondLst>
                                    <p:cond delay="0"/>
                                  </p:stCondLst>
                                  <p:childTnLst>
                                    <p:set>
                                      <p:cBhvr>
                                        <p:cTn id="81" dur="1" fill="hold">
                                          <p:stCondLst>
                                            <p:cond delay="0"/>
                                          </p:stCondLst>
                                        </p:cTn>
                                        <p:tgtEl>
                                          <p:spTgt spid="14349"/>
                                        </p:tgtEl>
                                        <p:attrNameLst>
                                          <p:attrName>style.visibility</p:attrName>
                                        </p:attrNameLst>
                                      </p:cBhvr>
                                      <p:to>
                                        <p:strVal val="visible"/>
                                      </p:to>
                                    </p:set>
                                    <p:anim calcmode="lin" valueType="num">
                                      <p:cBhvr>
                                        <p:cTn id="82" dur="300" fill="hold"/>
                                        <p:tgtEl>
                                          <p:spTgt spid="14349"/>
                                        </p:tgtEl>
                                        <p:attrNameLst>
                                          <p:attrName>ppt_w</p:attrName>
                                        </p:attrNameLst>
                                      </p:cBhvr>
                                      <p:tavLst>
                                        <p:tav tm="0">
                                          <p:val>
                                            <p:fltVal val="0"/>
                                          </p:val>
                                        </p:tav>
                                        <p:tav tm="100000">
                                          <p:val>
                                            <p:strVal val="#ppt_w"/>
                                          </p:val>
                                        </p:tav>
                                      </p:tavLst>
                                    </p:anim>
                                    <p:anim calcmode="lin" valueType="num">
                                      <p:cBhvr>
                                        <p:cTn id="83" dur="300" fill="hold"/>
                                        <p:tgtEl>
                                          <p:spTgt spid="14349"/>
                                        </p:tgtEl>
                                        <p:attrNameLst>
                                          <p:attrName>ppt_h</p:attrName>
                                        </p:attrNameLst>
                                      </p:cBhvr>
                                      <p:tavLst>
                                        <p:tav tm="0">
                                          <p:val>
                                            <p:fltVal val="0"/>
                                          </p:val>
                                        </p:tav>
                                        <p:tav tm="100000">
                                          <p:val>
                                            <p:strVal val="#ppt_h"/>
                                          </p:val>
                                        </p:tav>
                                      </p:tavLst>
                                    </p:anim>
                                    <p:anim calcmode="lin" valueType="num">
                                      <p:cBhvr>
                                        <p:cTn id="84" dur="300" fill="hold"/>
                                        <p:tgtEl>
                                          <p:spTgt spid="14349"/>
                                        </p:tgtEl>
                                        <p:attrNameLst>
                                          <p:attrName>style.rotation</p:attrName>
                                        </p:attrNameLst>
                                      </p:cBhvr>
                                      <p:tavLst>
                                        <p:tav tm="0">
                                          <p:val>
                                            <p:fltVal val="90"/>
                                          </p:val>
                                        </p:tav>
                                        <p:tav tm="100000">
                                          <p:val>
                                            <p:fltVal val="0"/>
                                          </p:val>
                                        </p:tav>
                                      </p:tavLst>
                                    </p:anim>
                                    <p:animEffect transition="in" filter="fade">
                                      <p:cBhvr>
                                        <p:cTn id="85" dur="300"/>
                                        <p:tgtEl>
                                          <p:spTgt spid="14349"/>
                                        </p:tgtEl>
                                      </p:cBhvr>
                                    </p:animEffect>
                                  </p:childTnLst>
                                </p:cTn>
                              </p:par>
                            </p:childTnLst>
                          </p:cTn>
                        </p:par>
                        <p:par>
                          <p:cTn id="86" fill="hold">
                            <p:stCondLst>
                              <p:cond delay="4850"/>
                            </p:stCondLst>
                            <p:childTnLst>
                              <p:par>
                                <p:cTn id="87" presetID="22" presetClass="entr" presetSubtype="8" fill="hold" nodeType="afterEffect">
                                  <p:stCondLst>
                                    <p:cond delay="0"/>
                                  </p:stCondLst>
                                  <p:childTnLst>
                                    <p:set>
                                      <p:cBhvr>
                                        <p:cTn id="88" dur="1" fill="hold">
                                          <p:stCondLst>
                                            <p:cond delay="0"/>
                                          </p:stCondLst>
                                        </p:cTn>
                                        <p:tgtEl>
                                          <p:spTgt spid="14346"/>
                                        </p:tgtEl>
                                        <p:attrNameLst>
                                          <p:attrName>style.visibility</p:attrName>
                                        </p:attrNameLst>
                                      </p:cBhvr>
                                      <p:to>
                                        <p:strVal val="visible"/>
                                      </p:to>
                                    </p:set>
                                    <p:animEffect transition="in" filter="wipe(left)">
                                      <p:cBhvr>
                                        <p:cTn id="89" dur="500"/>
                                        <p:tgtEl>
                                          <p:spTgt spid="14346"/>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4347"/>
                                        </p:tgtEl>
                                        <p:attrNameLst>
                                          <p:attrName>style.visibility</p:attrName>
                                        </p:attrNameLst>
                                      </p:cBhvr>
                                      <p:to>
                                        <p:strVal val="visible"/>
                                      </p:to>
                                    </p:set>
                                    <p:animEffect transition="in" filter="wipe(left)">
                                      <p:cBhvr>
                                        <p:cTn id="92" dur="500"/>
                                        <p:tgtEl>
                                          <p:spTgt spid="14347"/>
                                        </p:tgtEl>
                                      </p:cBhvr>
                                    </p:animEffect>
                                  </p:childTnLst>
                                </p:cTn>
                              </p:par>
                            </p:childTnLst>
                          </p:cTn>
                        </p:par>
                        <p:par>
                          <p:cTn id="93" fill="hold">
                            <p:stCondLst>
                              <p:cond delay="5350"/>
                            </p:stCondLst>
                            <p:childTnLst>
                              <p:par>
                                <p:cTn id="94" presetID="31" presetClass="entr" presetSubtype="0" fill="hold" grpId="0" nodeType="afterEffect">
                                  <p:stCondLst>
                                    <p:cond delay="0"/>
                                  </p:stCondLst>
                                  <p:childTnLst>
                                    <p:set>
                                      <p:cBhvr>
                                        <p:cTn id="95" dur="1" fill="hold">
                                          <p:stCondLst>
                                            <p:cond delay="0"/>
                                          </p:stCondLst>
                                        </p:cTn>
                                        <p:tgtEl>
                                          <p:spTgt spid="14353"/>
                                        </p:tgtEl>
                                        <p:attrNameLst>
                                          <p:attrName>style.visibility</p:attrName>
                                        </p:attrNameLst>
                                      </p:cBhvr>
                                      <p:to>
                                        <p:strVal val="visible"/>
                                      </p:to>
                                    </p:set>
                                    <p:anim calcmode="lin" valueType="num">
                                      <p:cBhvr>
                                        <p:cTn id="96" dur="300" fill="hold"/>
                                        <p:tgtEl>
                                          <p:spTgt spid="14353"/>
                                        </p:tgtEl>
                                        <p:attrNameLst>
                                          <p:attrName>ppt_w</p:attrName>
                                        </p:attrNameLst>
                                      </p:cBhvr>
                                      <p:tavLst>
                                        <p:tav tm="0">
                                          <p:val>
                                            <p:fltVal val="0"/>
                                          </p:val>
                                        </p:tav>
                                        <p:tav tm="100000">
                                          <p:val>
                                            <p:strVal val="#ppt_w"/>
                                          </p:val>
                                        </p:tav>
                                      </p:tavLst>
                                    </p:anim>
                                    <p:anim calcmode="lin" valueType="num">
                                      <p:cBhvr>
                                        <p:cTn id="97" dur="300" fill="hold"/>
                                        <p:tgtEl>
                                          <p:spTgt spid="14353"/>
                                        </p:tgtEl>
                                        <p:attrNameLst>
                                          <p:attrName>ppt_h</p:attrName>
                                        </p:attrNameLst>
                                      </p:cBhvr>
                                      <p:tavLst>
                                        <p:tav tm="0">
                                          <p:val>
                                            <p:fltVal val="0"/>
                                          </p:val>
                                        </p:tav>
                                        <p:tav tm="100000">
                                          <p:val>
                                            <p:strVal val="#ppt_h"/>
                                          </p:val>
                                        </p:tav>
                                      </p:tavLst>
                                    </p:anim>
                                    <p:anim calcmode="lin" valueType="num">
                                      <p:cBhvr>
                                        <p:cTn id="98" dur="300" fill="hold"/>
                                        <p:tgtEl>
                                          <p:spTgt spid="14353"/>
                                        </p:tgtEl>
                                        <p:attrNameLst>
                                          <p:attrName>style.rotation</p:attrName>
                                        </p:attrNameLst>
                                      </p:cBhvr>
                                      <p:tavLst>
                                        <p:tav tm="0">
                                          <p:val>
                                            <p:fltVal val="90"/>
                                          </p:val>
                                        </p:tav>
                                        <p:tav tm="100000">
                                          <p:val>
                                            <p:fltVal val="0"/>
                                          </p:val>
                                        </p:tav>
                                      </p:tavLst>
                                    </p:anim>
                                    <p:animEffect transition="in" filter="fade">
                                      <p:cBhvr>
                                        <p:cTn id="99" dur="300"/>
                                        <p:tgtEl>
                                          <p:spTgt spid="14353"/>
                                        </p:tgtEl>
                                      </p:cBhvr>
                                    </p:animEffect>
                                  </p:childTnLst>
                                </p:cTn>
                              </p:par>
                            </p:childTnLst>
                          </p:cTn>
                        </p:par>
                        <p:par>
                          <p:cTn id="100" fill="hold">
                            <p:stCondLst>
                              <p:cond delay="5850"/>
                            </p:stCondLst>
                            <p:childTnLst>
                              <p:par>
                                <p:cTn id="101" presetID="22" presetClass="entr" presetSubtype="8" fill="hold" nodeType="afterEffect">
                                  <p:stCondLst>
                                    <p:cond delay="0"/>
                                  </p:stCondLst>
                                  <p:childTnLst>
                                    <p:set>
                                      <p:cBhvr>
                                        <p:cTn id="102" dur="1" fill="hold">
                                          <p:stCondLst>
                                            <p:cond delay="0"/>
                                          </p:stCondLst>
                                        </p:cTn>
                                        <p:tgtEl>
                                          <p:spTgt spid="14350"/>
                                        </p:tgtEl>
                                        <p:attrNameLst>
                                          <p:attrName>style.visibility</p:attrName>
                                        </p:attrNameLst>
                                      </p:cBhvr>
                                      <p:to>
                                        <p:strVal val="visible"/>
                                      </p:to>
                                    </p:set>
                                    <p:animEffect transition="in" filter="wipe(left)">
                                      <p:cBhvr>
                                        <p:cTn id="103" dur="500"/>
                                        <p:tgtEl>
                                          <p:spTgt spid="14350"/>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14351"/>
                                        </p:tgtEl>
                                        <p:attrNameLst>
                                          <p:attrName>style.visibility</p:attrName>
                                        </p:attrNameLst>
                                      </p:cBhvr>
                                      <p:to>
                                        <p:strVal val="visible"/>
                                      </p:to>
                                    </p:set>
                                    <p:animEffect transition="in" filter="wipe(left)">
                                      <p:cBhvr>
                                        <p:cTn id="106" dur="500"/>
                                        <p:tgtEl>
                                          <p:spTgt spid="14351"/>
                                        </p:tgtEl>
                                      </p:cBhvr>
                                    </p:animEffect>
                                  </p:childTnLst>
                                </p:cTn>
                              </p:par>
                            </p:childTnLst>
                          </p:cTn>
                        </p:par>
                        <p:par>
                          <p:cTn id="107" fill="hold">
                            <p:stCondLst>
                              <p:cond delay="6350"/>
                            </p:stCondLst>
                            <p:childTnLst>
                              <p:par>
                                <p:cTn id="108" presetID="31" presetClass="entr" presetSubtype="0" fill="hold" grpId="0" nodeType="afterEffect">
                                  <p:stCondLst>
                                    <p:cond delay="0"/>
                                  </p:stCondLst>
                                  <p:childTnLst>
                                    <p:set>
                                      <p:cBhvr>
                                        <p:cTn id="109" dur="1" fill="hold">
                                          <p:stCondLst>
                                            <p:cond delay="0"/>
                                          </p:stCondLst>
                                        </p:cTn>
                                        <p:tgtEl>
                                          <p:spTgt spid="14357"/>
                                        </p:tgtEl>
                                        <p:attrNameLst>
                                          <p:attrName>style.visibility</p:attrName>
                                        </p:attrNameLst>
                                      </p:cBhvr>
                                      <p:to>
                                        <p:strVal val="visible"/>
                                      </p:to>
                                    </p:set>
                                    <p:anim calcmode="lin" valueType="num">
                                      <p:cBhvr>
                                        <p:cTn id="110" dur="300" fill="hold"/>
                                        <p:tgtEl>
                                          <p:spTgt spid="14357"/>
                                        </p:tgtEl>
                                        <p:attrNameLst>
                                          <p:attrName>ppt_w</p:attrName>
                                        </p:attrNameLst>
                                      </p:cBhvr>
                                      <p:tavLst>
                                        <p:tav tm="0">
                                          <p:val>
                                            <p:fltVal val="0"/>
                                          </p:val>
                                        </p:tav>
                                        <p:tav tm="100000">
                                          <p:val>
                                            <p:strVal val="#ppt_w"/>
                                          </p:val>
                                        </p:tav>
                                      </p:tavLst>
                                    </p:anim>
                                    <p:anim calcmode="lin" valueType="num">
                                      <p:cBhvr>
                                        <p:cTn id="111" dur="300" fill="hold"/>
                                        <p:tgtEl>
                                          <p:spTgt spid="14357"/>
                                        </p:tgtEl>
                                        <p:attrNameLst>
                                          <p:attrName>ppt_h</p:attrName>
                                        </p:attrNameLst>
                                      </p:cBhvr>
                                      <p:tavLst>
                                        <p:tav tm="0">
                                          <p:val>
                                            <p:fltVal val="0"/>
                                          </p:val>
                                        </p:tav>
                                        <p:tav tm="100000">
                                          <p:val>
                                            <p:strVal val="#ppt_h"/>
                                          </p:val>
                                        </p:tav>
                                      </p:tavLst>
                                    </p:anim>
                                    <p:anim calcmode="lin" valueType="num">
                                      <p:cBhvr>
                                        <p:cTn id="112" dur="300" fill="hold"/>
                                        <p:tgtEl>
                                          <p:spTgt spid="14357"/>
                                        </p:tgtEl>
                                        <p:attrNameLst>
                                          <p:attrName>style.rotation</p:attrName>
                                        </p:attrNameLst>
                                      </p:cBhvr>
                                      <p:tavLst>
                                        <p:tav tm="0">
                                          <p:val>
                                            <p:fltVal val="90"/>
                                          </p:val>
                                        </p:tav>
                                        <p:tav tm="100000">
                                          <p:val>
                                            <p:fltVal val="0"/>
                                          </p:val>
                                        </p:tav>
                                      </p:tavLst>
                                    </p:anim>
                                    <p:animEffect transition="in" filter="fade">
                                      <p:cBhvr>
                                        <p:cTn id="113" dur="300"/>
                                        <p:tgtEl>
                                          <p:spTgt spid="14357"/>
                                        </p:tgtEl>
                                      </p:cBhvr>
                                    </p:animEffect>
                                  </p:childTnLst>
                                </p:cTn>
                              </p:par>
                            </p:childTnLst>
                          </p:cTn>
                        </p:par>
                        <p:par>
                          <p:cTn id="114" fill="hold">
                            <p:stCondLst>
                              <p:cond delay="6850"/>
                            </p:stCondLst>
                            <p:childTnLst>
                              <p:par>
                                <p:cTn id="115" presetID="22" presetClass="entr" presetSubtype="8" fill="hold" nodeType="afterEffect">
                                  <p:stCondLst>
                                    <p:cond delay="0"/>
                                  </p:stCondLst>
                                  <p:childTnLst>
                                    <p:set>
                                      <p:cBhvr>
                                        <p:cTn id="116" dur="1" fill="hold">
                                          <p:stCondLst>
                                            <p:cond delay="0"/>
                                          </p:stCondLst>
                                        </p:cTn>
                                        <p:tgtEl>
                                          <p:spTgt spid="14354"/>
                                        </p:tgtEl>
                                        <p:attrNameLst>
                                          <p:attrName>style.visibility</p:attrName>
                                        </p:attrNameLst>
                                      </p:cBhvr>
                                      <p:to>
                                        <p:strVal val="visible"/>
                                      </p:to>
                                    </p:set>
                                    <p:animEffect transition="in" filter="wipe(left)">
                                      <p:cBhvr>
                                        <p:cTn id="117" dur="500"/>
                                        <p:tgtEl>
                                          <p:spTgt spid="14354"/>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14355"/>
                                        </p:tgtEl>
                                        <p:attrNameLst>
                                          <p:attrName>style.visibility</p:attrName>
                                        </p:attrNameLst>
                                      </p:cBhvr>
                                      <p:to>
                                        <p:strVal val="visible"/>
                                      </p:to>
                                    </p:set>
                                    <p:animEffect transition="in" filter="wipe(left)">
                                      <p:cBhvr>
                                        <p:cTn id="120" dur="500"/>
                                        <p:tgtEl>
                                          <p:spTgt spid="14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ldLvl="0" animBg="1" autoUpdateAnimBg="0"/>
      <p:bldP spid="14340" grpId="0" animBg="1" autoUpdateAnimBg="0"/>
      <p:bldP spid="14340" grpId="1" animBg="1" autoUpdateAnimBg="0"/>
      <p:bldP spid="14341" grpId="0" autoUpdateAnimBg="0"/>
      <p:bldP spid="14343" grpId="0" animBg="1" autoUpdateAnimBg="0"/>
      <p:bldP spid="14344" grpId="0" animBg="1" autoUpdateAnimBg="0"/>
      <p:bldP spid="14344" grpId="1" animBg="1" autoUpdateAnimBg="0"/>
      <p:bldP spid="14345" grpId="0" autoUpdateAnimBg="0"/>
      <p:bldP spid="14347" grpId="0" bldLvl="0" animBg="1" autoUpdateAnimBg="0"/>
      <p:bldP spid="14348" grpId="0" animBg="1" autoUpdateAnimBg="0"/>
      <p:bldP spid="14348" grpId="1" animBg="1" autoUpdateAnimBg="0"/>
      <p:bldP spid="14349" grpId="0" autoUpdateAnimBg="0"/>
      <p:bldP spid="14351" grpId="0" bldLvl="0" animBg="1" autoUpdateAnimBg="0"/>
      <p:bldP spid="14352" grpId="0" animBg="1" autoUpdateAnimBg="0"/>
      <p:bldP spid="14352" grpId="1" animBg="1" autoUpdateAnimBg="0"/>
      <p:bldP spid="14353" grpId="0" autoUpdateAnimBg="0"/>
      <p:bldP spid="14355" grpId="0" bldLvl="0" animBg="1" autoUpdateAnimBg="0"/>
      <p:bldP spid="14356" grpId="0" animBg="1" autoUpdateAnimBg="0"/>
      <p:bldP spid="14356" grpId="1" animBg="1" autoUpdateAnimBg="0"/>
      <p:bldP spid="14357" grpId="0" autoUpdateAnimBg="0"/>
      <p:bldP spid="14363" grpId="0" autoUpdateAnimBg="0"/>
      <p:bldP spid="14364" grpId="0" autoUpdateAnimBg="0"/>
      <p:bldP spid="1436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5362" name="Group 2"/>
          <p:cNvGrpSpPr/>
          <p:nvPr/>
        </p:nvGrpSpPr>
        <p:grpSpPr bwMode="auto">
          <a:xfrm>
            <a:off x="3436562" y="2591118"/>
            <a:ext cx="7240963" cy="1260065"/>
            <a:chOff x="20261" y="167101"/>
            <a:chExt cx="7240574" cy="1260787"/>
          </a:xfrm>
        </p:grpSpPr>
        <p:sp>
          <p:nvSpPr>
            <p:cNvPr id="15363" name="TextBox 6"/>
            <p:cNvSpPr txBox="1">
              <a:spLocks noChangeArrowheads="1"/>
            </p:cNvSpPr>
            <p:nvPr/>
          </p:nvSpPr>
          <p:spPr bwMode="auto">
            <a:xfrm>
              <a:off x="725766" y="167101"/>
              <a:ext cx="4441586" cy="58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8F8F8"/>
                  </a:solidFill>
                  <a:latin typeface="微软雅黑" panose="020B0503020204020204" pitchFamily="34" charset="-122"/>
                  <a:ea typeface="微软雅黑" panose="020B0503020204020204" pitchFamily="34" charset="-122"/>
                </a:rPr>
                <a:t>一、选题的意义与</a:t>
              </a:r>
              <a:r>
                <a:rPr lang="zh-CN" altLang="en-US" sz="3200" b="1">
                  <a:solidFill>
                    <a:srgbClr val="F8F8F8"/>
                  </a:solidFill>
                  <a:latin typeface="微软雅黑" panose="020B0503020204020204" pitchFamily="34" charset="-122"/>
                  <a:ea typeface="微软雅黑" panose="020B0503020204020204" pitchFamily="34" charset="-122"/>
                </a:rPr>
                <a:t>背景</a:t>
              </a:r>
              <a:endParaRPr lang="zh-CN" altLang="en-US" sz="3200" b="1">
                <a:solidFill>
                  <a:srgbClr val="F8F8F8"/>
                </a:solidFill>
                <a:latin typeface="微软雅黑" panose="020B0503020204020204" pitchFamily="34" charset="-122"/>
                <a:ea typeface="微软雅黑" panose="020B0503020204020204" pitchFamily="34" charset="-122"/>
              </a:endParaRPr>
            </a:p>
          </p:txBody>
        </p:sp>
        <p:sp>
          <p:nvSpPr>
            <p:cNvPr id="15365" name="TextBox 15"/>
            <p:cNvSpPr txBox="1">
              <a:spLocks noChangeArrowheads="1"/>
            </p:cNvSpPr>
            <p:nvPr/>
          </p:nvSpPr>
          <p:spPr bwMode="auto">
            <a:xfrm>
              <a:off x="20261" y="1028880"/>
              <a:ext cx="7240574" cy="399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8F8F8"/>
                  </a:solidFill>
                  <a:latin typeface="微软雅黑" panose="020B0503020204020204" pitchFamily="34" charset="-122"/>
                  <a:ea typeface="微软雅黑" panose="020B0503020204020204" pitchFamily="34" charset="-122"/>
                </a:rPr>
                <a:t>       </a:t>
              </a:r>
              <a:endParaRPr lang="zh-CN" altLang="en-US" sz="2000">
                <a:solidFill>
                  <a:srgbClr val="F8F8F8"/>
                </a:solidFill>
                <a:latin typeface="微软雅黑" panose="020B0503020204020204" pitchFamily="34" charset="-122"/>
                <a:ea typeface="微软雅黑" panose="020B0503020204020204" pitchFamily="34" charset="-122"/>
              </a:endParaRPr>
            </a:p>
          </p:txBody>
        </p:sp>
      </p:grpSp>
      <p:cxnSp>
        <p:nvCxnSpPr>
          <p:cNvPr id="15366" name="直接连接符 10"/>
          <p:cNvCxnSpPr>
            <a:cxnSpLocks noChangeShapeType="1"/>
          </p:cNvCxnSpPr>
          <p:nvPr/>
        </p:nvCxnSpPr>
        <p:spPr bwMode="auto">
          <a:xfrm flipH="1">
            <a:off x="3408363" y="3306445"/>
            <a:ext cx="8620125" cy="0"/>
          </a:xfrm>
          <a:prstGeom prst="line">
            <a:avLst/>
          </a:prstGeom>
          <a:noFill/>
          <a:ln w="9525" cmpd="sng">
            <a:solidFill>
              <a:srgbClr val="F8F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367" name="Group 7"/>
          <p:cNvGrpSpPr/>
          <p:nvPr/>
        </p:nvGrpSpPr>
        <p:grpSpPr bwMode="auto">
          <a:xfrm>
            <a:off x="1342390" y="2178050"/>
            <a:ext cx="2093913" cy="2122488"/>
            <a:chOff x="0" y="0"/>
            <a:chExt cx="2093913" cy="2122488"/>
          </a:xfrm>
        </p:grpSpPr>
        <p:sp>
          <p:nvSpPr>
            <p:cNvPr id="15368" name="Freeform 6"/>
            <p:cNvSpPr>
              <a:spLocks noEditPoints="1"/>
            </p:cNvSpPr>
            <p:nvPr/>
          </p:nvSpPr>
          <p:spPr bwMode="auto">
            <a:xfrm>
              <a:off x="0" y="0"/>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69" name="Freeform 7"/>
            <p:cNvSpPr>
              <a:spLocks noEditPoints="1"/>
            </p:cNvSpPr>
            <p:nvPr/>
          </p:nvSpPr>
          <p:spPr bwMode="auto">
            <a:xfrm>
              <a:off x="371475" y="215900"/>
              <a:ext cx="1360488" cy="1641475"/>
            </a:xfrm>
            <a:custGeom>
              <a:avLst/>
              <a:gdLst>
                <a:gd name="T0" fmla="*/ 870 w 1809"/>
                <a:gd name="T1" fmla="*/ 879 h 2152"/>
                <a:gd name="T2" fmla="*/ 870 w 1809"/>
                <a:gd name="T3" fmla="*/ 2152 h 2152"/>
                <a:gd name="T4" fmla="*/ 1809 w 1809"/>
                <a:gd name="T5" fmla="*/ 1820 h 2152"/>
                <a:gd name="T6" fmla="*/ 1809 w 1809"/>
                <a:gd name="T7" fmla="*/ 547 h 2152"/>
                <a:gd name="T8" fmla="*/ 870 w 1809"/>
                <a:gd name="T9" fmla="*/ 879 h 2152"/>
                <a:gd name="T10" fmla="*/ 785 w 1809"/>
                <a:gd name="T11" fmla="*/ 961 h 2152"/>
                <a:gd name="T12" fmla="*/ 785 w 1809"/>
                <a:gd name="T13" fmla="*/ 1138 h 2152"/>
                <a:gd name="T14" fmla="*/ 613 w 1809"/>
                <a:gd name="T15" fmla="*/ 1053 h 2152"/>
                <a:gd name="T16" fmla="*/ 613 w 1809"/>
                <a:gd name="T17" fmla="*/ 864 h 2152"/>
                <a:gd name="T18" fmla="*/ 785 w 1809"/>
                <a:gd name="T19" fmla="*/ 961 h 2152"/>
                <a:gd name="T20" fmla="*/ 1555 w 1809"/>
                <a:gd name="T21" fmla="*/ 410 h 2152"/>
                <a:gd name="T22" fmla="*/ 1507 w 1809"/>
                <a:gd name="T23" fmla="*/ 386 h 2152"/>
                <a:gd name="T24" fmla="*/ 602 w 1809"/>
                <a:gd name="T25" fmla="*/ 700 h 2152"/>
                <a:gd name="T26" fmla="*/ 576 w 1809"/>
                <a:gd name="T27" fmla="*/ 724 h 2152"/>
                <a:gd name="T28" fmla="*/ 576 w 1809"/>
                <a:gd name="T29" fmla="*/ 2017 h 2152"/>
                <a:gd name="T30" fmla="*/ 822 w 1809"/>
                <a:gd name="T31" fmla="*/ 2149 h 2152"/>
                <a:gd name="T32" fmla="*/ 822 w 1809"/>
                <a:gd name="T33" fmla="*/ 879 h 2152"/>
                <a:gd name="T34" fmla="*/ 622 w 1809"/>
                <a:gd name="T35" fmla="*/ 772 h 2152"/>
                <a:gd name="T36" fmla="*/ 625 w 1809"/>
                <a:gd name="T37" fmla="*/ 772 h 2152"/>
                <a:gd name="T38" fmla="*/ 1531 w 1809"/>
                <a:gd name="T39" fmla="*/ 457 h 2152"/>
                <a:gd name="T40" fmla="*/ 1555 w 1809"/>
                <a:gd name="T41" fmla="*/ 410 h 2152"/>
                <a:gd name="T42" fmla="*/ 209 w 1809"/>
                <a:gd name="T43" fmla="*/ 581 h 2152"/>
                <a:gd name="T44" fmla="*/ 209 w 1809"/>
                <a:gd name="T45" fmla="*/ 758 h 2152"/>
                <a:gd name="T46" fmla="*/ 37 w 1809"/>
                <a:gd name="T47" fmla="*/ 673 h 2152"/>
                <a:gd name="T48" fmla="*/ 37 w 1809"/>
                <a:gd name="T49" fmla="*/ 484 h 2152"/>
                <a:gd name="T50" fmla="*/ 209 w 1809"/>
                <a:gd name="T51" fmla="*/ 581 h 2152"/>
                <a:gd name="T52" fmla="*/ 978 w 1809"/>
                <a:gd name="T53" fmla="*/ 30 h 2152"/>
                <a:gd name="T54" fmla="*/ 931 w 1809"/>
                <a:gd name="T55" fmla="*/ 6 h 2152"/>
                <a:gd name="T56" fmla="*/ 25 w 1809"/>
                <a:gd name="T57" fmla="*/ 321 h 2152"/>
                <a:gd name="T58" fmla="*/ 0 w 1809"/>
                <a:gd name="T59" fmla="*/ 344 h 2152"/>
                <a:gd name="T60" fmla="*/ 0 w 1809"/>
                <a:gd name="T61" fmla="*/ 1638 h 2152"/>
                <a:gd name="T62" fmla="*/ 246 w 1809"/>
                <a:gd name="T63" fmla="*/ 1770 h 2152"/>
                <a:gd name="T64" fmla="*/ 246 w 1809"/>
                <a:gd name="T65" fmla="*/ 500 h 2152"/>
                <a:gd name="T66" fmla="*/ 46 w 1809"/>
                <a:gd name="T67" fmla="*/ 393 h 2152"/>
                <a:gd name="T68" fmla="*/ 49 w 1809"/>
                <a:gd name="T69" fmla="*/ 392 h 2152"/>
                <a:gd name="T70" fmla="*/ 954 w 1809"/>
                <a:gd name="T71" fmla="*/ 77 h 2152"/>
                <a:gd name="T72" fmla="*/ 978 w 1809"/>
                <a:gd name="T73" fmla="*/ 30 h 2152"/>
                <a:gd name="T74" fmla="*/ 497 w 1809"/>
                <a:gd name="T75" fmla="*/ 781 h 2152"/>
                <a:gd name="T76" fmla="*/ 497 w 1809"/>
                <a:gd name="T77" fmla="*/ 958 h 2152"/>
                <a:gd name="T78" fmla="*/ 325 w 1809"/>
                <a:gd name="T79" fmla="*/ 873 h 2152"/>
                <a:gd name="T80" fmla="*/ 325 w 1809"/>
                <a:gd name="T81" fmla="*/ 684 h 2152"/>
                <a:gd name="T82" fmla="*/ 497 w 1809"/>
                <a:gd name="T83" fmla="*/ 781 h 2152"/>
                <a:gd name="T84" fmla="*/ 1266 w 1809"/>
                <a:gd name="T85" fmla="*/ 230 h 2152"/>
                <a:gd name="T86" fmla="*/ 1219 w 1809"/>
                <a:gd name="T87" fmla="*/ 206 h 2152"/>
                <a:gd name="T88" fmla="*/ 313 w 1809"/>
                <a:gd name="T89" fmla="*/ 520 h 2152"/>
                <a:gd name="T90" fmla="*/ 288 w 1809"/>
                <a:gd name="T91" fmla="*/ 544 h 2152"/>
                <a:gd name="T92" fmla="*/ 288 w 1809"/>
                <a:gd name="T93" fmla="*/ 1837 h 2152"/>
                <a:gd name="T94" fmla="*/ 534 w 1809"/>
                <a:gd name="T95" fmla="*/ 1969 h 2152"/>
                <a:gd name="T96" fmla="*/ 534 w 1809"/>
                <a:gd name="T97" fmla="*/ 699 h 2152"/>
                <a:gd name="T98" fmla="*/ 334 w 1809"/>
                <a:gd name="T99" fmla="*/ 592 h 2152"/>
                <a:gd name="T100" fmla="*/ 337 w 1809"/>
                <a:gd name="T101" fmla="*/ 592 h 2152"/>
                <a:gd name="T102" fmla="*/ 1243 w 1809"/>
                <a:gd name="T103" fmla="*/ 277 h 2152"/>
                <a:gd name="T104" fmla="*/ 1266 w 1809"/>
                <a:gd name="T105" fmla="*/ 230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9" h="2152">
                  <a:moveTo>
                    <a:pt x="870" y="879"/>
                  </a:moveTo>
                  <a:lnTo>
                    <a:pt x="870" y="2152"/>
                  </a:lnTo>
                  <a:lnTo>
                    <a:pt x="1809" y="1820"/>
                  </a:lnTo>
                  <a:lnTo>
                    <a:pt x="1809" y="547"/>
                  </a:lnTo>
                  <a:lnTo>
                    <a:pt x="870" y="879"/>
                  </a:lnTo>
                  <a:close/>
                  <a:moveTo>
                    <a:pt x="785" y="961"/>
                  </a:moveTo>
                  <a:lnTo>
                    <a:pt x="785" y="1138"/>
                  </a:lnTo>
                  <a:cubicBezTo>
                    <a:pt x="699" y="1121"/>
                    <a:pt x="613" y="1053"/>
                    <a:pt x="613" y="1053"/>
                  </a:cubicBezTo>
                  <a:lnTo>
                    <a:pt x="613" y="864"/>
                  </a:lnTo>
                  <a:cubicBezTo>
                    <a:pt x="719" y="950"/>
                    <a:pt x="785" y="961"/>
                    <a:pt x="785" y="961"/>
                  </a:cubicBezTo>
                  <a:close/>
                  <a:moveTo>
                    <a:pt x="1555" y="410"/>
                  </a:moveTo>
                  <a:cubicBezTo>
                    <a:pt x="1548" y="390"/>
                    <a:pt x="1527" y="379"/>
                    <a:pt x="1507" y="386"/>
                  </a:cubicBezTo>
                  <a:lnTo>
                    <a:pt x="602" y="700"/>
                  </a:lnTo>
                  <a:cubicBezTo>
                    <a:pt x="590" y="704"/>
                    <a:pt x="580" y="713"/>
                    <a:pt x="576" y="724"/>
                  </a:cubicBezTo>
                  <a:lnTo>
                    <a:pt x="576" y="2017"/>
                  </a:lnTo>
                  <a:cubicBezTo>
                    <a:pt x="608" y="2080"/>
                    <a:pt x="741" y="2149"/>
                    <a:pt x="822" y="2149"/>
                  </a:cubicBezTo>
                  <a:lnTo>
                    <a:pt x="822" y="879"/>
                  </a:lnTo>
                  <a:cubicBezTo>
                    <a:pt x="779" y="873"/>
                    <a:pt x="682" y="822"/>
                    <a:pt x="622" y="772"/>
                  </a:cubicBezTo>
                  <a:cubicBezTo>
                    <a:pt x="623" y="772"/>
                    <a:pt x="624" y="772"/>
                    <a:pt x="625" y="772"/>
                  </a:cubicBezTo>
                  <a:lnTo>
                    <a:pt x="1531" y="457"/>
                  </a:lnTo>
                  <a:cubicBezTo>
                    <a:pt x="1550" y="450"/>
                    <a:pt x="1561" y="429"/>
                    <a:pt x="1555" y="410"/>
                  </a:cubicBezTo>
                  <a:close/>
                  <a:moveTo>
                    <a:pt x="209" y="581"/>
                  </a:moveTo>
                  <a:lnTo>
                    <a:pt x="209" y="758"/>
                  </a:lnTo>
                  <a:cubicBezTo>
                    <a:pt x="123" y="742"/>
                    <a:pt x="37" y="673"/>
                    <a:pt x="37" y="673"/>
                  </a:cubicBezTo>
                  <a:lnTo>
                    <a:pt x="37" y="484"/>
                  </a:lnTo>
                  <a:cubicBezTo>
                    <a:pt x="143" y="570"/>
                    <a:pt x="209" y="581"/>
                    <a:pt x="209" y="581"/>
                  </a:cubicBezTo>
                  <a:close/>
                  <a:moveTo>
                    <a:pt x="978" y="30"/>
                  </a:moveTo>
                  <a:cubicBezTo>
                    <a:pt x="972" y="11"/>
                    <a:pt x="951" y="0"/>
                    <a:pt x="931" y="6"/>
                  </a:cubicBezTo>
                  <a:lnTo>
                    <a:pt x="25" y="321"/>
                  </a:lnTo>
                  <a:cubicBezTo>
                    <a:pt x="14" y="325"/>
                    <a:pt x="3" y="334"/>
                    <a:pt x="0" y="344"/>
                  </a:cubicBezTo>
                  <a:lnTo>
                    <a:pt x="0" y="1638"/>
                  </a:lnTo>
                  <a:cubicBezTo>
                    <a:pt x="32" y="1700"/>
                    <a:pt x="165" y="1770"/>
                    <a:pt x="246" y="1770"/>
                  </a:cubicBezTo>
                  <a:lnTo>
                    <a:pt x="246" y="500"/>
                  </a:lnTo>
                  <a:cubicBezTo>
                    <a:pt x="203" y="493"/>
                    <a:pt x="106" y="443"/>
                    <a:pt x="46" y="393"/>
                  </a:cubicBezTo>
                  <a:cubicBezTo>
                    <a:pt x="47" y="393"/>
                    <a:pt x="48" y="392"/>
                    <a:pt x="49" y="392"/>
                  </a:cubicBezTo>
                  <a:lnTo>
                    <a:pt x="954" y="77"/>
                  </a:lnTo>
                  <a:cubicBezTo>
                    <a:pt x="974" y="71"/>
                    <a:pt x="985" y="50"/>
                    <a:pt x="978" y="30"/>
                  </a:cubicBezTo>
                  <a:close/>
                  <a:moveTo>
                    <a:pt x="497" y="781"/>
                  </a:moveTo>
                  <a:lnTo>
                    <a:pt x="497" y="958"/>
                  </a:lnTo>
                  <a:cubicBezTo>
                    <a:pt x="411" y="941"/>
                    <a:pt x="325" y="873"/>
                    <a:pt x="325" y="873"/>
                  </a:cubicBezTo>
                  <a:lnTo>
                    <a:pt x="325" y="684"/>
                  </a:lnTo>
                  <a:cubicBezTo>
                    <a:pt x="431" y="770"/>
                    <a:pt x="497" y="781"/>
                    <a:pt x="497" y="781"/>
                  </a:cubicBezTo>
                  <a:close/>
                  <a:moveTo>
                    <a:pt x="1266" y="230"/>
                  </a:moveTo>
                  <a:cubicBezTo>
                    <a:pt x="1260" y="210"/>
                    <a:pt x="1239" y="199"/>
                    <a:pt x="1219" y="206"/>
                  </a:cubicBezTo>
                  <a:lnTo>
                    <a:pt x="313" y="520"/>
                  </a:lnTo>
                  <a:cubicBezTo>
                    <a:pt x="302" y="524"/>
                    <a:pt x="291" y="533"/>
                    <a:pt x="288" y="544"/>
                  </a:cubicBezTo>
                  <a:lnTo>
                    <a:pt x="288" y="1837"/>
                  </a:lnTo>
                  <a:cubicBezTo>
                    <a:pt x="320" y="1900"/>
                    <a:pt x="453" y="1969"/>
                    <a:pt x="534" y="1969"/>
                  </a:cubicBezTo>
                  <a:lnTo>
                    <a:pt x="534" y="699"/>
                  </a:lnTo>
                  <a:cubicBezTo>
                    <a:pt x="491" y="693"/>
                    <a:pt x="394" y="642"/>
                    <a:pt x="334" y="592"/>
                  </a:cubicBezTo>
                  <a:cubicBezTo>
                    <a:pt x="335" y="592"/>
                    <a:pt x="336" y="592"/>
                    <a:pt x="337" y="592"/>
                  </a:cubicBezTo>
                  <a:lnTo>
                    <a:pt x="1243" y="277"/>
                  </a:lnTo>
                  <a:cubicBezTo>
                    <a:pt x="1262" y="270"/>
                    <a:pt x="1273" y="249"/>
                    <a:pt x="1266" y="230"/>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ransition spd="slow" advTm="283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66"/>
                                        </p:tgtEl>
                                        <p:attrNameLst>
                                          <p:attrName>style.visibility</p:attrName>
                                        </p:attrNameLst>
                                      </p:cBhvr>
                                      <p:to>
                                        <p:strVal val="visible"/>
                                      </p:to>
                                    </p:set>
                                    <p:anim calcmode="lin" valueType="num">
                                      <p:cBhvr additive="base">
                                        <p:cTn id="7" dur="500" fill="hold"/>
                                        <p:tgtEl>
                                          <p:spTgt spid="15366"/>
                                        </p:tgtEl>
                                        <p:attrNameLst>
                                          <p:attrName>ppt_x</p:attrName>
                                        </p:attrNameLst>
                                      </p:cBhvr>
                                      <p:tavLst>
                                        <p:tav tm="0">
                                          <p:val>
                                            <p:strVal val="1+#ppt_w/2"/>
                                          </p:val>
                                        </p:tav>
                                        <p:tav tm="100000">
                                          <p:val>
                                            <p:strVal val="#ppt_x"/>
                                          </p:val>
                                        </p:tav>
                                      </p:tavLst>
                                    </p:anim>
                                    <p:anim calcmode="lin" valueType="num">
                                      <p:cBhvr additive="base">
                                        <p:cTn id="8" dur="500" fill="hold"/>
                                        <p:tgtEl>
                                          <p:spTgt spid="1536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5367"/>
                                        </p:tgtEl>
                                        <p:attrNameLst>
                                          <p:attrName>style.visibility</p:attrName>
                                        </p:attrNameLst>
                                      </p:cBhvr>
                                      <p:to>
                                        <p:strVal val="visible"/>
                                      </p:to>
                                    </p:set>
                                    <p:anim calcmode="lin" valueType="num">
                                      <p:cBhvr>
                                        <p:cTn id="12" dur="300" fill="hold"/>
                                        <p:tgtEl>
                                          <p:spTgt spid="15367"/>
                                        </p:tgtEl>
                                        <p:attrNameLst>
                                          <p:attrName>ppt_w</p:attrName>
                                        </p:attrNameLst>
                                      </p:cBhvr>
                                      <p:tavLst>
                                        <p:tav tm="0">
                                          <p:val>
                                            <p:fltVal val="0"/>
                                          </p:val>
                                        </p:tav>
                                        <p:tav tm="100000">
                                          <p:val>
                                            <p:strVal val="#ppt_w"/>
                                          </p:val>
                                        </p:tav>
                                      </p:tavLst>
                                    </p:anim>
                                    <p:anim calcmode="lin" valueType="num">
                                      <p:cBhvr>
                                        <p:cTn id="13" dur="300" fill="hold"/>
                                        <p:tgtEl>
                                          <p:spTgt spid="15367"/>
                                        </p:tgtEl>
                                        <p:attrNameLst>
                                          <p:attrName>ppt_h</p:attrName>
                                        </p:attrNameLst>
                                      </p:cBhvr>
                                      <p:tavLst>
                                        <p:tav tm="0">
                                          <p:val>
                                            <p:fltVal val="0"/>
                                          </p:val>
                                        </p:tav>
                                        <p:tav tm="100000">
                                          <p:val>
                                            <p:strVal val="#ppt_h"/>
                                          </p:val>
                                        </p:tav>
                                      </p:tavLst>
                                    </p:anim>
                                    <p:animEffect transition="in" filter="fade">
                                      <p:cBhvr>
                                        <p:cTn id="14" dur="300"/>
                                        <p:tgtEl>
                                          <p:spTgt spid="15367"/>
                                        </p:tgtEl>
                                      </p:cBhvr>
                                    </p:animEffect>
                                  </p:childTnLst>
                                </p:cTn>
                              </p:par>
                            </p:childTnLst>
                          </p:cTn>
                        </p:par>
                        <p:par>
                          <p:cTn id="15" fill="hold">
                            <p:stCondLst>
                              <p:cond delay="1000"/>
                            </p:stCondLst>
                            <p:childTnLst>
                              <p:par>
                                <p:cTn id="16" presetID="16" presetClass="entr" presetSubtype="42" fill="hold" nodeType="afterEffect">
                                  <p:stCondLst>
                                    <p:cond delay="0"/>
                                  </p:stCondLst>
                                  <p:childTnLst>
                                    <p:set>
                                      <p:cBhvr>
                                        <p:cTn id="17" dur="1" fill="hold">
                                          <p:stCondLst>
                                            <p:cond delay="0"/>
                                          </p:stCondLst>
                                        </p:cTn>
                                        <p:tgtEl>
                                          <p:spTgt spid="15362"/>
                                        </p:tgtEl>
                                        <p:attrNameLst>
                                          <p:attrName>style.visibility</p:attrName>
                                        </p:attrNameLst>
                                      </p:cBhvr>
                                      <p:to>
                                        <p:strVal val="visible"/>
                                      </p:to>
                                    </p:set>
                                    <p:animEffect transition="in" filter="barn(outHorizontal)">
                                      <p:cBhvr>
                                        <p:cTn id="18" dur="1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76"/>
          <p:cNvSpPr txBox="1">
            <a:spLocks noChangeArrowheads="1"/>
          </p:cNvSpPr>
          <p:nvPr/>
        </p:nvSpPr>
        <p:spPr bwMode="auto">
          <a:xfrm>
            <a:off x="1185863" y="171450"/>
            <a:ext cx="13004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bg1"/>
                </a:solidFill>
                <a:latin typeface="微软雅黑" panose="020B0503020204020204" pitchFamily="34" charset="-122"/>
                <a:ea typeface="微软雅黑" panose="020B0503020204020204" pitchFamily="34" charset="-122"/>
              </a:rPr>
              <a:t>选题意义</a:t>
            </a:r>
            <a:endParaRPr lang="zh-CN" altLang="en-US" sz="2200" b="1">
              <a:solidFill>
                <a:schemeClr val="bg1"/>
              </a:solidFill>
              <a:latin typeface="微软雅黑" panose="020B0503020204020204" pitchFamily="34" charset="-122"/>
              <a:ea typeface="微软雅黑" panose="020B0503020204020204" pitchFamily="34" charset="-122"/>
            </a:endParaRPr>
          </a:p>
        </p:txBody>
      </p:sp>
      <p:sp>
        <p:nvSpPr>
          <p:cNvPr id="16387" name="Freeform 40"/>
          <p:cNvSpPr>
            <a:spLocks noEditPoints="1"/>
          </p:cNvSpPr>
          <p:nvPr/>
        </p:nvSpPr>
        <p:spPr bwMode="auto">
          <a:xfrm>
            <a:off x="554038" y="227013"/>
            <a:ext cx="265112" cy="393700"/>
          </a:xfrm>
          <a:custGeom>
            <a:avLst/>
            <a:gdLst>
              <a:gd name="T0" fmla="*/ 173 w 579"/>
              <a:gd name="T1" fmla="*/ 818 h 857"/>
              <a:gd name="T2" fmla="*/ 551 w 579"/>
              <a:gd name="T3" fmla="*/ 818 h 857"/>
              <a:gd name="T4" fmla="*/ 571 w 579"/>
              <a:gd name="T5" fmla="*/ 838 h 857"/>
              <a:gd name="T6" fmla="*/ 551 w 579"/>
              <a:gd name="T7" fmla="*/ 857 h 857"/>
              <a:gd name="T8" fmla="*/ 173 w 579"/>
              <a:gd name="T9" fmla="*/ 857 h 857"/>
              <a:gd name="T10" fmla="*/ 153 w 579"/>
              <a:gd name="T11" fmla="*/ 838 h 857"/>
              <a:gd name="T12" fmla="*/ 173 w 579"/>
              <a:gd name="T13" fmla="*/ 818 h 857"/>
              <a:gd name="T14" fmla="*/ 181 w 579"/>
              <a:gd name="T15" fmla="*/ 632 h 857"/>
              <a:gd name="T16" fmla="*/ 389 w 579"/>
              <a:gd name="T17" fmla="*/ 290 h 857"/>
              <a:gd name="T18" fmla="*/ 462 w 579"/>
              <a:gd name="T19" fmla="*/ 334 h 857"/>
              <a:gd name="T20" fmla="*/ 255 w 579"/>
              <a:gd name="T21" fmla="*/ 676 h 857"/>
              <a:gd name="T22" fmla="*/ 181 w 579"/>
              <a:gd name="T23" fmla="*/ 632 h 857"/>
              <a:gd name="T24" fmla="*/ 35 w 579"/>
              <a:gd name="T25" fmla="*/ 543 h 857"/>
              <a:gd name="T26" fmla="*/ 243 w 579"/>
              <a:gd name="T27" fmla="*/ 201 h 857"/>
              <a:gd name="T28" fmla="*/ 316 w 579"/>
              <a:gd name="T29" fmla="*/ 245 h 857"/>
              <a:gd name="T30" fmla="*/ 108 w 579"/>
              <a:gd name="T31" fmla="*/ 587 h 857"/>
              <a:gd name="T32" fmla="*/ 35 w 579"/>
              <a:gd name="T33" fmla="*/ 543 h 857"/>
              <a:gd name="T34" fmla="*/ 2 w 579"/>
              <a:gd name="T35" fmla="*/ 820 h 857"/>
              <a:gd name="T36" fmla="*/ 22 w 579"/>
              <a:gd name="T37" fmla="*/ 650 h 857"/>
              <a:gd name="T38" fmla="*/ 165 w 579"/>
              <a:gd name="T39" fmla="*/ 736 h 857"/>
              <a:gd name="T40" fmla="*/ 24 w 579"/>
              <a:gd name="T41" fmla="*/ 833 h 857"/>
              <a:gd name="T42" fmla="*/ 2 w 579"/>
              <a:gd name="T43" fmla="*/ 820 h 857"/>
              <a:gd name="T44" fmla="*/ 299 w 579"/>
              <a:gd name="T45" fmla="*/ 106 h 857"/>
              <a:gd name="T46" fmla="*/ 269 w 579"/>
              <a:gd name="T47" fmla="*/ 156 h 857"/>
              <a:gd name="T48" fmla="*/ 488 w 579"/>
              <a:gd name="T49" fmla="*/ 289 h 857"/>
              <a:gd name="T50" fmla="*/ 519 w 579"/>
              <a:gd name="T51" fmla="*/ 239 h 857"/>
              <a:gd name="T52" fmla="*/ 299 w 579"/>
              <a:gd name="T53" fmla="*/ 106 h 857"/>
              <a:gd name="T54" fmla="*/ 346 w 579"/>
              <a:gd name="T55" fmla="*/ 30 h 857"/>
              <a:gd name="T56" fmla="*/ 412 w 579"/>
              <a:gd name="T57" fmla="*/ 14 h 857"/>
              <a:gd name="T58" fmla="*/ 549 w 579"/>
              <a:gd name="T59" fmla="*/ 97 h 857"/>
              <a:gd name="T60" fmla="*/ 566 w 579"/>
              <a:gd name="T61" fmla="*/ 163 h 857"/>
              <a:gd name="T62" fmla="*/ 547 w 579"/>
              <a:gd name="T63" fmla="*/ 194 h 857"/>
              <a:gd name="T64" fmla="*/ 327 w 579"/>
              <a:gd name="T65" fmla="*/ 61 h 857"/>
              <a:gd name="T66" fmla="*/ 346 w 579"/>
              <a:gd name="T67" fmla="*/ 30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16388" name="直接连接符 46"/>
          <p:cNvCxnSpPr>
            <a:cxnSpLocks noChangeShapeType="1"/>
          </p:cNvCxnSpPr>
          <p:nvPr/>
        </p:nvCxnSpPr>
        <p:spPr bwMode="auto">
          <a:xfrm flipH="1">
            <a:off x="985838" y="615950"/>
            <a:ext cx="9899650" cy="0"/>
          </a:xfrm>
          <a:prstGeom prst="line">
            <a:avLst/>
          </a:prstGeom>
          <a:noFill/>
          <a:ln w="9525"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文本框 1"/>
          <p:cNvSpPr txBox="1"/>
          <p:nvPr/>
        </p:nvSpPr>
        <p:spPr>
          <a:xfrm>
            <a:off x="1186180" y="1184275"/>
            <a:ext cx="8308340" cy="1198880"/>
          </a:xfrm>
          <a:prstGeom prst="rect">
            <a:avLst/>
          </a:prstGeom>
          <a:noFill/>
        </p:spPr>
        <p:txBody>
          <a:bodyPr wrap="square" rtlCol="0">
            <a:spAutoFit/>
          </a:bodyPr>
          <a:p>
            <a:pPr eaLnBrk="1" hangingPunct="1"/>
            <a:r>
              <a:rPr lang="en-US" altLang="zh-CN" b="1">
                <a:solidFill>
                  <a:schemeClr val="bg1"/>
                </a:solidFill>
                <a:latin typeface="微软雅黑" panose="020B0503020204020204" pitchFamily="34" charset="-122"/>
                <a:ea typeface="微软雅黑" panose="020B0503020204020204" pitchFamily="34" charset="-122"/>
                <a:sym typeface="+mn-ea"/>
              </a:rPr>
              <a:t>       </a:t>
            </a:r>
            <a:r>
              <a:rPr lang="zh-CN" altLang="en-US" b="1">
                <a:solidFill>
                  <a:schemeClr val="bg1"/>
                </a:solidFill>
                <a:latin typeface="微软雅黑" panose="020B0503020204020204" pitchFamily="34" charset="-122"/>
                <a:ea typeface="微软雅黑" panose="020B0503020204020204" pitchFamily="34" charset="-122"/>
                <a:sym typeface="+mn-ea"/>
              </a:rPr>
              <a:t>医院人事管理是一项庞大且繁琐的系列工程，所管理的对象是医院每位职工的各类信息，并且这些信息是在不断的变化。</a:t>
            </a:r>
            <a:r>
              <a:rPr lang="zh-CN" altLang="en-US" b="1">
                <a:solidFill>
                  <a:schemeClr val="bg1"/>
                </a:solidFill>
                <a:latin typeface="微软雅黑" panose="020B0503020204020204" pitchFamily="34" charset="-122"/>
                <a:ea typeface="微软雅黑" panose="020B0503020204020204" pitchFamily="34" charset="-122"/>
                <a:sym typeface="+mn-ea"/>
              </a:rPr>
              <a:t>随着医院信息化建设的不断深入，传统的人事管理方法己不能完全适应现代医院人事管理的需要。因此，利用计算机技术实现人力资源管理势在必行。</a:t>
            </a:r>
            <a:endParaRPr lang="zh-CN" altLang="en-US" b="1">
              <a:solidFill>
                <a:schemeClr val="bg1"/>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rot="10800000" flipV="1">
            <a:off x="1272540" y="2536190"/>
            <a:ext cx="8380730" cy="3415030"/>
          </a:xfrm>
          <a:prstGeom prst="rect">
            <a:avLst/>
          </a:prstGeom>
          <a:noFill/>
        </p:spPr>
        <p:txBody>
          <a:bodyPr wrap="square" rtlCol="0">
            <a:spAutoFit/>
          </a:bodyPr>
          <a:p>
            <a:r>
              <a:rPr lang="en-US" altLang="zh-CN" b="1">
                <a:solidFill>
                  <a:schemeClr val="bg1"/>
                </a:solidFill>
                <a:latin typeface="+mn-ea"/>
                <a:ea typeface="+mn-ea"/>
              </a:rPr>
              <a:t>       </a:t>
            </a:r>
            <a:r>
              <a:rPr lang="zh-CN" altLang="en-US" b="1">
                <a:solidFill>
                  <a:schemeClr val="bg1"/>
                </a:solidFill>
                <a:latin typeface="+mn-ea"/>
                <a:ea typeface="+mn-ea"/>
              </a:rPr>
              <a:t>医院人事信息管理对象是职工在工作、生活中产生的多种多样的信息，这些</a:t>
            </a:r>
            <a:endParaRPr lang="zh-CN" altLang="en-US" b="1">
              <a:solidFill>
                <a:schemeClr val="bg1"/>
              </a:solidFill>
              <a:latin typeface="+mn-ea"/>
              <a:ea typeface="+mn-ea"/>
            </a:endParaRPr>
          </a:p>
          <a:p>
            <a:r>
              <a:rPr lang="zh-CN" altLang="en-US" b="1">
                <a:solidFill>
                  <a:schemeClr val="bg1"/>
                </a:solidFill>
                <a:latin typeface="+mn-ea"/>
                <a:ea typeface="+mn-ea"/>
              </a:rPr>
              <a:t>信息却因客观原因时刻处于变化的状态，这让医院人事信息管理成为一个覆盖</a:t>
            </a:r>
            <a:endParaRPr lang="zh-CN" altLang="en-US" b="1">
              <a:solidFill>
                <a:schemeClr val="bg1"/>
              </a:solidFill>
              <a:latin typeface="+mn-ea"/>
              <a:ea typeface="+mn-ea"/>
            </a:endParaRPr>
          </a:p>
          <a:p>
            <a:r>
              <a:rPr lang="zh-CN" altLang="en-US" b="1">
                <a:solidFill>
                  <a:schemeClr val="bg1"/>
                </a:solidFill>
                <a:latin typeface="+mn-ea"/>
                <a:ea typeface="+mn-ea"/>
              </a:rPr>
              <a:t>面广、牵涉数据量大的工程性工作。同时，人事部门还要为医院上层管理部门</a:t>
            </a:r>
            <a:endParaRPr lang="zh-CN" altLang="en-US" b="1">
              <a:solidFill>
                <a:schemeClr val="bg1"/>
              </a:solidFill>
              <a:latin typeface="+mn-ea"/>
              <a:ea typeface="+mn-ea"/>
            </a:endParaRPr>
          </a:p>
          <a:p>
            <a:r>
              <a:rPr lang="zh-CN" altLang="en-US" b="1">
                <a:solidFill>
                  <a:schemeClr val="bg1"/>
                </a:solidFill>
                <a:latin typeface="+mn-ea"/>
                <a:ea typeface="+mn-ea"/>
              </a:rPr>
              <a:t>进行决策提供各类准确的数据分析、统计报表等。但是由于大型医院人员工种繁</a:t>
            </a:r>
            <a:endParaRPr lang="zh-CN" altLang="en-US" b="1">
              <a:solidFill>
                <a:schemeClr val="bg1"/>
              </a:solidFill>
              <a:latin typeface="+mn-ea"/>
              <a:ea typeface="+mn-ea"/>
            </a:endParaRPr>
          </a:p>
          <a:p>
            <a:r>
              <a:rPr lang="zh-CN" altLang="en-US" b="1">
                <a:solidFill>
                  <a:schemeClr val="bg1"/>
                </a:solidFill>
                <a:latin typeface="+mn-ea"/>
                <a:ea typeface="+mn-ea"/>
              </a:rPr>
              <a:t>多、数据源类型复杂多样使得日常性管理工作日趋困难。</a:t>
            </a:r>
            <a:endParaRPr lang="zh-CN" altLang="en-US" b="1">
              <a:solidFill>
                <a:schemeClr val="bg1"/>
              </a:solidFill>
              <a:latin typeface="+mn-ea"/>
              <a:ea typeface="+mn-ea"/>
            </a:endParaRPr>
          </a:p>
          <a:p>
            <a:endParaRPr lang="zh-CN" altLang="en-US" b="1">
              <a:solidFill>
                <a:schemeClr val="bg1"/>
              </a:solidFill>
              <a:latin typeface="+mn-ea"/>
              <a:ea typeface="+mn-ea"/>
            </a:endParaRPr>
          </a:p>
          <a:p>
            <a:r>
              <a:rPr lang="zh-CN" altLang="en-US" b="1">
                <a:solidFill>
                  <a:schemeClr val="bg1"/>
                </a:solidFill>
                <a:latin typeface="+mn-ea"/>
                <a:ea typeface="+mn-ea"/>
              </a:rPr>
              <a:t>       在</a:t>
            </a:r>
            <a:r>
              <a:rPr lang="zh-CN" altLang="en-US" b="1">
                <a:solidFill>
                  <a:schemeClr val="bg1"/>
                </a:solidFill>
                <a:latin typeface="+mn-ea"/>
                <a:ea typeface="+mn-ea"/>
              </a:rPr>
              <a:t>医院业务快速发展时代，人事管理的价值核心己由传统的以事务性工作为主要内容的管理模式逐步转变为以人为价值核心的管理模式，并且对人事信息的需求不断变化，以往的人事管理方式将无法满足需求。操作简便、功能完善的人事系统将会极大地提高人事管理的效率，能够让医院人事管理更趋规范化，同时能够高效率、高质量完成人事管理的日常业务，这会让目前的医院管理方式显得更科学、更规范。</a:t>
            </a:r>
            <a:endParaRPr lang="zh-CN" altLang="en-US" b="1">
              <a:solidFill>
                <a:schemeClr val="bg1"/>
              </a:solidFill>
              <a:latin typeface="+mn-ea"/>
              <a:ea typeface="+mn-ea"/>
            </a:endParaRPr>
          </a:p>
        </p:txBody>
      </p:sp>
    </p:spTree>
  </p:cSld>
  <p:clrMapOvr>
    <a:masterClrMapping/>
  </p:clrMapOvr>
  <p:transition spd="slow" advTm="7935">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500" fill="hold"/>
                                        <p:tgtEl>
                                          <p:spTgt spid="16387"/>
                                        </p:tgtEl>
                                        <p:attrNameLst>
                                          <p:attrName>ppt_x</p:attrName>
                                        </p:attrNameLst>
                                      </p:cBhvr>
                                      <p:tavLst>
                                        <p:tav tm="0">
                                          <p:val>
                                            <p:strVal val="1+#ppt_w/2"/>
                                          </p:val>
                                        </p:tav>
                                        <p:tav tm="100000">
                                          <p:val>
                                            <p:strVal val="#ppt_x"/>
                                          </p:val>
                                        </p:tav>
                                      </p:tavLst>
                                    </p:anim>
                                    <p:anim calcmode="lin" valueType="num">
                                      <p:cBhvr additive="base">
                                        <p:cTn id="8" dur="500" fill="hold"/>
                                        <p:tgtEl>
                                          <p:spTgt spid="16387"/>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16388"/>
                                        </p:tgtEl>
                                        <p:attrNameLst>
                                          <p:attrName>style.visibility</p:attrName>
                                        </p:attrNameLst>
                                      </p:cBhvr>
                                      <p:to>
                                        <p:strVal val="visible"/>
                                      </p:to>
                                    </p:set>
                                    <p:animEffect transition="in" filter="wipe(right)">
                                      <p:cBhvr>
                                        <p:cTn id="11" dur="500"/>
                                        <p:tgtEl>
                                          <p:spTgt spid="16388"/>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6386"/>
                                        </p:tgtEl>
                                        <p:attrNameLst>
                                          <p:attrName>style.visibility</p:attrName>
                                        </p:attrNameLst>
                                      </p:cBhvr>
                                      <p:to>
                                        <p:strVal val="visible"/>
                                      </p:to>
                                    </p:set>
                                    <p:anim calcmode="lin" valueType="num">
                                      <p:cBhvr>
                                        <p:cTn id="15" dur="400" fill="hold"/>
                                        <p:tgtEl>
                                          <p:spTgt spid="1638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16386"/>
                                        </p:tgtEl>
                                        <p:attrNameLst>
                                          <p:attrName>ppt_y</p:attrName>
                                        </p:attrNameLst>
                                      </p:cBhvr>
                                      <p:tavLst>
                                        <p:tav tm="0">
                                          <p:val>
                                            <p:strVal val="#ppt_y"/>
                                          </p:val>
                                        </p:tav>
                                        <p:tav tm="100000">
                                          <p:val>
                                            <p:strVal val="#ppt_y"/>
                                          </p:val>
                                        </p:tav>
                                      </p:tavLst>
                                    </p:anim>
                                    <p:anim calcmode="lin" valueType="num">
                                      <p:cBhvr>
                                        <p:cTn id="17" dur="400" fill="hold"/>
                                        <p:tgtEl>
                                          <p:spTgt spid="1638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1638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1638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animEffect transition="in" filter="blinds(horizontal)">
                                      <p:cBhvr>
                                        <p:cTn id="28" dur="500"/>
                                        <p:tgtEl>
                                          <p:spTgt spid="2">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 calcmode="lin" valueType="num">
                                      <p:cBhvr additive="base">
                                        <p:cTn id="3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additive="base">
                                        <p:cTn id="3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additive="base">
                                        <p:cTn id="4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 calcmode="lin" valueType="num">
                                      <p:cBhvr additive="base">
                                        <p:cTn id="4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 calcmode="lin" valueType="num">
                                      <p:cBhvr additive="base">
                                        <p:cTn id="5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nimBg="1"/>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21506" name="Group 2"/>
          <p:cNvGrpSpPr/>
          <p:nvPr/>
        </p:nvGrpSpPr>
        <p:grpSpPr bwMode="auto">
          <a:xfrm>
            <a:off x="3362960" y="2636203"/>
            <a:ext cx="7270750" cy="2063341"/>
            <a:chOff x="0" y="163288"/>
            <a:chExt cx="7270359" cy="2064523"/>
          </a:xfrm>
        </p:grpSpPr>
        <p:sp>
          <p:nvSpPr>
            <p:cNvPr id="21507" name="TextBox 6"/>
            <p:cNvSpPr txBox="1">
              <a:spLocks noChangeArrowheads="1"/>
            </p:cNvSpPr>
            <p:nvPr/>
          </p:nvSpPr>
          <p:spPr bwMode="auto">
            <a:xfrm>
              <a:off x="782356" y="163288"/>
              <a:ext cx="5109844" cy="58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8F8F8"/>
                  </a:solidFill>
                  <a:latin typeface="微软雅黑" panose="020B0503020204020204" pitchFamily="34" charset="-122"/>
                  <a:ea typeface="微软雅黑" panose="020B0503020204020204" pitchFamily="34" charset="-122"/>
                </a:rPr>
                <a:t>二、研究的现状与目标</a:t>
              </a:r>
              <a:endParaRPr lang="zh-CN" altLang="en-US" sz="3200" b="1">
                <a:solidFill>
                  <a:srgbClr val="F8F8F8"/>
                </a:solidFill>
                <a:latin typeface="微软雅黑" panose="020B0503020204020204" pitchFamily="34" charset="-122"/>
                <a:ea typeface="微软雅黑" panose="020B0503020204020204" pitchFamily="34" charset="-122"/>
              </a:endParaRPr>
            </a:p>
          </p:txBody>
        </p:sp>
        <p:sp>
          <p:nvSpPr>
            <p:cNvPr id="21508" name="TextBox 7"/>
            <p:cNvSpPr txBox="1">
              <a:spLocks noChangeArrowheads="1"/>
            </p:cNvSpPr>
            <p:nvPr/>
          </p:nvSpPr>
          <p:spPr bwMode="auto">
            <a:xfrm>
              <a:off x="0" y="654215"/>
              <a:ext cx="5608187" cy="430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200">
                <a:solidFill>
                  <a:srgbClr val="F8F8F8"/>
                </a:solidFill>
              </a:endParaRPr>
            </a:p>
          </p:txBody>
        </p:sp>
        <p:sp>
          <p:nvSpPr>
            <p:cNvPr id="21509" name="TextBox 15"/>
            <p:cNvSpPr txBox="1">
              <a:spLocks noChangeArrowheads="1"/>
            </p:cNvSpPr>
            <p:nvPr/>
          </p:nvSpPr>
          <p:spPr bwMode="auto">
            <a:xfrm>
              <a:off x="29785" y="1212500"/>
              <a:ext cx="7240574" cy="1015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8F8F8"/>
                  </a:solidFill>
                  <a:latin typeface="微软雅黑" panose="020B0503020204020204" pitchFamily="34" charset="-122"/>
                  <a:ea typeface="微软雅黑" panose="020B0503020204020204" pitchFamily="34" charset="-122"/>
                </a:rPr>
                <a:t>   </a:t>
              </a:r>
              <a:r>
                <a:rPr lang="en-US" altLang="zh-CN" sz="2000" b="1">
                  <a:solidFill>
                    <a:srgbClr val="F8F8F8"/>
                  </a:solidFill>
                  <a:latin typeface="微软雅黑" panose="020B0503020204020204" pitchFamily="34" charset="-122"/>
                  <a:ea typeface="微软雅黑" panose="020B0503020204020204" pitchFamily="34" charset="-122"/>
                </a:rPr>
                <a:t>    </a:t>
              </a:r>
              <a:r>
                <a:rPr lang="zh-CN" altLang="en-US" sz="2000" b="1">
                  <a:solidFill>
                    <a:srgbClr val="F8F8F8"/>
                  </a:solidFill>
                  <a:latin typeface="微软雅黑" panose="020B0503020204020204" pitchFamily="34" charset="-122"/>
                  <a:ea typeface="微软雅黑" panose="020B0503020204020204" pitchFamily="34" charset="-122"/>
                </a:rPr>
                <a:t>我国部分医院的人事管理信息化相对落后，基本是把传统档案管理模式通过电子报表化的方式呈现，只是一种静态的信息管理模式。</a:t>
              </a:r>
              <a:endParaRPr lang="zh-CN" altLang="en-US" sz="2000" b="1">
                <a:solidFill>
                  <a:srgbClr val="F8F8F8"/>
                </a:solidFill>
                <a:latin typeface="微软雅黑" panose="020B0503020204020204" pitchFamily="34" charset="-122"/>
                <a:ea typeface="微软雅黑" panose="020B0503020204020204" pitchFamily="34" charset="-122"/>
              </a:endParaRPr>
            </a:p>
          </p:txBody>
        </p:sp>
      </p:grpSp>
      <p:cxnSp>
        <p:nvCxnSpPr>
          <p:cNvPr id="21510" name="直接连接符 10"/>
          <p:cNvCxnSpPr>
            <a:cxnSpLocks noChangeShapeType="1"/>
          </p:cNvCxnSpPr>
          <p:nvPr/>
        </p:nvCxnSpPr>
        <p:spPr bwMode="auto">
          <a:xfrm flipH="1">
            <a:off x="3362643" y="3341370"/>
            <a:ext cx="8620125" cy="0"/>
          </a:xfrm>
          <a:prstGeom prst="line">
            <a:avLst/>
          </a:prstGeom>
          <a:noFill/>
          <a:ln w="9525" cmpd="sng">
            <a:solidFill>
              <a:srgbClr val="F8F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511" name="Group 7"/>
          <p:cNvGrpSpPr/>
          <p:nvPr/>
        </p:nvGrpSpPr>
        <p:grpSpPr bwMode="auto">
          <a:xfrm>
            <a:off x="1289050" y="2473325"/>
            <a:ext cx="2093913" cy="2122488"/>
            <a:chOff x="0" y="0"/>
            <a:chExt cx="2093913" cy="2122488"/>
          </a:xfrm>
        </p:grpSpPr>
        <p:sp>
          <p:nvSpPr>
            <p:cNvPr id="21512" name="Freeform 6"/>
            <p:cNvSpPr>
              <a:spLocks noEditPoints="1"/>
            </p:cNvSpPr>
            <p:nvPr/>
          </p:nvSpPr>
          <p:spPr bwMode="auto">
            <a:xfrm>
              <a:off x="0" y="0"/>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3" name="Freeform 10"/>
            <p:cNvSpPr>
              <a:spLocks noEditPoints="1"/>
            </p:cNvSpPr>
            <p:nvPr/>
          </p:nvSpPr>
          <p:spPr bwMode="auto">
            <a:xfrm>
              <a:off x="155223" y="163129"/>
              <a:ext cx="1796329" cy="1793077"/>
            </a:xfrm>
            <a:custGeom>
              <a:avLst/>
              <a:gdLst>
                <a:gd name="T0" fmla="*/ 573 w 1145"/>
                <a:gd name="T1" fmla="*/ 426 h 1145"/>
                <a:gd name="T2" fmla="*/ 426 w 1145"/>
                <a:gd name="T3" fmla="*/ 573 h 1145"/>
                <a:gd name="T4" fmla="*/ 573 w 1145"/>
                <a:gd name="T5" fmla="*/ 720 h 1145"/>
                <a:gd name="T6" fmla="*/ 720 w 1145"/>
                <a:gd name="T7" fmla="*/ 573 h 1145"/>
                <a:gd name="T8" fmla="*/ 573 w 1145"/>
                <a:gd name="T9" fmla="*/ 426 h 1145"/>
                <a:gd name="T10" fmla="*/ 633 w 1145"/>
                <a:gd name="T11" fmla="*/ 853 h 1145"/>
                <a:gd name="T12" fmla="*/ 633 w 1145"/>
                <a:gd name="T13" fmla="*/ 786 h 1145"/>
                <a:gd name="T14" fmla="*/ 513 w 1145"/>
                <a:gd name="T15" fmla="*/ 786 h 1145"/>
                <a:gd name="T16" fmla="*/ 513 w 1145"/>
                <a:gd name="T17" fmla="*/ 853 h 1145"/>
                <a:gd name="T18" fmla="*/ 293 w 1145"/>
                <a:gd name="T19" fmla="*/ 633 h 1145"/>
                <a:gd name="T20" fmla="*/ 359 w 1145"/>
                <a:gd name="T21" fmla="*/ 633 h 1145"/>
                <a:gd name="T22" fmla="*/ 359 w 1145"/>
                <a:gd name="T23" fmla="*/ 513 h 1145"/>
                <a:gd name="T24" fmla="*/ 293 w 1145"/>
                <a:gd name="T25" fmla="*/ 513 h 1145"/>
                <a:gd name="T26" fmla="*/ 513 w 1145"/>
                <a:gd name="T27" fmla="*/ 293 h 1145"/>
                <a:gd name="T28" fmla="*/ 513 w 1145"/>
                <a:gd name="T29" fmla="*/ 359 h 1145"/>
                <a:gd name="T30" fmla="*/ 633 w 1145"/>
                <a:gd name="T31" fmla="*/ 359 h 1145"/>
                <a:gd name="T32" fmla="*/ 633 w 1145"/>
                <a:gd name="T33" fmla="*/ 293 h 1145"/>
                <a:gd name="T34" fmla="*/ 853 w 1145"/>
                <a:gd name="T35" fmla="*/ 513 h 1145"/>
                <a:gd name="T36" fmla="*/ 787 w 1145"/>
                <a:gd name="T37" fmla="*/ 513 h 1145"/>
                <a:gd name="T38" fmla="*/ 787 w 1145"/>
                <a:gd name="T39" fmla="*/ 633 h 1145"/>
                <a:gd name="T40" fmla="*/ 853 w 1145"/>
                <a:gd name="T41" fmla="*/ 633 h 1145"/>
                <a:gd name="T42" fmla="*/ 633 w 1145"/>
                <a:gd name="T43" fmla="*/ 853 h 1145"/>
                <a:gd name="T44" fmla="*/ 975 w 1145"/>
                <a:gd name="T45" fmla="*/ 513 h 1145"/>
                <a:gd name="T46" fmla="*/ 633 w 1145"/>
                <a:gd name="T47" fmla="*/ 171 h 1145"/>
                <a:gd name="T48" fmla="*/ 633 w 1145"/>
                <a:gd name="T49" fmla="*/ 0 h 1145"/>
                <a:gd name="T50" fmla="*/ 513 w 1145"/>
                <a:gd name="T51" fmla="*/ 0 h 1145"/>
                <a:gd name="T52" fmla="*/ 513 w 1145"/>
                <a:gd name="T53" fmla="*/ 171 h 1145"/>
                <a:gd name="T54" fmla="*/ 171 w 1145"/>
                <a:gd name="T55" fmla="*/ 513 h 1145"/>
                <a:gd name="T56" fmla="*/ 0 w 1145"/>
                <a:gd name="T57" fmla="*/ 513 h 1145"/>
                <a:gd name="T58" fmla="*/ 0 w 1145"/>
                <a:gd name="T59" fmla="*/ 633 h 1145"/>
                <a:gd name="T60" fmla="*/ 171 w 1145"/>
                <a:gd name="T61" fmla="*/ 633 h 1145"/>
                <a:gd name="T62" fmla="*/ 513 w 1145"/>
                <a:gd name="T63" fmla="*/ 975 h 1145"/>
                <a:gd name="T64" fmla="*/ 513 w 1145"/>
                <a:gd name="T65" fmla="*/ 1145 h 1145"/>
                <a:gd name="T66" fmla="*/ 633 w 1145"/>
                <a:gd name="T67" fmla="*/ 1145 h 1145"/>
                <a:gd name="T68" fmla="*/ 633 w 1145"/>
                <a:gd name="T69" fmla="*/ 975 h 1145"/>
                <a:gd name="T70" fmla="*/ 975 w 1145"/>
                <a:gd name="T71" fmla="*/ 633 h 1145"/>
                <a:gd name="T72" fmla="*/ 1145 w 1145"/>
                <a:gd name="T73" fmla="*/ 633 h 1145"/>
                <a:gd name="T74" fmla="*/ 1145 w 1145"/>
                <a:gd name="T75" fmla="*/ 513 h 1145"/>
                <a:gd name="T76" fmla="*/ 975 w 1145"/>
                <a:gd name="T77" fmla="*/ 513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5" h="1145">
                  <a:moveTo>
                    <a:pt x="573" y="426"/>
                  </a:moveTo>
                  <a:cubicBezTo>
                    <a:pt x="492" y="426"/>
                    <a:pt x="426" y="492"/>
                    <a:pt x="426" y="573"/>
                  </a:cubicBezTo>
                  <a:cubicBezTo>
                    <a:pt x="426" y="654"/>
                    <a:pt x="492" y="720"/>
                    <a:pt x="573" y="720"/>
                  </a:cubicBezTo>
                  <a:cubicBezTo>
                    <a:pt x="654" y="720"/>
                    <a:pt x="720" y="654"/>
                    <a:pt x="720" y="573"/>
                  </a:cubicBezTo>
                  <a:cubicBezTo>
                    <a:pt x="720" y="492"/>
                    <a:pt x="654" y="426"/>
                    <a:pt x="573" y="426"/>
                  </a:cubicBezTo>
                  <a:close/>
                  <a:moveTo>
                    <a:pt x="633" y="853"/>
                  </a:moveTo>
                  <a:lnTo>
                    <a:pt x="633" y="786"/>
                  </a:lnTo>
                  <a:lnTo>
                    <a:pt x="513" y="786"/>
                  </a:lnTo>
                  <a:lnTo>
                    <a:pt x="513" y="853"/>
                  </a:lnTo>
                  <a:cubicBezTo>
                    <a:pt x="403" y="829"/>
                    <a:pt x="316" y="743"/>
                    <a:pt x="293" y="633"/>
                  </a:cubicBezTo>
                  <a:lnTo>
                    <a:pt x="359" y="633"/>
                  </a:lnTo>
                  <a:lnTo>
                    <a:pt x="359" y="513"/>
                  </a:lnTo>
                  <a:lnTo>
                    <a:pt x="293" y="513"/>
                  </a:lnTo>
                  <a:cubicBezTo>
                    <a:pt x="316" y="403"/>
                    <a:pt x="403" y="316"/>
                    <a:pt x="513" y="293"/>
                  </a:cubicBezTo>
                  <a:lnTo>
                    <a:pt x="513" y="359"/>
                  </a:lnTo>
                  <a:lnTo>
                    <a:pt x="633" y="359"/>
                  </a:lnTo>
                  <a:lnTo>
                    <a:pt x="633" y="293"/>
                  </a:lnTo>
                  <a:cubicBezTo>
                    <a:pt x="743" y="316"/>
                    <a:pt x="830" y="403"/>
                    <a:pt x="853" y="513"/>
                  </a:cubicBezTo>
                  <a:lnTo>
                    <a:pt x="787" y="513"/>
                  </a:lnTo>
                  <a:lnTo>
                    <a:pt x="787" y="633"/>
                  </a:lnTo>
                  <a:lnTo>
                    <a:pt x="853" y="633"/>
                  </a:lnTo>
                  <a:cubicBezTo>
                    <a:pt x="830" y="743"/>
                    <a:pt x="743" y="829"/>
                    <a:pt x="633" y="853"/>
                  </a:cubicBezTo>
                  <a:close/>
                  <a:moveTo>
                    <a:pt x="975" y="513"/>
                  </a:moveTo>
                  <a:cubicBezTo>
                    <a:pt x="949" y="337"/>
                    <a:pt x="809" y="197"/>
                    <a:pt x="633" y="171"/>
                  </a:cubicBezTo>
                  <a:lnTo>
                    <a:pt x="633" y="0"/>
                  </a:lnTo>
                  <a:lnTo>
                    <a:pt x="513" y="0"/>
                  </a:lnTo>
                  <a:lnTo>
                    <a:pt x="513" y="171"/>
                  </a:lnTo>
                  <a:cubicBezTo>
                    <a:pt x="337" y="197"/>
                    <a:pt x="197" y="337"/>
                    <a:pt x="171" y="513"/>
                  </a:cubicBezTo>
                  <a:lnTo>
                    <a:pt x="0" y="513"/>
                  </a:lnTo>
                  <a:lnTo>
                    <a:pt x="0" y="633"/>
                  </a:lnTo>
                  <a:lnTo>
                    <a:pt x="171" y="633"/>
                  </a:lnTo>
                  <a:cubicBezTo>
                    <a:pt x="197" y="809"/>
                    <a:pt x="337" y="949"/>
                    <a:pt x="513" y="975"/>
                  </a:cubicBezTo>
                  <a:lnTo>
                    <a:pt x="513" y="1145"/>
                  </a:lnTo>
                  <a:lnTo>
                    <a:pt x="633" y="1145"/>
                  </a:lnTo>
                  <a:lnTo>
                    <a:pt x="633" y="975"/>
                  </a:lnTo>
                  <a:cubicBezTo>
                    <a:pt x="809" y="949"/>
                    <a:pt x="949" y="809"/>
                    <a:pt x="975" y="633"/>
                  </a:cubicBezTo>
                  <a:lnTo>
                    <a:pt x="1145" y="633"/>
                  </a:lnTo>
                  <a:lnTo>
                    <a:pt x="1145" y="513"/>
                  </a:lnTo>
                  <a:lnTo>
                    <a:pt x="975" y="513"/>
                  </a:ln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ransition spd="slow" advTm="2152">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1510"/>
                                        </p:tgtEl>
                                        <p:attrNameLst>
                                          <p:attrName>style.visibility</p:attrName>
                                        </p:attrNameLst>
                                      </p:cBhvr>
                                      <p:to>
                                        <p:strVal val="visible"/>
                                      </p:to>
                                    </p:set>
                                    <p:anim calcmode="lin" valueType="num">
                                      <p:cBhvr additive="base">
                                        <p:cTn id="7" dur="500" fill="hold"/>
                                        <p:tgtEl>
                                          <p:spTgt spid="21510"/>
                                        </p:tgtEl>
                                        <p:attrNameLst>
                                          <p:attrName>ppt_x</p:attrName>
                                        </p:attrNameLst>
                                      </p:cBhvr>
                                      <p:tavLst>
                                        <p:tav tm="0">
                                          <p:val>
                                            <p:strVal val="1+#ppt_w/2"/>
                                          </p:val>
                                        </p:tav>
                                        <p:tav tm="100000">
                                          <p:val>
                                            <p:strVal val="#ppt_x"/>
                                          </p:val>
                                        </p:tav>
                                      </p:tavLst>
                                    </p:anim>
                                    <p:anim calcmode="lin" valueType="num">
                                      <p:cBhvr additive="base">
                                        <p:cTn id="8" dur="500" fill="hold"/>
                                        <p:tgtEl>
                                          <p:spTgt spid="215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1511"/>
                                        </p:tgtEl>
                                        <p:attrNameLst>
                                          <p:attrName>style.visibility</p:attrName>
                                        </p:attrNameLst>
                                      </p:cBhvr>
                                      <p:to>
                                        <p:strVal val="visible"/>
                                      </p:to>
                                    </p:set>
                                    <p:anim calcmode="lin" valueType="num">
                                      <p:cBhvr>
                                        <p:cTn id="12" dur="300" fill="hold"/>
                                        <p:tgtEl>
                                          <p:spTgt spid="21511"/>
                                        </p:tgtEl>
                                        <p:attrNameLst>
                                          <p:attrName>ppt_w</p:attrName>
                                        </p:attrNameLst>
                                      </p:cBhvr>
                                      <p:tavLst>
                                        <p:tav tm="0">
                                          <p:val>
                                            <p:fltVal val="0"/>
                                          </p:val>
                                        </p:tav>
                                        <p:tav tm="100000">
                                          <p:val>
                                            <p:strVal val="#ppt_w"/>
                                          </p:val>
                                        </p:tav>
                                      </p:tavLst>
                                    </p:anim>
                                    <p:anim calcmode="lin" valueType="num">
                                      <p:cBhvr>
                                        <p:cTn id="13" dur="300" fill="hold"/>
                                        <p:tgtEl>
                                          <p:spTgt spid="21511"/>
                                        </p:tgtEl>
                                        <p:attrNameLst>
                                          <p:attrName>ppt_h</p:attrName>
                                        </p:attrNameLst>
                                      </p:cBhvr>
                                      <p:tavLst>
                                        <p:tav tm="0">
                                          <p:val>
                                            <p:fltVal val="0"/>
                                          </p:val>
                                        </p:tav>
                                        <p:tav tm="100000">
                                          <p:val>
                                            <p:strVal val="#ppt_h"/>
                                          </p:val>
                                        </p:tav>
                                      </p:tavLst>
                                    </p:anim>
                                    <p:animEffect transition="in" filter="fade">
                                      <p:cBhvr>
                                        <p:cTn id="14" dur="300"/>
                                        <p:tgtEl>
                                          <p:spTgt spid="21511"/>
                                        </p:tgtEl>
                                      </p:cBhvr>
                                    </p:animEffect>
                                  </p:childTnLst>
                                </p:cTn>
                              </p:par>
                            </p:childTnLst>
                          </p:cTn>
                        </p:par>
                        <p:par>
                          <p:cTn id="15" fill="hold">
                            <p:stCondLst>
                              <p:cond delay="1000"/>
                            </p:stCondLst>
                            <p:childTnLst>
                              <p:par>
                                <p:cTn id="16" presetID="16" presetClass="entr" presetSubtype="42" fill="hold" nodeType="afterEffect">
                                  <p:stCondLst>
                                    <p:cond delay="0"/>
                                  </p:stCondLst>
                                  <p:childTnLst>
                                    <p:set>
                                      <p:cBhvr>
                                        <p:cTn id="17" dur="1" fill="hold">
                                          <p:stCondLst>
                                            <p:cond delay="0"/>
                                          </p:stCondLst>
                                        </p:cTn>
                                        <p:tgtEl>
                                          <p:spTgt spid="21506"/>
                                        </p:tgtEl>
                                        <p:attrNameLst>
                                          <p:attrName>style.visibility</p:attrName>
                                        </p:attrNameLst>
                                      </p:cBhvr>
                                      <p:to>
                                        <p:strVal val="visible"/>
                                      </p:to>
                                    </p:set>
                                    <p:animEffect transition="in" filter="barn(outHorizontal)">
                                      <p:cBhvr>
                                        <p:cTn id="18" dur="10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6"/>
          <p:cNvSpPr txBox="1">
            <a:spLocks noChangeArrowheads="1"/>
          </p:cNvSpPr>
          <p:nvPr/>
        </p:nvSpPr>
        <p:spPr bwMode="auto">
          <a:xfrm>
            <a:off x="1185863" y="186055"/>
            <a:ext cx="26974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bg1"/>
                </a:solidFill>
                <a:latin typeface="微软雅黑" panose="020B0503020204020204" pitchFamily="34" charset="-122"/>
                <a:ea typeface="微软雅黑" panose="020B0503020204020204" pitchFamily="34" charset="-122"/>
              </a:rPr>
              <a:t>研究的现状（缺点）</a:t>
            </a:r>
            <a:endParaRPr lang="zh-CN" altLang="en-US" sz="2200" b="1">
              <a:solidFill>
                <a:schemeClr val="bg1"/>
              </a:solidFill>
              <a:latin typeface="微软雅黑" panose="020B0503020204020204" pitchFamily="34" charset="-122"/>
              <a:ea typeface="微软雅黑" panose="020B0503020204020204" pitchFamily="34" charset="-122"/>
            </a:endParaRPr>
          </a:p>
        </p:txBody>
      </p:sp>
      <p:sp>
        <p:nvSpPr>
          <p:cNvPr id="22531" name="Freeform 40"/>
          <p:cNvSpPr>
            <a:spLocks noEditPoints="1"/>
          </p:cNvSpPr>
          <p:nvPr/>
        </p:nvSpPr>
        <p:spPr bwMode="auto">
          <a:xfrm>
            <a:off x="554038" y="227013"/>
            <a:ext cx="265112" cy="393700"/>
          </a:xfrm>
          <a:custGeom>
            <a:avLst/>
            <a:gdLst>
              <a:gd name="T0" fmla="*/ 173 w 579"/>
              <a:gd name="T1" fmla="*/ 818 h 857"/>
              <a:gd name="T2" fmla="*/ 551 w 579"/>
              <a:gd name="T3" fmla="*/ 818 h 857"/>
              <a:gd name="T4" fmla="*/ 571 w 579"/>
              <a:gd name="T5" fmla="*/ 838 h 857"/>
              <a:gd name="T6" fmla="*/ 551 w 579"/>
              <a:gd name="T7" fmla="*/ 857 h 857"/>
              <a:gd name="T8" fmla="*/ 173 w 579"/>
              <a:gd name="T9" fmla="*/ 857 h 857"/>
              <a:gd name="T10" fmla="*/ 153 w 579"/>
              <a:gd name="T11" fmla="*/ 838 h 857"/>
              <a:gd name="T12" fmla="*/ 173 w 579"/>
              <a:gd name="T13" fmla="*/ 818 h 857"/>
              <a:gd name="T14" fmla="*/ 181 w 579"/>
              <a:gd name="T15" fmla="*/ 632 h 857"/>
              <a:gd name="T16" fmla="*/ 389 w 579"/>
              <a:gd name="T17" fmla="*/ 290 h 857"/>
              <a:gd name="T18" fmla="*/ 462 w 579"/>
              <a:gd name="T19" fmla="*/ 334 h 857"/>
              <a:gd name="T20" fmla="*/ 255 w 579"/>
              <a:gd name="T21" fmla="*/ 676 h 857"/>
              <a:gd name="T22" fmla="*/ 181 w 579"/>
              <a:gd name="T23" fmla="*/ 632 h 857"/>
              <a:gd name="T24" fmla="*/ 35 w 579"/>
              <a:gd name="T25" fmla="*/ 543 h 857"/>
              <a:gd name="T26" fmla="*/ 243 w 579"/>
              <a:gd name="T27" fmla="*/ 201 h 857"/>
              <a:gd name="T28" fmla="*/ 316 w 579"/>
              <a:gd name="T29" fmla="*/ 245 h 857"/>
              <a:gd name="T30" fmla="*/ 108 w 579"/>
              <a:gd name="T31" fmla="*/ 587 h 857"/>
              <a:gd name="T32" fmla="*/ 35 w 579"/>
              <a:gd name="T33" fmla="*/ 543 h 857"/>
              <a:gd name="T34" fmla="*/ 2 w 579"/>
              <a:gd name="T35" fmla="*/ 820 h 857"/>
              <a:gd name="T36" fmla="*/ 22 w 579"/>
              <a:gd name="T37" fmla="*/ 650 h 857"/>
              <a:gd name="T38" fmla="*/ 165 w 579"/>
              <a:gd name="T39" fmla="*/ 736 h 857"/>
              <a:gd name="T40" fmla="*/ 24 w 579"/>
              <a:gd name="T41" fmla="*/ 833 h 857"/>
              <a:gd name="T42" fmla="*/ 2 w 579"/>
              <a:gd name="T43" fmla="*/ 820 h 857"/>
              <a:gd name="T44" fmla="*/ 299 w 579"/>
              <a:gd name="T45" fmla="*/ 106 h 857"/>
              <a:gd name="T46" fmla="*/ 269 w 579"/>
              <a:gd name="T47" fmla="*/ 156 h 857"/>
              <a:gd name="T48" fmla="*/ 488 w 579"/>
              <a:gd name="T49" fmla="*/ 289 h 857"/>
              <a:gd name="T50" fmla="*/ 519 w 579"/>
              <a:gd name="T51" fmla="*/ 239 h 857"/>
              <a:gd name="T52" fmla="*/ 299 w 579"/>
              <a:gd name="T53" fmla="*/ 106 h 857"/>
              <a:gd name="T54" fmla="*/ 346 w 579"/>
              <a:gd name="T55" fmla="*/ 30 h 857"/>
              <a:gd name="T56" fmla="*/ 412 w 579"/>
              <a:gd name="T57" fmla="*/ 14 h 857"/>
              <a:gd name="T58" fmla="*/ 549 w 579"/>
              <a:gd name="T59" fmla="*/ 97 h 857"/>
              <a:gd name="T60" fmla="*/ 566 w 579"/>
              <a:gd name="T61" fmla="*/ 163 h 857"/>
              <a:gd name="T62" fmla="*/ 547 w 579"/>
              <a:gd name="T63" fmla="*/ 194 h 857"/>
              <a:gd name="T64" fmla="*/ 327 w 579"/>
              <a:gd name="T65" fmla="*/ 61 h 857"/>
              <a:gd name="T66" fmla="*/ 346 w 579"/>
              <a:gd name="T67" fmla="*/ 30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2532" name="直接连接符 46"/>
          <p:cNvCxnSpPr>
            <a:cxnSpLocks noChangeShapeType="1"/>
          </p:cNvCxnSpPr>
          <p:nvPr/>
        </p:nvCxnSpPr>
        <p:spPr bwMode="auto">
          <a:xfrm flipH="1">
            <a:off x="985838" y="615950"/>
            <a:ext cx="9899650" cy="0"/>
          </a:xfrm>
          <a:prstGeom prst="line">
            <a:avLst/>
          </a:prstGeom>
          <a:noFill/>
          <a:ln w="9525"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33" name="AutoShape 2"/>
          <p:cNvSpPr>
            <a:spLocks noChangeArrowheads="1"/>
          </p:cNvSpPr>
          <p:nvPr/>
        </p:nvSpPr>
        <p:spPr bwMode="auto">
          <a:xfrm>
            <a:off x="7188200" y="4397375"/>
            <a:ext cx="1754188" cy="1536700"/>
          </a:xfrm>
          <a:prstGeom prst="roundRect">
            <a:avLst>
              <a:gd name="adj" fmla="val 0"/>
            </a:avLst>
          </a:prstGeom>
          <a:noFill/>
          <a:ln w="3175" cmpd="sng">
            <a:solidFill>
              <a:srgbClr val="969696"/>
            </a:solidFill>
            <a:prstDash val="dash"/>
            <a:round/>
          </a:ln>
          <a:extLst>
            <a:ext uri="{909E8E84-426E-40DD-AFC4-6F175D3DCCD1}">
              <a14:hiddenFill xmlns:a14="http://schemas.microsoft.com/office/drawing/2010/main">
                <a:solidFill>
                  <a:srgbClr val="FFFFFF"/>
                </a:solidFill>
              </a14:hiddenFill>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1600" b="1">
                <a:solidFill>
                  <a:schemeClr val="bg1">
                    <a:lumMod val="50000"/>
                  </a:schemeClr>
                </a:solidFill>
                <a:latin typeface="微软雅黑" panose="020B0503020204020204" pitchFamily="34" charset="-122"/>
                <a:ea typeface="微软雅黑" panose="020B0503020204020204" pitchFamily="34" charset="-122"/>
              </a:rPr>
              <a:t>4.</a:t>
            </a:r>
            <a:r>
              <a:rPr lang="zh-CN" altLang="en-US" sz="1600" b="1">
                <a:solidFill>
                  <a:schemeClr val="bg1">
                    <a:lumMod val="50000"/>
                  </a:schemeClr>
                </a:solidFill>
                <a:latin typeface="微软雅黑" panose="020B0503020204020204" pitchFamily="34" charset="-122"/>
                <a:ea typeface="微软雅黑" panose="020B0503020204020204" pitchFamily="34" charset="-122"/>
              </a:rPr>
              <a:t>缺乏对数据的分析功能和决策支持</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a:p>
            <a:pPr eaLnBrk="1" hangingPunct="1">
              <a:lnSpc>
                <a:spcPct val="120000"/>
              </a:lnSpc>
            </a:pP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22534" name="AutoShape 3"/>
          <p:cNvSpPr>
            <a:spLocks noChangeArrowheads="1"/>
          </p:cNvSpPr>
          <p:nvPr/>
        </p:nvSpPr>
        <p:spPr bwMode="auto">
          <a:xfrm>
            <a:off x="3286125" y="4391025"/>
            <a:ext cx="1675130" cy="1161415"/>
          </a:xfrm>
          <a:prstGeom prst="roundRect">
            <a:avLst>
              <a:gd name="adj" fmla="val 0"/>
            </a:avLst>
          </a:prstGeom>
          <a:noFill/>
          <a:ln w="3175" cmpd="sng">
            <a:solidFill>
              <a:srgbClr val="969696"/>
            </a:solidFill>
            <a:prstDash val="dash"/>
            <a:round/>
          </a:ln>
          <a:extLst>
            <a:ext uri="{909E8E84-426E-40DD-AFC4-6F175D3DCCD1}">
              <a14:hiddenFill xmlns:a14="http://schemas.microsoft.com/office/drawing/2010/main">
                <a:solidFill>
                  <a:srgbClr val="FFFFFF"/>
                </a:solidFill>
              </a14:hiddenFill>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1600" b="1">
                <a:solidFill>
                  <a:schemeClr val="bg1">
                    <a:lumMod val="50000"/>
                  </a:schemeClr>
                </a:solidFill>
                <a:latin typeface="微软雅黑" panose="020B0503020204020204" pitchFamily="34" charset="-122"/>
                <a:ea typeface="微软雅黑" panose="020B0503020204020204" pitchFamily="34" charset="-122"/>
              </a:rPr>
              <a:t>2.</a:t>
            </a:r>
            <a:r>
              <a:rPr lang="zh-CN" altLang="en-US" sz="1600" b="1">
                <a:solidFill>
                  <a:schemeClr val="bg1">
                    <a:lumMod val="50000"/>
                  </a:schemeClr>
                </a:solidFill>
                <a:latin typeface="微软雅黑" panose="020B0503020204020204" pitchFamily="34" charset="-122"/>
                <a:ea typeface="微软雅黑" panose="020B0503020204020204" pitchFamily="34" charset="-122"/>
              </a:rPr>
              <a:t>系统模块相对独立</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a:p>
            <a:pPr eaLnBrk="1" hangingPunct="1">
              <a:lnSpc>
                <a:spcPct val="120000"/>
              </a:lnSpc>
            </a:pP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22535" name="AutoShape 4"/>
          <p:cNvSpPr>
            <a:spLocks noChangeArrowheads="1"/>
          </p:cNvSpPr>
          <p:nvPr/>
        </p:nvSpPr>
        <p:spPr bwMode="auto">
          <a:xfrm>
            <a:off x="5234305" y="2124075"/>
            <a:ext cx="1744980" cy="1089025"/>
          </a:xfrm>
          <a:prstGeom prst="roundRect">
            <a:avLst>
              <a:gd name="adj" fmla="val 0"/>
            </a:avLst>
          </a:prstGeom>
          <a:noFill/>
          <a:ln w="3175" cmpd="sng">
            <a:solidFill>
              <a:srgbClr val="969696"/>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1600" b="1">
                <a:solidFill>
                  <a:schemeClr val="bg1">
                    <a:lumMod val="50000"/>
                  </a:schemeClr>
                </a:solidFill>
                <a:latin typeface="微软雅黑" panose="020B0503020204020204" pitchFamily="34" charset="-122"/>
                <a:ea typeface="微软雅黑" panose="020B0503020204020204" pitchFamily="34" charset="-122"/>
              </a:rPr>
              <a:t>3.</a:t>
            </a:r>
            <a:r>
              <a:rPr lang="zh-CN" altLang="en-US" sz="1600" b="1">
                <a:solidFill>
                  <a:schemeClr val="bg1">
                    <a:lumMod val="50000"/>
                  </a:schemeClr>
                </a:solidFill>
                <a:latin typeface="微软雅黑" panose="020B0503020204020204" pitchFamily="34" charset="-122"/>
                <a:ea typeface="微软雅黑" panose="020B0503020204020204" pitchFamily="34" charset="-122"/>
              </a:rPr>
              <a:t>信息交互性不高</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22536" name="AutoShape 5"/>
          <p:cNvSpPr>
            <a:spLocks noChangeArrowheads="1"/>
          </p:cNvSpPr>
          <p:nvPr/>
        </p:nvSpPr>
        <p:spPr bwMode="auto">
          <a:xfrm>
            <a:off x="9088438" y="1684338"/>
            <a:ext cx="1762125" cy="1531937"/>
          </a:xfrm>
          <a:prstGeom prst="roundRect">
            <a:avLst>
              <a:gd name="adj" fmla="val 0"/>
            </a:avLst>
          </a:prstGeom>
          <a:noFill/>
          <a:ln w="3175" cmpd="sng">
            <a:solidFill>
              <a:srgbClr val="969696"/>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1600" b="1">
                <a:solidFill>
                  <a:schemeClr val="bg1">
                    <a:lumMod val="50000"/>
                  </a:schemeClr>
                </a:solidFill>
                <a:latin typeface="微软雅黑" panose="020B0503020204020204" pitchFamily="34" charset="-122"/>
                <a:ea typeface="微软雅黑" panose="020B0503020204020204" pitchFamily="34" charset="-122"/>
              </a:rPr>
              <a:t>5.信息重复输入，维护，存储，导致工作效率低下，信息成本高等等</a:t>
            </a:r>
            <a:endParaRPr lang="en-US" altLang="zh-CN"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22537" name="AutoShape 6"/>
          <p:cNvSpPr>
            <a:spLocks noChangeArrowheads="1"/>
          </p:cNvSpPr>
          <p:nvPr/>
        </p:nvSpPr>
        <p:spPr bwMode="auto">
          <a:xfrm>
            <a:off x="1335405" y="1463675"/>
            <a:ext cx="1949450" cy="1752600"/>
          </a:xfrm>
          <a:prstGeom prst="roundRect">
            <a:avLst>
              <a:gd name="adj" fmla="val 0"/>
            </a:avLst>
          </a:prstGeom>
          <a:noFill/>
          <a:ln w="3175" cmpd="sng">
            <a:solidFill>
              <a:srgbClr val="969696"/>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1600" b="1">
                <a:solidFill>
                  <a:schemeClr val="bg1">
                    <a:lumMod val="50000"/>
                  </a:schemeClr>
                </a:solidFill>
                <a:latin typeface="微软雅黑" panose="020B0503020204020204" pitchFamily="34" charset="-122"/>
                <a:ea typeface="微软雅黑" panose="020B0503020204020204" pitchFamily="34" charset="-122"/>
                <a:sym typeface="+mn-ea"/>
              </a:rPr>
              <a:t>1.</a:t>
            </a:r>
            <a:r>
              <a:rPr lang="zh-CN" altLang="en-US" sz="1600" b="1">
                <a:solidFill>
                  <a:schemeClr val="bg1">
                    <a:lumMod val="50000"/>
                  </a:schemeClr>
                </a:solidFill>
                <a:latin typeface="微软雅黑" panose="020B0503020204020204" pitchFamily="34" charset="-122"/>
                <a:ea typeface="微软雅黑" panose="020B0503020204020204" pitchFamily="34" charset="-122"/>
                <a:sym typeface="+mn-ea"/>
              </a:rPr>
              <a:t>基本是把传统档案管理模式通过电子报表化的方式呈现，只是一种静态的信息管理模式</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a:p>
            <a:pPr eaLnBrk="1" hangingPunct="1">
              <a:lnSpc>
                <a:spcPct val="120000"/>
              </a:lnSpc>
            </a:pP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22538" name="AutoShape 9"/>
          <p:cNvSpPr>
            <a:spLocks noChangeArrowheads="1"/>
          </p:cNvSpPr>
          <p:nvPr/>
        </p:nvSpPr>
        <p:spPr bwMode="auto">
          <a:xfrm>
            <a:off x="3284538" y="3213100"/>
            <a:ext cx="2070100" cy="1189038"/>
          </a:xfrm>
          <a:prstGeom prst="chevron">
            <a:avLst>
              <a:gd name="adj" fmla="val 2580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F8F8F8"/>
                </a:solidFill>
                <a:latin typeface="微软雅黑" panose="020B0503020204020204" pitchFamily="34" charset="-122"/>
                <a:ea typeface="微软雅黑" panose="020B0503020204020204" pitchFamily="34" charset="-122"/>
              </a:rPr>
              <a:t>NO.2</a:t>
            </a:r>
            <a:endParaRPr lang="en-US" altLang="zh-CN" sz="2400">
              <a:solidFill>
                <a:srgbClr val="F8F8F8"/>
              </a:solidFill>
              <a:latin typeface="微软雅黑" panose="020B0503020204020204" pitchFamily="34" charset="-122"/>
              <a:ea typeface="微软雅黑" panose="020B0503020204020204" pitchFamily="34" charset="-122"/>
            </a:endParaRPr>
          </a:p>
        </p:txBody>
      </p:sp>
      <p:sp>
        <p:nvSpPr>
          <p:cNvPr id="22539" name="AutoShape 10"/>
          <p:cNvSpPr>
            <a:spLocks noChangeArrowheads="1"/>
          </p:cNvSpPr>
          <p:nvPr/>
        </p:nvSpPr>
        <p:spPr bwMode="auto">
          <a:xfrm>
            <a:off x="1335088" y="3213100"/>
            <a:ext cx="2068512" cy="1189038"/>
          </a:xfrm>
          <a:prstGeom prst="homePlate">
            <a:avLst>
              <a:gd name="adj" fmla="val 30492"/>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F8F8F8"/>
                </a:solidFill>
                <a:latin typeface="微软雅黑" panose="020B0503020204020204" pitchFamily="34" charset="-122"/>
                <a:ea typeface="微软雅黑" panose="020B0503020204020204" pitchFamily="34" charset="-122"/>
              </a:rPr>
              <a:t>NO.1</a:t>
            </a:r>
            <a:endParaRPr lang="en-US" altLang="zh-CN" sz="2400">
              <a:solidFill>
                <a:srgbClr val="F8F8F8"/>
              </a:solidFill>
              <a:latin typeface="微软雅黑" panose="020B0503020204020204" pitchFamily="34" charset="-122"/>
              <a:ea typeface="微软雅黑" panose="020B0503020204020204" pitchFamily="34" charset="-122"/>
            </a:endParaRPr>
          </a:p>
        </p:txBody>
      </p:sp>
      <p:sp>
        <p:nvSpPr>
          <p:cNvPr id="22540" name="AutoShape 11"/>
          <p:cNvSpPr>
            <a:spLocks noChangeArrowheads="1"/>
          </p:cNvSpPr>
          <p:nvPr/>
        </p:nvSpPr>
        <p:spPr bwMode="auto">
          <a:xfrm>
            <a:off x="5233988" y="3213100"/>
            <a:ext cx="2070100" cy="1189038"/>
          </a:xfrm>
          <a:prstGeom prst="chevron">
            <a:avLst>
              <a:gd name="adj" fmla="val 2580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F8F8F8"/>
                </a:solidFill>
                <a:latin typeface="微软雅黑" panose="020B0503020204020204" pitchFamily="34" charset="-122"/>
                <a:ea typeface="微软雅黑" panose="020B0503020204020204" pitchFamily="34" charset="-122"/>
              </a:rPr>
              <a:t>NO.3</a:t>
            </a:r>
            <a:endParaRPr lang="en-US" altLang="zh-CN" sz="2400">
              <a:solidFill>
                <a:srgbClr val="F8F8F8"/>
              </a:solidFill>
              <a:latin typeface="微软雅黑" panose="020B0503020204020204" pitchFamily="34" charset="-122"/>
              <a:ea typeface="微软雅黑" panose="020B0503020204020204" pitchFamily="34" charset="-122"/>
            </a:endParaRPr>
          </a:p>
        </p:txBody>
      </p:sp>
      <p:sp>
        <p:nvSpPr>
          <p:cNvPr id="22541" name="AutoShape 12"/>
          <p:cNvSpPr>
            <a:spLocks noChangeArrowheads="1"/>
          </p:cNvSpPr>
          <p:nvPr/>
        </p:nvSpPr>
        <p:spPr bwMode="auto">
          <a:xfrm>
            <a:off x="7181850" y="3213100"/>
            <a:ext cx="2070100" cy="1189038"/>
          </a:xfrm>
          <a:prstGeom prst="chevron">
            <a:avLst>
              <a:gd name="adj" fmla="val 2580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F8F8F8"/>
                </a:solidFill>
                <a:latin typeface="微软雅黑" panose="020B0503020204020204" pitchFamily="34" charset="-122"/>
                <a:ea typeface="微软雅黑" panose="020B0503020204020204" pitchFamily="34" charset="-122"/>
              </a:rPr>
              <a:t>NO.4</a:t>
            </a:r>
            <a:endParaRPr lang="en-US" altLang="zh-CN" sz="2400">
              <a:solidFill>
                <a:srgbClr val="F8F8F8"/>
              </a:solidFill>
              <a:latin typeface="微软雅黑" panose="020B0503020204020204" pitchFamily="34" charset="-122"/>
              <a:ea typeface="微软雅黑" panose="020B0503020204020204" pitchFamily="34" charset="-122"/>
            </a:endParaRPr>
          </a:p>
        </p:txBody>
      </p:sp>
      <p:sp>
        <p:nvSpPr>
          <p:cNvPr id="22542" name="AutoShape 13"/>
          <p:cNvSpPr>
            <a:spLocks noChangeArrowheads="1"/>
          </p:cNvSpPr>
          <p:nvPr/>
        </p:nvSpPr>
        <p:spPr bwMode="auto">
          <a:xfrm>
            <a:off x="9090025" y="3213100"/>
            <a:ext cx="2068513" cy="1189038"/>
          </a:xfrm>
          <a:prstGeom prst="chevron">
            <a:avLst>
              <a:gd name="adj" fmla="val 25781"/>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F8F8F8"/>
                </a:solidFill>
                <a:latin typeface="微软雅黑" panose="020B0503020204020204" pitchFamily="34" charset="-122"/>
                <a:ea typeface="微软雅黑" panose="020B0503020204020204" pitchFamily="34" charset="-122"/>
              </a:rPr>
              <a:t>NO.5</a:t>
            </a:r>
            <a:endParaRPr lang="en-US" altLang="zh-CN" sz="2400">
              <a:solidFill>
                <a:srgbClr val="F8F8F8"/>
              </a:solidFill>
              <a:latin typeface="微软雅黑" panose="020B0503020204020204" pitchFamily="34" charset="-122"/>
              <a:ea typeface="微软雅黑" panose="020B0503020204020204" pitchFamily="34" charset="-122"/>
            </a:endParaRPr>
          </a:p>
        </p:txBody>
      </p:sp>
    </p:spTree>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1+#ppt_w/2"/>
                                          </p:val>
                                        </p:tav>
                                        <p:tav tm="100000">
                                          <p:val>
                                            <p:strVal val="#ppt_x"/>
                                          </p:val>
                                        </p:tav>
                                      </p:tavLst>
                                    </p:anim>
                                    <p:anim calcmode="lin" valueType="num">
                                      <p:cBhvr additive="base">
                                        <p:cTn id="8" dur="500" fill="hold"/>
                                        <p:tgtEl>
                                          <p:spTgt spid="22531"/>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2532"/>
                                        </p:tgtEl>
                                        <p:attrNameLst>
                                          <p:attrName>style.visibility</p:attrName>
                                        </p:attrNameLst>
                                      </p:cBhvr>
                                      <p:to>
                                        <p:strVal val="visible"/>
                                      </p:to>
                                    </p:set>
                                    <p:animEffect transition="in" filter="wipe(right)">
                                      <p:cBhvr>
                                        <p:cTn id="11" dur="500"/>
                                        <p:tgtEl>
                                          <p:spTgt spid="22532"/>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2530"/>
                                        </p:tgtEl>
                                        <p:attrNameLst>
                                          <p:attrName>style.visibility</p:attrName>
                                        </p:attrNameLst>
                                      </p:cBhvr>
                                      <p:to>
                                        <p:strVal val="visible"/>
                                      </p:to>
                                    </p:set>
                                    <p:anim calcmode="lin" valueType="num">
                                      <p:cBhvr>
                                        <p:cTn id="15" dur="400" fill="hold"/>
                                        <p:tgtEl>
                                          <p:spTgt spid="22530"/>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2530"/>
                                        </p:tgtEl>
                                        <p:attrNameLst>
                                          <p:attrName>ppt_y</p:attrName>
                                        </p:attrNameLst>
                                      </p:cBhvr>
                                      <p:tavLst>
                                        <p:tav tm="0">
                                          <p:val>
                                            <p:strVal val="#ppt_y"/>
                                          </p:val>
                                        </p:tav>
                                        <p:tav tm="100000">
                                          <p:val>
                                            <p:strVal val="#ppt_y"/>
                                          </p:val>
                                        </p:tav>
                                      </p:tavLst>
                                    </p:anim>
                                    <p:anim calcmode="lin" valueType="num">
                                      <p:cBhvr>
                                        <p:cTn id="17" dur="400" fill="hold"/>
                                        <p:tgtEl>
                                          <p:spTgt spid="22530"/>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253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2530"/>
                                        </p:tgtEl>
                                      </p:cBhvr>
                                    </p:animEffect>
                                  </p:childTnLst>
                                </p:cTn>
                              </p:par>
                            </p:childTnLst>
                          </p:cTn>
                        </p:par>
                        <p:par>
                          <p:cTn id="20" fill="hold">
                            <p:stCondLst>
                              <p:cond delay="1320"/>
                            </p:stCondLst>
                            <p:childTnLst>
                              <p:par>
                                <p:cTn id="21" presetID="2" presetClass="entr" presetSubtype="8" fill="hold" grpId="0" nodeType="afterEffect">
                                  <p:stCondLst>
                                    <p:cond delay="0"/>
                                  </p:stCondLst>
                                  <p:childTnLst>
                                    <p:set>
                                      <p:cBhvr>
                                        <p:cTn id="22" dur="1" fill="hold">
                                          <p:stCondLst>
                                            <p:cond delay="0"/>
                                          </p:stCondLst>
                                        </p:cTn>
                                        <p:tgtEl>
                                          <p:spTgt spid="22539"/>
                                        </p:tgtEl>
                                        <p:attrNameLst>
                                          <p:attrName>style.visibility</p:attrName>
                                        </p:attrNameLst>
                                      </p:cBhvr>
                                      <p:to>
                                        <p:strVal val="visible"/>
                                      </p:to>
                                    </p:set>
                                    <p:anim calcmode="lin" valueType="num">
                                      <p:cBhvr additive="base">
                                        <p:cTn id="23" dur="300" fill="hold"/>
                                        <p:tgtEl>
                                          <p:spTgt spid="22539"/>
                                        </p:tgtEl>
                                        <p:attrNameLst>
                                          <p:attrName>ppt_x</p:attrName>
                                        </p:attrNameLst>
                                      </p:cBhvr>
                                      <p:tavLst>
                                        <p:tav tm="0">
                                          <p:val>
                                            <p:strVal val="0-#ppt_w/2"/>
                                          </p:val>
                                        </p:tav>
                                        <p:tav tm="100000">
                                          <p:val>
                                            <p:strVal val="#ppt_x"/>
                                          </p:val>
                                        </p:tav>
                                      </p:tavLst>
                                    </p:anim>
                                    <p:anim calcmode="lin" valueType="num">
                                      <p:cBhvr additive="base">
                                        <p:cTn id="24" dur="300" fill="hold"/>
                                        <p:tgtEl>
                                          <p:spTgt spid="22539"/>
                                        </p:tgtEl>
                                        <p:attrNameLst>
                                          <p:attrName>ppt_y</p:attrName>
                                        </p:attrNameLst>
                                      </p:cBhvr>
                                      <p:tavLst>
                                        <p:tav tm="0">
                                          <p:val>
                                            <p:strVal val="#ppt_y"/>
                                          </p:val>
                                        </p:tav>
                                        <p:tav tm="100000">
                                          <p:val>
                                            <p:strVal val="#ppt_y"/>
                                          </p:val>
                                        </p:tav>
                                      </p:tavLst>
                                    </p:anim>
                                  </p:childTnLst>
                                </p:cTn>
                              </p:par>
                            </p:childTnLst>
                          </p:cTn>
                        </p:par>
                        <p:par>
                          <p:cTn id="25" fill="hold">
                            <p:stCondLst>
                              <p:cond delay="1820"/>
                            </p:stCondLst>
                            <p:childTnLst>
                              <p:par>
                                <p:cTn id="26" presetID="22" presetClass="entr" presetSubtype="4" fill="hold" grpId="0" nodeType="afterEffect">
                                  <p:stCondLst>
                                    <p:cond delay="0"/>
                                  </p:stCondLst>
                                  <p:childTnLst>
                                    <p:set>
                                      <p:cBhvr>
                                        <p:cTn id="27" dur="1" fill="hold">
                                          <p:stCondLst>
                                            <p:cond delay="0"/>
                                          </p:stCondLst>
                                        </p:cTn>
                                        <p:tgtEl>
                                          <p:spTgt spid="22537"/>
                                        </p:tgtEl>
                                        <p:attrNameLst>
                                          <p:attrName>style.visibility</p:attrName>
                                        </p:attrNameLst>
                                      </p:cBhvr>
                                      <p:to>
                                        <p:strVal val="visible"/>
                                      </p:to>
                                    </p:set>
                                    <p:animEffect transition="in" filter="wipe(down)">
                                      <p:cBhvr>
                                        <p:cTn id="28" dur="500"/>
                                        <p:tgtEl>
                                          <p:spTgt spid="22537"/>
                                        </p:tgtEl>
                                      </p:cBhvr>
                                    </p:animEffect>
                                  </p:childTnLst>
                                </p:cTn>
                              </p:par>
                            </p:childTnLst>
                          </p:cTn>
                        </p:par>
                        <p:par>
                          <p:cTn id="29" fill="hold">
                            <p:stCondLst>
                              <p:cond delay="2320"/>
                            </p:stCondLst>
                            <p:childTnLst>
                              <p:par>
                                <p:cTn id="30" presetID="2" presetClass="entr" presetSubtype="8" fill="hold" grpId="0" nodeType="afterEffect">
                                  <p:stCondLst>
                                    <p:cond delay="0"/>
                                  </p:stCondLst>
                                  <p:childTnLst>
                                    <p:set>
                                      <p:cBhvr>
                                        <p:cTn id="31" dur="1" fill="hold">
                                          <p:stCondLst>
                                            <p:cond delay="0"/>
                                          </p:stCondLst>
                                        </p:cTn>
                                        <p:tgtEl>
                                          <p:spTgt spid="22538"/>
                                        </p:tgtEl>
                                        <p:attrNameLst>
                                          <p:attrName>style.visibility</p:attrName>
                                        </p:attrNameLst>
                                      </p:cBhvr>
                                      <p:to>
                                        <p:strVal val="visible"/>
                                      </p:to>
                                    </p:set>
                                    <p:anim calcmode="lin" valueType="num">
                                      <p:cBhvr additive="base">
                                        <p:cTn id="32" dur="300" fill="hold"/>
                                        <p:tgtEl>
                                          <p:spTgt spid="22538"/>
                                        </p:tgtEl>
                                        <p:attrNameLst>
                                          <p:attrName>ppt_x</p:attrName>
                                        </p:attrNameLst>
                                      </p:cBhvr>
                                      <p:tavLst>
                                        <p:tav tm="0">
                                          <p:val>
                                            <p:strVal val="0-#ppt_w/2"/>
                                          </p:val>
                                        </p:tav>
                                        <p:tav tm="100000">
                                          <p:val>
                                            <p:strVal val="#ppt_x"/>
                                          </p:val>
                                        </p:tav>
                                      </p:tavLst>
                                    </p:anim>
                                    <p:anim calcmode="lin" valueType="num">
                                      <p:cBhvr additive="base">
                                        <p:cTn id="33" dur="300" fill="hold"/>
                                        <p:tgtEl>
                                          <p:spTgt spid="22538"/>
                                        </p:tgtEl>
                                        <p:attrNameLst>
                                          <p:attrName>ppt_y</p:attrName>
                                        </p:attrNameLst>
                                      </p:cBhvr>
                                      <p:tavLst>
                                        <p:tav tm="0">
                                          <p:val>
                                            <p:strVal val="#ppt_y"/>
                                          </p:val>
                                        </p:tav>
                                        <p:tav tm="100000">
                                          <p:val>
                                            <p:strVal val="#ppt_y"/>
                                          </p:val>
                                        </p:tav>
                                      </p:tavLst>
                                    </p:anim>
                                  </p:childTnLst>
                                </p:cTn>
                              </p:par>
                            </p:childTnLst>
                          </p:cTn>
                        </p:par>
                        <p:par>
                          <p:cTn id="34" fill="hold">
                            <p:stCondLst>
                              <p:cond delay="2820"/>
                            </p:stCondLst>
                            <p:childTnLst>
                              <p:par>
                                <p:cTn id="35" presetID="22" presetClass="entr" presetSubtype="1" fill="hold" grpId="0" nodeType="afterEffect">
                                  <p:stCondLst>
                                    <p:cond delay="0"/>
                                  </p:stCondLst>
                                  <p:childTnLst>
                                    <p:set>
                                      <p:cBhvr>
                                        <p:cTn id="36" dur="1" fill="hold">
                                          <p:stCondLst>
                                            <p:cond delay="0"/>
                                          </p:stCondLst>
                                        </p:cTn>
                                        <p:tgtEl>
                                          <p:spTgt spid="22534"/>
                                        </p:tgtEl>
                                        <p:attrNameLst>
                                          <p:attrName>style.visibility</p:attrName>
                                        </p:attrNameLst>
                                      </p:cBhvr>
                                      <p:to>
                                        <p:strVal val="visible"/>
                                      </p:to>
                                    </p:set>
                                    <p:animEffect transition="in" filter="wipe(up)">
                                      <p:cBhvr>
                                        <p:cTn id="37" dur="500"/>
                                        <p:tgtEl>
                                          <p:spTgt spid="22534"/>
                                        </p:tgtEl>
                                      </p:cBhvr>
                                    </p:animEffect>
                                  </p:childTnLst>
                                </p:cTn>
                              </p:par>
                            </p:childTnLst>
                          </p:cTn>
                        </p:par>
                        <p:par>
                          <p:cTn id="38" fill="hold">
                            <p:stCondLst>
                              <p:cond delay="3320"/>
                            </p:stCondLst>
                            <p:childTnLst>
                              <p:par>
                                <p:cTn id="39" presetID="2" presetClass="entr" presetSubtype="8" fill="hold" grpId="0" nodeType="afterEffect">
                                  <p:stCondLst>
                                    <p:cond delay="0"/>
                                  </p:stCondLst>
                                  <p:childTnLst>
                                    <p:set>
                                      <p:cBhvr>
                                        <p:cTn id="40" dur="1" fill="hold">
                                          <p:stCondLst>
                                            <p:cond delay="0"/>
                                          </p:stCondLst>
                                        </p:cTn>
                                        <p:tgtEl>
                                          <p:spTgt spid="22540"/>
                                        </p:tgtEl>
                                        <p:attrNameLst>
                                          <p:attrName>style.visibility</p:attrName>
                                        </p:attrNameLst>
                                      </p:cBhvr>
                                      <p:to>
                                        <p:strVal val="visible"/>
                                      </p:to>
                                    </p:set>
                                    <p:anim calcmode="lin" valueType="num">
                                      <p:cBhvr additive="base">
                                        <p:cTn id="41" dur="300" fill="hold"/>
                                        <p:tgtEl>
                                          <p:spTgt spid="22540"/>
                                        </p:tgtEl>
                                        <p:attrNameLst>
                                          <p:attrName>ppt_x</p:attrName>
                                        </p:attrNameLst>
                                      </p:cBhvr>
                                      <p:tavLst>
                                        <p:tav tm="0">
                                          <p:val>
                                            <p:strVal val="0-#ppt_w/2"/>
                                          </p:val>
                                        </p:tav>
                                        <p:tav tm="100000">
                                          <p:val>
                                            <p:strVal val="#ppt_x"/>
                                          </p:val>
                                        </p:tav>
                                      </p:tavLst>
                                    </p:anim>
                                    <p:anim calcmode="lin" valueType="num">
                                      <p:cBhvr additive="base">
                                        <p:cTn id="42" dur="300" fill="hold"/>
                                        <p:tgtEl>
                                          <p:spTgt spid="22540"/>
                                        </p:tgtEl>
                                        <p:attrNameLst>
                                          <p:attrName>ppt_y</p:attrName>
                                        </p:attrNameLst>
                                      </p:cBhvr>
                                      <p:tavLst>
                                        <p:tav tm="0">
                                          <p:val>
                                            <p:strVal val="#ppt_y"/>
                                          </p:val>
                                        </p:tav>
                                        <p:tav tm="100000">
                                          <p:val>
                                            <p:strVal val="#ppt_y"/>
                                          </p:val>
                                        </p:tav>
                                      </p:tavLst>
                                    </p:anim>
                                  </p:childTnLst>
                                </p:cTn>
                              </p:par>
                            </p:childTnLst>
                          </p:cTn>
                        </p:par>
                        <p:par>
                          <p:cTn id="43" fill="hold">
                            <p:stCondLst>
                              <p:cond delay="3820"/>
                            </p:stCondLst>
                            <p:childTnLst>
                              <p:par>
                                <p:cTn id="44" presetID="22" presetClass="entr" presetSubtype="4" fill="hold" grpId="0" nodeType="afterEffect">
                                  <p:stCondLst>
                                    <p:cond delay="0"/>
                                  </p:stCondLst>
                                  <p:childTnLst>
                                    <p:set>
                                      <p:cBhvr>
                                        <p:cTn id="45" dur="1" fill="hold">
                                          <p:stCondLst>
                                            <p:cond delay="0"/>
                                          </p:stCondLst>
                                        </p:cTn>
                                        <p:tgtEl>
                                          <p:spTgt spid="22535"/>
                                        </p:tgtEl>
                                        <p:attrNameLst>
                                          <p:attrName>style.visibility</p:attrName>
                                        </p:attrNameLst>
                                      </p:cBhvr>
                                      <p:to>
                                        <p:strVal val="visible"/>
                                      </p:to>
                                    </p:set>
                                    <p:animEffect transition="in" filter="wipe(down)">
                                      <p:cBhvr>
                                        <p:cTn id="46" dur="500"/>
                                        <p:tgtEl>
                                          <p:spTgt spid="22535"/>
                                        </p:tgtEl>
                                      </p:cBhvr>
                                    </p:animEffect>
                                  </p:childTnLst>
                                </p:cTn>
                              </p:par>
                            </p:childTnLst>
                          </p:cTn>
                        </p:par>
                        <p:par>
                          <p:cTn id="47" fill="hold">
                            <p:stCondLst>
                              <p:cond delay="4320"/>
                            </p:stCondLst>
                            <p:childTnLst>
                              <p:par>
                                <p:cTn id="48" presetID="2" presetClass="entr" presetSubtype="8" fill="hold" grpId="0" nodeType="afterEffect">
                                  <p:stCondLst>
                                    <p:cond delay="0"/>
                                  </p:stCondLst>
                                  <p:childTnLst>
                                    <p:set>
                                      <p:cBhvr>
                                        <p:cTn id="49" dur="1" fill="hold">
                                          <p:stCondLst>
                                            <p:cond delay="0"/>
                                          </p:stCondLst>
                                        </p:cTn>
                                        <p:tgtEl>
                                          <p:spTgt spid="22541"/>
                                        </p:tgtEl>
                                        <p:attrNameLst>
                                          <p:attrName>style.visibility</p:attrName>
                                        </p:attrNameLst>
                                      </p:cBhvr>
                                      <p:to>
                                        <p:strVal val="visible"/>
                                      </p:to>
                                    </p:set>
                                    <p:anim calcmode="lin" valueType="num">
                                      <p:cBhvr additive="base">
                                        <p:cTn id="50" dur="300" fill="hold"/>
                                        <p:tgtEl>
                                          <p:spTgt spid="22541"/>
                                        </p:tgtEl>
                                        <p:attrNameLst>
                                          <p:attrName>ppt_x</p:attrName>
                                        </p:attrNameLst>
                                      </p:cBhvr>
                                      <p:tavLst>
                                        <p:tav tm="0">
                                          <p:val>
                                            <p:strVal val="0-#ppt_w/2"/>
                                          </p:val>
                                        </p:tav>
                                        <p:tav tm="100000">
                                          <p:val>
                                            <p:strVal val="#ppt_x"/>
                                          </p:val>
                                        </p:tav>
                                      </p:tavLst>
                                    </p:anim>
                                    <p:anim calcmode="lin" valueType="num">
                                      <p:cBhvr additive="base">
                                        <p:cTn id="51" dur="300" fill="hold"/>
                                        <p:tgtEl>
                                          <p:spTgt spid="22541"/>
                                        </p:tgtEl>
                                        <p:attrNameLst>
                                          <p:attrName>ppt_y</p:attrName>
                                        </p:attrNameLst>
                                      </p:cBhvr>
                                      <p:tavLst>
                                        <p:tav tm="0">
                                          <p:val>
                                            <p:strVal val="#ppt_y"/>
                                          </p:val>
                                        </p:tav>
                                        <p:tav tm="100000">
                                          <p:val>
                                            <p:strVal val="#ppt_y"/>
                                          </p:val>
                                        </p:tav>
                                      </p:tavLst>
                                    </p:anim>
                                  </p:childTnLst>
                                </p:cTn>
                              </p:par>
                            </p:childTnLst>
                          </p:cTn>
                        </p:par>
                        <p:par>
                          <p:cTn id="52" fill="hold">
                            <p:stCondLst>
                              <p:cond delay="4820"/>
                            </p:stCondLst>
                            <p:childTnLst>
                              <p:par>
                                <p:cTn id="53" presetID="22" presetClass="entr" presetSubtype="1" fill="hold" grpId="0" nodeType="afterEffect">
                                  <p:stCondLst>
                                    <p:cond delay="0"/>
                                  </p:stCondLst>
                                  <p:childTnLst>
                                    <p:set>
                                      <p:cBhvr>
                                        <p:cTn id="54" dur="1" fill="hold">
                                          <p:stCondLst>
                                            <p:cond delay="0"/>
                                          </p:stCondLst>
                                        </p:cTn>
                                        <p:tgtEl>
                                          <p:spTgt spid="22533"/>
                                        </p:tgtEl>
                                        <p:attrNameLst>
                                          <p:attrName>style.visibility</p:attrName>
                                        </p:attrNameLst>
                                      </p:cBhvr>
                                      <p:to>
                                        <p:strVal val="visible"/>
                                      </p:to>
                                    </p:set>
                                    <p:animEffect transition="in" filter="wipe(up)">
                                      <p:cBhvr>
                                        <p:cTn id="55" dur="500"/>
                                        <p:tgtEl>
                                          <p:spTgt spid="22533"/>
                                        </p:tgtEl>
                                      </p:cBhvr>
                                    </p:animEffect>
                                  </p:childTnLst>
                                </p:cTn>
                              </p:par>
                            </p:childTnLst>
                          </p:cTn>
                        </p:par>
                        <p:par>
                          <p:cTn id="56" fill="hold">
                            <p:stCondLst>
                              <p:cond delay="5320"/>
                            </p:stCondLst>
                            <p:childTnLst>
                              <p:par>
                                <p:cTn id="57" presetID="2" presetClass="entr" presetSubtype="8" fill="hold" grpId="0" nodeType="afterEffect">
                                  <p:stCondLst>
                                    <p:cond delay="0"/>
                                  </p:stCondLst>
                                  <p:childTnLst>
                                    <p:set>
                                      <p:cBhvr>
                                        <p:cTn id="58" dur="1" fill="hold">
                                          <p:stCondLst>
                                            <p:cond delay="0"/>
                                          </p:stCondLst>
                                        </p:cTn>
                                        <p:tgtEl>
                                          <p:spTgt spid="22542"/>
                                        </p:tgtEl>
                                        <p:attrNameLst>
                                          <p:attrName>style.visibility</p:attrName>
                                        </p:attrNameLst>
                                      </p:cBhvr>
                                      <p:to>
                                        <p:strVal val="visible"/>
                                      </p:to>
                                    </p:set>
                                    <p:anim calcmode="lin" valueType="num">
                                      <p:cBhvr additive="base">
                                        <p:cTn id="59" dur="300" fill="hold"/>
                                        <p:tgtEl>
                                          <p:spTgt spid="22542"/>
                                        </p:tgtEl>
                                        <p:attrNameLst>
                                          <p:attrName>ppt_x</p:attrName>
                                        </p:attrNameLst>
                                      </p:cBhvr>
                                      <p:tavLst>
                                        <p:tav tm="0">
                                          <p:val>
                                            <p:strVal val="0-#ppt_w/2"/>
                                          </p:val>
                                        </p:tav>
                                        <p:tav tm="100000">
                                          <p:val>
                                            <p:strVal val="#ppt_x"/>
                                          </p:val>
                                        </p:tav>
                                      </p:tavLst>
                                    </p:anim>
                                    <p:anim calcmode="lin" valueType="num">
                                      <p:cBhvr additive="base">
                                        <p:cTn id="60" dur="300" fill="hold"/>
                                        <p:tgtEl>
                                          <p:spTgt spid="22542"/>
                                        </p:tgtEl>
                                        <p:attrNameLst>
                                          <p:attrName>ppt_y</p:attrName>
                                        </p:attrNameLst>
                                      </p:cBhvr>
                                      <p:tavLst>
                                        <p:tav tm="0">
                                          <p:val>
                                            <p:strVal val="#ppt_y"/>
                                          </p:val>
                                        </p:tav>
                                        <p:tav tm="100000">
                                          <p:val>
                                            <p:strVal val="#ppt_y"/>
                                          </p:val>
                                        </p:tav>
                                      </p:tavLst>
                                    </p:anim>
                                  </p:childTnLst>
                                </p:cTn>
                              </p:par>
                            </p:childTnLst>
                          </p:cTn>
                        </p:par>
                        <p:par>
                          <p:cTn id="61" fill="hold">
                            <p:stCondLst>
                              <p:cond delay="5820"/>
                            </p:stCondLst>
                            <p:childTnLst>
                              <p:par>
                                <p:cTn id="62" presetID="22" presetClass="entr" presetSubtype="4" fill="hold" grpId="0" nodeType="afterEffect">
                                  <p:stCondLst>
                                    <p:cond delay="0"/>
                                  </p:stCondLst>
                                  <p:childTnLst>
                                    <p:set>
                                      <p:cBhvr>
                                        <p:cTn id="63" dur="1" fill="hold">
                                          <p:stCondLst>
                                            <p:cond delay="0"/>
                                          </p:stCondLst>
                                        </p:cTn>
                                        <p:tgtEl>
                                          <p:spTgt spid="22536"/>
                                        </p:tgtEl>
                                        <p:attrNameLst>
                                          <p:attrName>style.visibility</p:attrName>
                                        </p:attrNameLst>
                                      </p:cBhvr>
                                      <p:to>
                                        <p:strVal val="visible"/>
                                      </p:to>
                                    </p:set>
                                    <p:animEffect transition="in" filter="wipe(down)">
                                      <p:cBhvr>
                                        <p:cTn id="64"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animBg="1"/>
      <p:bldP spid="22533" grpId="0" bldLvl="0" animBg="1" autoUpdateAnimBg="0"/>
      <p:bldP spid="22534" grpId="0" bldLvl="0" animBg="1" autoUpdateAnimBg="0"/>
      <p:bldP spid="22535" grpId="0" bldLvl="0" animBg="1" autoUpdateAnimBg="0"/>
      <p:bldP spid="22536" grpId="0" bldLvl="0" animBg="1" autoUpdateAnimBg="0"/>
      <p:bldP spid="22537" grpId="0" bldLvl="0" animBg="1" autoUpdateAnimBg="0"/>
      <p:bldP spid="22538" grpId="0" animBg="1" autoUpdateAnimBg="0"/>
      <p:bldP spid="22539" grpId="0" animBg="1" autoUpdateAnimBg="0"/>
      <p:bldP spid="22540" grpId="0" animBg="1" autoUpdateAnimBg="0"/>
      <p:bldP spid="22541" grpId="0" animBg="1" autoUpdateAnimBg="0"/>
      <p:bldP spid="2254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76"/>
          <p:cNvSpPr txBox="1">
            <a:spLocks noChangeArrowheads="1"/>
          </p:cNvSpPr>
          <p:nvPr/>
        </p:nvSpPr>
        <p:spPr bwMode="auto">
          <a:xfrm>
            <a:off x="1185863" y="171450"/>
            <a:ext cx="15798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bg1"/>
                </a:solidFill>
                <a:latin typeface="微软雅黑" panose="020B0503020204020204" pitchFamily="34" charset="-122"/>
                <a:ea typeface="微软雅黑" panose="020B0503020204020204" pitchFamily="34" charset="-122"/>
              </a:rPr>
              <a:t>研究的目标</a:t>
            </a:r>
            <a:endParaRPr lang="zh-CN" altLang="en-US" sz="2200" b="1">
              <a:solidFill>
                <a:schemeClr val="bg1"/>
              </a:solidFill>
              <a:latin typeface="微软雅黑" panose="020B0503020204020204" pitchFamily="34" charset="-122"/>
              <a:ea typeface="微软雅黑" panose="020B0503020204020204" pitchFamily="34" charset="-122"/>
            </a:endParaRPr>
          </a:p>
        </p:txBody>
      </p:sp>
      <p:sp>
        <p:nvSpPr>
          <p:cNvPr id="24579" name="Freeform 40"/>
          <p:cNvSpPr>
            <a:spLocks noEditPoints="1"/>
          </p:cNvSpPr>
          <p:nvPr/>
        </p:nvSpPr>
        <p:spPr bwMode="auto">
          <a:xfrm>
            <a:off x="554038" y="227013"/>
            <a:ext cx="265112" cy="393700"/>
          </a:xfrm>
          <a:custGeom>
            <a:avLst/>
            <a:gdLst>
              <a:gd name="T0" fmla="*/ 173 w 579"/>
              <a:gd name="T1" fmla="*/ 818 h 857"/>
              <a:gd name="T2" fmla="*/ 551 w 579"/>
              <a:gd name="T3" fmla="*/ 818 h 857"/>
              <a:gd name="T4" fmla="*/ 571 w 579"/>
              <a:gd name="T5" fmla="*/ 838 h 857"/>
              <a:gd name="T6" fmla="*/ 551 w 579"/>
              <a:gd name="T7" fmla="*/ 857 h 857"/>
              <a:gd name="T8" fmla="*/ 173 w 579"/>
              <a:gd name="T9" fmla="*/ 857 h 857"/>
              <a:gd name="T10" fmla="*/ 153 w 579"/>
              <a:gd name="T11" fmla="*/ 838 h 857"/>
              <a:gd name="T12" fmla="*/ 173 w 579"/>
              <a:gd name="T13" fmla="*/ 818 h 857"/>
              <a:gd name="T14" fmla="*/ 181 w 579"/>
              <a:gd name="T15" fmla="*/ 632 h 857"/>
              <a:gd name="T16" fmla="*/ 389 w 579"/>
              <a:gd name="T17" fmla="*/ 290 h 857"/>
              <a:gd name="T18" fmla="*/ 462 w 579"/>
              <a:gd name="T19" fmla="*/ 334 h 857"/>
              <a:gd name="T20" fmla="*/ 255 w 579"/>
              <a:gd name="T21" fmla="*/ 676 h 857"/>
              <a:gd name="T22" fmla="*/ 181 w 579"/>
              <a:gd name="T23" fmla="*/ 632 h 857"/>
              <a:gd name="T24" fmla="*/ 35 w 579"/>
              <a:gd name="T25" fmla="*/ 543 h 857"/>
              <a:gd name="T26" fmla="*/ 243 w 579"/>
              <a:gd name="T27" fmla="*/ 201 h 857"/>
              <a:gd name="T28" fmla="*/ 316 w 579"/>
              <a:gd name="T29" fmla="*/ 245 h 857"/>
              <a:gd name="T30" fmla="*/ 108 w 579"/>
              <a:gd name="T31" fmla="*/ 587 h 857"/>
              <a:gd name="T32" fmla="*/ 35 w 579"/>
              <a:gd name="T33" fmla="*/ 543 h 857"/>
              <a:gd name="T34" fmla="*/ 2 w 579"/>
              <a:gd name="T35" fmla="*/ 820 h 857"/>
              <a:gd name="T36" fmla="*/ 22 w 579"/>
              <a:gd name="T37" fmla="*/ 650 h 857"/>
              <a:gd name="T38" fmla="*/ 165 w 579"/>
              <a:gd name="T39" fmla="*/ 736 h 857"/>
              <a:gd name="T40" fmla="*/ 24 w 579"/>
              <a:gd name="T41" fmla="*/ 833 h 857"/>
              <a:gd name="T42" fmla="*/ 2 w 579"/>
              <a:gd name="T43" fmla="*/ 820 h 857"/>
              <a:gd name="T44" fmla="*/ 299 w 579"/>
              <a:gd name="T45" fmla="*/ 106 h 857"/>
              <a:gd name="T46" fmla="*/ 269 w 579"/>
              <a:gd name="T47" fmla="*/ 156 h 857"/>
              <a:gd name="T48" fmla="*/ 488 w 579"/>
              <a:gd name="T49" fmla="*/ 289 h 857"/>
              <a:gd name="T50" fmla="*/ 519 w 579"/>
              <a:gd name="T51" fmla="*/ 239 h 857"/>
              <a:gd name="T52" fmla="*/ 299 w 579"/>
              <a:gd name="T53" fmla="*/ 106 h 857"/>
              <a:gd name="T54" fmla="*/ 346 w 579"/>
              <a:gd name="T55" fmla="*/ 30 h 857"/>
              <a:gd name="T56" fmla="*/ 412 w 579"/>
              <a:gd name="T57" fmla="*/ 14 h 857"/>
              <a:gd name="T58" fmla="*/ 549 w 579"/>
              <a:gd name="T59" fmla="*/ 97 h 857"/>
              <a:gd name="T60" fmla="*/ 566 w 579"/>
              <a:gd name="T61" fmla="*/ 163 h 857"/>
              <a:gd name="T62" fmla="*/ 547 w 579"/>
              <a:gd name="T63" fmla="*/ 194 h 857"/>
              <a:gd name="T64" fmla="*/ 327 w 579"/>
              <a:gd name="T65" fmla="*/ 61 h 857"/>
              <a:gd name="T66" fmla="*/ 346 w 579"/>
              <a:gd name="T67" fmla="*/ 30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4580" name="直接连接符 46"/>
          <p:cNvCxnSpPr>
            <a:cxnSpLocks noChangeShapeType="1"/>
          </p:cNvCxnSpPr>
          <p:nvPr/>
        </p:nvCxnSpPr>
        <p:spPr bwMode="auto">
          <a:xfrm flipH="1">
            <a:off x="985838" y="615950"/>
            <a:ext cx="9899650" cy="0"/>
          </a:xfrm>
          <a:prstGeom prst="line">
            <a:avLst/>
          </a:prstGeom>
          <a:noFill/>
          <a:ln w="9525"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82" name="TextBox 5"/>
          <p:cNvSpPr txBox="1">
            <a:spLocks noChangeArrowheads="1"/>
          </p:cNvSpPr>
          <p:nvPr/>
        </p:nvSpPr>
        <p:spPr bwMode="auto">
          <a:xfrm>
            <a:off x="995363" y="1844675"/>
            <a:ext cx="3168650"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a:solidFill>
                  <a:schemeClr val="bg1"/>
                </a:solidFill>
                <a:latin typeface="微软雅黑" panose="020B0503020204020204" pitchFamily="34" charset="-122"/>
                <a:ea typeface="微软雅黑" panose="020B0503020204020204" pitchFamily="34" charset="-122"/>
              </a:rPr>
              <a:t>   </a:t>
            </a:r>
            <a:r>
              <a:rPr lang="en-US" altLang="zh-CN" b="1">
                <a:solidFill>
                  <a:schemeClr val="bg1">
                    <a:lumMod val="50000"/>
                  </a:schemeClr>
                </a:solidFill>
                <a:latin typeface="微软雅黑" panose="020B0503020204020204" pitchFamily="34" charset="-122"/>
                <a:ea typeface="微软雅黑" panose="020B0503020204020204" pitchFamily="34" charset="-122"/>
              </a:rPr>
              <a:t>  1.</a:t>
            </a:r>
            <a:r>
              <a:rPr lang="zh-CN" altLang="en-US" b="1">
                <a:solidFill>
                  <a:schemeClr val="bg1">
                    <a:lumMod val="50000"/>
                  </a:schemeClr>
                </a:solidFill>
                <a:latin typeface="微软雅黑" panose="020B0503020204020204" pitchFamily="34" charset="-122"/>
                <a:ea typeface="微软雅黑" panose="020B0503020204020204" pitchFamily="34" charset="-122"/>
              </a:rPr>
              <a:t>增加交互性，使用户更多的参与到系统的操作中，而不是仅仅为系统提供管理数据。</a:t>
            </a:r>
            <a:endParaRPr lang="zh-CN" altLang="en-US" b="1">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583" name="直接连接符 6"/>
          <p:cNvCxnSpPr>
            <a:cxnSpLocks noChangeShapeType="1"/>
          </p:cNvCxnSpPr>
          <p:nvPr/>
        </p:nvCxnSpPr>
        <p:spPr bwMode="auto">
          <a:xfrm>
            <a:off x="995680" y="3380105"/>
            <a:ext cx="11078845" cy="0"/>
          </a:xfrm>
          <a:prstGeom prst="line">
            <a:avLst/>
          </a:prstGeom>
          <a:noFill/>
          <a:ln w="9525" cmpd="sng">
            <a:solidFill>
              <a:srgbClr val="333333"/>
            </a:solidFill>
            <a:prstDash val="dash"/>
            <a:round/>
            <a:headEnd type="oval" w="med" len="med"/>
            <a:tailEnd type="oval" w="med" len="med"/>
          </a:ln>
          <a:effectLst>
            <a:outerShdw dist="6350" dir="5400000" algn="ctr" rotWithShape="0">
              <a:srgbClr val="000000">
                <a:alpha val="35999"/>
              </a:srgbClr>
            </a:outerShdw>
          </a:effectLst>
          <a:extLst>
            <a:ext uri="{909E8E84-426E-40DD-AFC4-6F175D3DCCD1}">
              <a14:hiddenFill xmlns:a14="http://schemas.microsoft.com/office/drawing/2010/main">
                <a:noFill/>
              </a14:hiddenFill>
            </a:ext>
          </a:extLst>
        </p:spPr>
      </p:cxnSp>
      <p:sp>
        <p:nvSpPr>
          <p:cNvPr id="24584" name="TextBox 7"/>
          <p:cNvSpPr txBox="1">
            <a:spLocks noChangeArrowheads="1"/>
          </p:cNvSpPr>
          <p:nvPr/>
        </p:nvSpPr>
        <p:spPr bwMode="auto">
          <a:xfrm>
            <a:off x="6255703" y="1844675"/>
            <a:ext cx="316865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a:solidFill>
                  <a:schemeClr val="bg1"/>
                </a:solidFill>
                <a:latin typeface="微软雅黑" panose="020B0503020204020204" pitchFamily="34" charset="-122"/>
                <a:ea typeface="微软雅黑" panose="020B0503020204020204" pitchFamily="34" charset="-122"/>
              </a:rPr>
              <a:t>  </a:t>
            </a:r>
            <a:r>
              <a:rPr lang="en-US" altLang="zh-CN">
                <a:solidFill>
                  <a:schemeClr val="bg1">
                    <a:lumMod val="50000"/>
                  </a:schemeClr>
                </a:solidFill>
                <a:latin typeface="微软雅黑" panose="020B0503020204020204" pitchFamily="34" charset="-122"/>
                <a:ea typeface="微软雅黑" panose="020B0503020204020204" pitchFamily="34" charset="-122"/>
              </a:rPr>
              <a:t> </a:t>
            </a:r>
            <a:r>
              <a:rPr lang="en-US" altLang="zh-CN" b="1">
                <a:solidFill>
                  <a:schemeClr val="bg1">
                    <a:lumMod val="50000"/>
                  </a:schemeClr>
                </a:solidFill>
                <a:latin typeface="微软雅黑" panose="020B0503020204020204" pitchFamily="34" charset="-122"/>
                <a:ea typeface="微软雅黑" panose="020B0503020204020204" pitchFamily="34" charset="-122"/>
              </a:rPr>
              <a:t> 2.</a:t>
            </a:r>
            <a:r>
              <a:rPr lang="zh-CN" altLang="en-US" b="1">
                <a:solidFill>
                  <a:schemeClr val="bg1">
                    <a:lumMod val="50000"/>
                  </a:schemeClr>
                </a:solidFill>
                <a:latin typeface="微软雅黑" panose="020B0503020204020204" pitchFamily="34" charset="-122"/>
                <a:ea typeface="微软雅黑" panose="020B0503020204020204" pitchFamily="34" charset="-122"/>
              </a:rPr>
              <a:t>对数据进行分析和挖掘，提供一些决策给管理者。</a:t>
            </a:r>
            <a:endParaRPr lang="zh-CN" altLang="en-US" b="1">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92200" y="3747135"/>
            <a:ext cx="3072130" cy="922020"/>
          </a:xfrm>
          <a:prstGeom prst="rect">
            <a:avLst/>
          </a:prstGeom>
          <a:noFill/>
        </p:spPr>
        <p:txBody>
          <a:bodyPr wrap="square" rtlCol="0">
            <a:spAutoFit/>
          </a:bodyPr>
          <a:p>
            <a:r>
              <a:rPr lang="en-US" altLang="zh-CN" b="1">
                <a:solidFill>
                  <a:schemeClr val="bg1">
                    <a:lumMod val="50000"/>
                  </a:schemeClr>
                </a:solidFill>
                <a:latin typeface="+mn-ea"/>
                <a:ea typeface="+mn-ea"/>
                <a:cs typeface="+mn-ea"/>
              </a:rPr>
              <a:t>3.</a:t>
            </a:r>
            <a:r>
              <a:rPr lang="zh-CN" altLang="en-US" b="1">
                <a:solidFill>
                  <a:schemeClr val="bg1">
                    <a:lumMod val="50000"/>
                  </a:schemeClr>
                </a:solidFill>
                <a:latin typeface="+mn-ea"/>
                <a:ea typeface="+mn-ea"/>
                <a:cs typeface="+mn-ea"/>
              </a:rPr>
              <a:t>尽可能多的使数据之间产生联系，从而使系统模块之间的联系更加紧密。</a:t>
            </a:r>
            <a:endParaRPr lang="zh-CN" altLang="en-US" b="1">
              <a:solidFill>
                <a:schemeClr val="bg1">
                  <a:lumMod val="50000"/>
                </a:schemeClr>
              </a:solidFill>
              <a:latin typeface="+mn-ea"/>
              <a:ea typeface="+mn-ea"/>
              <a:cs typeface="+mn-ea"/>
            </a:endParaRPr>
          </a:p>
        </p:txBody>
      </p:sp>
      <p:sp>
        <p:nvSpPr>
          <p:cNvPr id="3" name="文本框 2"/>
          <p:cNvSpPr txBox="1"/>
          <p:nvPr/>
        </p:nvSpPr>
        <p:spPr>
          <a:xfrm>
            <a:off x="6430010" y="3747135"/>
            <a:ext cx="3168650" cy="368300"/>
          </a:xfrm>
          <a:prstGeom prst="rect">
            <a:avLst/>
          </a:prstGeom>
          <a:noFill/>
        </p:spPr>
        <p:txBody>
          <a:bodyPr wrap="square" rtlCol="0">
            <a:spAutoFit/>
          </a:bodyPr>
          <a:p>
            <a:r>
              <a:rPr lang="en-US" altLang="zh-CN" b="1">
                <a:solidFill>
                  <a:schemeClr val="bg1">
                    <a:lumMod val="50000"/>
                  </a:schemeClr>
                </a:solidFill>
                <a:latin typeface="+mn-ea"/>
                <a:ea typeface="+mn-ea"/>
                <a:cs typeface="+mn-ea"/>
              </a:rPr>
              <a:t>4.</a:t>
            </a:r>
            <a:r>
              <a:rPr lang="zh-CN" altLang="en-US" b="1">
                <a:solidFill>
                  <a:schemeClr val="bg1">
                    <a:lumMod val="50000"/>
                  </a:schemeClr>
                </a:solidFill>
                <a:latin typeface="+mn-ea"/>
                <a:ea typeface="+mn-ea"/>
                <a:cs typeface="+mn-ea"/>
              </a:rPr>
              <a:t>提高工作效率</a:t>
            </a:r>
            <a:endParaRPr lang="zh-CN" altLang="en-US" b="1">
              <a:solidFill>
                <a:schemeClr val="bg1">
                  <a:lumMod val="50000"/>
                </a:schemeClr>
              </a:solidFill>
              <a:latin typeface="+mn-ea"/>
              <a:ea typeface="+mn-ea"/>
              <a:cs typeface="+mn-ea"/>
            </a:endParaRPr>
          </a:p>
        </p:txBody>
      </p:sp>
    </p:spTree>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1+#ppt_w/2"/>
                                          </p:val>
                                        </p:tav>
                                        <p:tav tm="100000">
                                          <p:val>
                                            <p:strVal val="#ppt_x"/>
                                          </p:val>
                                        </p:tav>
                                      </p:tavLst>
                                    </p:anim>
                                    <p:anim calcmode="lin" valueType="num">
                                      <p:cBhvr additive="base">
                                        <p:cTn id="8" dur="500" fill="hold"/>
                                        <p:tgtEl>
                                          <p:spTgt spid="24579"/>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4580"/>
                                        </p:tgtEl>
                                        <p:attrNameLst>
                                          <p:attrName>style.visibility</p:attrName>
                                        </p:attrNameLst>
                                      </p:cBhvr>
                                      <p:to>
                                        <p:strVal val="visible"/>
                                      </p:to>
                                    </p:set>
                                    <p:animEffect transition="in" filter="wipe(right)">
                                      <p:cBhvr>
                                        <p:cTn id="11" dur="500"/>
                                        <p:tgtEl>
                                          <p:spTgt spid="24580"/>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4578"/>
                                        </p:tgtEl>
                                        <p:attrNameLst>
                                          <p:attrName>ppt_y</p:attrName>
                                        </p:attrNameLst>
                                      </p:cBhvr>
                                      <p:tavLst>
                                        <p:tav tm="0">
                                          <p:val>
                                            <p:strVal val="#ppt_y"/>
                                          </p:val>
                                        </p:tav>
                                        <p:tav tm="100000">
                                          <p:val>
                                            <p:strVal val="#ppt_y"/>
                                          </p:val>
                                        </p:tav>
                                      </p:tavLst>
                                    </p:anim>
                                    <p:anim calcmode="lin" valueType="num">
                                      <p:cBhvr>
                                        <p:cTn id="17"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4578"/>
                                        </p:tgtEl>
                                      </p:cBhvr>
                                    </p:animEffect>
                                  </p:childTnLst>
                                </p:cTn>
                              </p:par>
                            </p:childTnLst>
                          </p:cTn>
                        </p:par>
                        <p:par>
                          <p:cTn id="20" fill="hold">
                            <p:stCondLst>
                              <p:cond delay="1160"/>
                            </p:stCondLst>
                            <p:childTnLst>
                              <p:par>
                                <p:cTn id="21" presetID="42" presetClass="entr" presetSubtype="0" fill="hold" grpId="0" nodeType="afterEffect">
                                  <p:stCondLst>
                                    <p:cond delay="0"/>
                                  </p:stCondLst>
                                  <p:childTnLst>
                                    <p:set>
                                      <p:cBhvr>
                                        <p:cTn id="22" dur="1" fill="hold">
                                          <p:stCondLst>
                                            <p:cond delay="0"/>
                                          </p:stCondLst>
                                        </p:cTn>
                                        <p:tgtEl>
                                          <p:spTgt spid="24582"/>
                                        </p:tgtEl>
                                        <p:attrNameLst>
                                          <p:attrName>style.visibility</p:attrName>
                                        </p:attrNameLst>
                                      </p:cBhvr>
                                      <p:to>
                                        <p:strVal val="visible"/>
                                      </p:to>
                                    </p:set>
                                    <p:animEffect transition="in" filter="fade">
                                      <p:cBhvr>
                                        <p:cTn id="23" dur="500"/>
                                        <p:tgtEl>
                                          <p:spTgt spid="24582"/>
                                        </p:tgtEl>
                                      </p:cBhvr>
                                    </p:animEffect>
                                    <p:anim calcmode="lin" valueType="num">
                                      <p:cBhvr>
                                        <p:cTn id="24" dur="500" fill="hold"/>
                                        <p:tgtEl>
                                          <p:spTgt spid="24582"/>
                                        </p:tgtEl>
                                        <p:attrNameLst>
                                          <p:attrName>ppt_x</p:attrName>
                                        </p:attrNameLst>
                                      </p:cBhvr>
                                      <p:tavLst>
                                        <p:tav tm="0">
                                          <p:val>
                                            <p:strVal val="#ppt_x"/>
                                          </p:val>
                                        </p:tav>
                                        <p:tav tm="100000">
                                          <p:val>
                                            <p:strVal val="#ppt_x"/>
                                          </p:val>
                                        </p:tav>
                                      </p:tavLst>
                                    </p:anim>
                                    <p:anim calcmode="lin" valueType="num">
                                      <p:cBhvr>
                                        <p:cTn id="25" dur="500" fill="hold"/>
                                        <p:tgtEl>
                                          <p:spTgt spid="24582"/>
                                        </p:tgtEl>
                                        <p:attrNameLst>
                                          <p:attrName>ppt_y</p:attrName>
                                        </p:attrNameLst>
                                      </p:cBhvr>
                                      <p:tavLst>
                                        <p:tav tm="0">
                                          <p:val>
                                            <p:strVal val="#ppt_y+.1"/>
                                          </p:val>
                                        </p:tav>
                                        <p:tav tm="100000">
                                          <p:val>
                                            <p:strVal val="#ppt_y"/>
                                          </p:val>
                                        </p:tav>
                                      </p:tavLst>
                                    </p:anim>
                                  </p:childTnLst>
                                </p:cTn>
                              </p:par>
                            </p:childTnLst>
                          </p:cTn>
                        </p:par>
                        <p:par>
                          <p:cTn id="26" fill="hold">
                            <p:stCondLst>
                              <p:cond delay="1660"/>
                            </p:stCondLst>
                            <p:childTnLst>
                              <p:par>
                                <p:cTn id="27" presetID="22" presetClass="entr" presetSubtype="8" fill="hold" nodeType="afterEffect">
                                  <p:stCondLst>
                                    <p:cond delay="0"/>
                                  </p:stCondLst>
                                  <p:childTnLst>
                                    <p:set>
                                      <p:cBhvr>
                                        <p:cTn id="28" dur="1" fill="hold">
                                          <p:stCondLst>
                                            <p:cond delay="0"/>
                                          </p:stCondLst>
                                        </p:cTn>
                                        <p:tgtEl>
                                          <p:spTgt spid="24583"/>
                                        </p:tgtEl>
                                        <p:attrNameLst>
                                          <p:attrName>style.visibility</p:attrName>
                                        </p:attrNameLst>
                                      </p:cBhvr>
                                      <p:to>
                                        <p:strVal val="visible"/>
                                      </p:to>
                                    </p:set>
                                    <p:animEffect transition="in" filter="wipe(left)">
                                      <p:cBhvr>
                                        <p:cTn id="29" dur="500"/>
                                        <p:tgtEl>
                                          <p:spTgt spid="24583"/>
                                        </p:tgtEl>
                                      </p:cBhvr>
                                    </p:animEffect>
                                  </p:childTnLst>
                                </p:cTn>
                              </p:par>
                            </p:childTnLst>
                          </p:cTn>
                        </p:par>
                        <p:par>
                          <p:cTn id="30" fill="hold">
                            <p:stCondLst>
                              <p:cond delay="2160"/>
                            </p:stCondLst>
                            <p:childTnLst>
                              <p:par>
                                <p:cTn id="31" presetID="42" presetClass="entr" presetSubtype="0" fill="hold" grpId="0" nodeType="afterEffect">
                                  <p:stCondLst>
                                    <p:cond delay="0"/>
                                  </p:stCondLst>
                                  <p:childTnLst>
                                    <p:set>
                                      <p:cBhvr>
                                        <p:cTn id="32" dur="1" fill="hold">
                                          <p:stCondLst>
                                            <p:cond delay="0"/>
                                          </p:stCondLst>
                                        </p:cTn>
                                        <p:tgtEl>
                                          <p:spTgt spid="24584"/>
                                        </p:tgtEl>
                                        <p:attrNameLst>
                                          <p:attrName>style.visibility</p:attrName>
                                        </p:attrNameLst>
                                      </p:cBhvr>
                                      <p:to>
                                        <p:strVal val="visible"/>
                                      </p:to>
                                    </p:set>
                                    <p:animEffect transition="in" filter="fade">
                                      <p:cBhvr>
                                        <p:cTn id="33" dur="500"/>
                                        <p:tgtEl>
                                          <p:spTgt spid="24584"/>
                                        </p:tgtEl>
                                      </p:cBhvr>
                                    </p:animEffect>
                                    <p:anim calcmode="lin" valueType="num">
                                      <p:cBhvr>
                                        <p:cTn id="34" dur="500" fill="hold"/>
                                        <p:tgtEl>
                                          <p:spTgt spid="24584"/>
                                        </p:tgtEl>
                                        <p:attrNameLst>
                                          <p:attrName>ppt_x</p:attrName>
                                        </p:attrNameLst>
                                      </p:cBhvr>
                                      <p:tavLst>
                                        <p:tav tm="0">
                                          <p:val>
                                            <p:strVal val="#ppt_x"/>
                                          </p:val>
                                        </p:tav>
                                        <p:tav tm="100000">
                                          <p:val>
                                            <p:strVal val="#ppt_x"/>
                                          </p:val>
                                        </p:tav>
                                      </p:tavLst>
                                    </p:anim>
                                    <p:anim calcmode="lin" valueType="num">
                                      <p:cBhvr>
                                        <p:cTn id="35" dur="500" fill="hold"/>
                                        <p:tgtEl>
                                          <p:spTgt spid="2458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4582">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4584">
                                            <p:txEl>
                                              <p:pRg st="0" end="0"/>
                                            </p:txEl>
                                          </p:spTgt>
                                        </p:tgtEl>
                                        <p:attrNameLst>
                                          <p:attrName>style.visibility</p:attrName>
                                        </p:attrNameLst>
                                      </p:cBhvr>
                                      <p:to>
                                        <p:strVal val="visible"/>
                                      </p:to>
                                    </p:set>
                                    <p:animEffect transition="in" filter="blinds(horizontal)">
                                      <p:cBhvr>
                                        <p:cTn id="44" dur="500"/>
                                        <p:tgtEl>
                                          <p:spTgt spid="2458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
                                            <p:txEl>
                                              <p:pRg st="0" end="0"/>
                                            </p:txEl>
                                          </p:spTgt>
                                        </p:tgtEl>
                                        <p:attrNameLst>
                                          <p:attrName>style.visibility</p:attrName>
                                        </p:attrNameLst>
                                      </p:cBhvr>
                                      <p:to>
                                        <p:strVal val="visible"/>
                                      </p:to>
                                    </p:set>
                                    <p:animEffect transition="in" filter="dissolve">
                                      <p:cBhvr>
                                        <p:cTn id="49" dur="500"/>
                                        <p:tgtEl>
                                          <p:spTgt spid="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
                                            <p:txEl>
                                              <p:pRg st="0" end="0"/>
                                            </p:txEl>
                                          </p:spTgt>
                                        </p:tgtEl>
                                        <p:attrNameLst>
                                          <p:attrName>style.visibility</p:attrName>
                                        </p:attrNameLst>
                                      </p:cBhvr>
                                      <p:to>
                                        <p:strVal val="visible"/>
                                      </p:to>
                                    </p:set>
                                    <p:animEffect transition="in" filter="blinds(horizontal)">
                                      <p:cBhvr>
                                        <p:cTn id="5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nimBg="1"/>
      <p:bldP spid="24582" grpId="0" autoUpdateAnimBg="0"/>
      <p:bldP spid="2458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27650" name="Group 2"/>
          <p:cNvGrpSpPr/>
          <p:nvPr/>
        </p:nvGrpSpPr>
        <p:grpSpPr bwMode="auto">
          <a:xfrm>
            <a:off x="3416300" y="2709228"/>
            <a:ext cx="7270750" cy="1325471"/>
            <a:chOff x="0" y="285278"/>
            <a:chExt cx="7270359" cy="1326230"/>
          </a:xfrm>
        </p:grpSpPr>
        <p:sp>
          <p:nvSpPr>
            <p:cNvPr id="27651" name="TextBox 6"/>
            <p:cNvSpPr txBox="1">
              <a:spLocks noChangeArrowheads="1"/>
            </p:cNvSpPr>
            <p:nvPr/>
          </p:nvSpPr>
          <p:spPr bwMode="auto">
            <a:xfrm>
              <a:off x="760767" y="285278"/>
              <a:ext cx="5109844" cy="58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8F8F8"/>
                  </a:solidFill>
                  <a:latin typeface="微软雅黑" panose="020B0503020204020204" pitchFamily="34" charset="-122"/>
                  <a:ea typeface="微软雅黑" panose="020B0503020204020204" pitchFamily="34" charset="-122"/>
                </a:rPr>
                <a:t>三、研究的主要内容</a:t>
              </a:r>
              <a:endParaRPr lang="zh-CN" altLang="en-US" sz="3200" b="1">
                <a:solidFill>
                  <a:srgbClr val="F8F8F8"/>
                </a:solidFill>
                <a:latin typeface="微软雅黑" panose="020B0503020204020204" pitchFamily="34" charset="-122"/>
                <a:ea typeface="微软雅黑" panose="020B0503020204020204" pitchFamily="34" charset="-122"/>
              </a:endParaRPr>
            </a:p>
          </p:txBody>
        </p:sp>
        <p:sp>
          <p:nvSpPr>
            <p:cNvPr id="27652" name="TextBox 7"/>
            <p:cNvSpPr txBox="1">
              <a:spLocks noChangeArrowheads="1"/>
            </p:cNvSpPr>
            <p:nvPr/>
          </p:nvSpPr>
          <p:spPr bwMode="auto">
            <a:xfrm>
              <a:off x="0" y="654215"/>
              <a:ext cx="5608187" cy="430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200">
                <a:solidFill>
                  <a:srgbClr val="F8F8F8"/>
                </a:solidFill>
              </a:endParaRPr>
            </a:p>
          </p:txBody>
        </p:sp>
        <p:sp>
          <p:nvSpPr>
            <p:cNvPr id="27653" name="TextBox 15"/>
            <p:cNvSpPr txBox="1">
              <a:spLocks noChangeArrowheads="1"/>
            </p:cNvSpPr>
            <p:nvPr/>
          </p:nvSpPr>
          <p:spPr bwMode="auto">
            <a:xfrm>
              <a:off x="29785" y="1212500"/>
              <a:ext cx="7240574" cy="399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rgbClr val="F8F8F8"/>
                </a:solidFill>
                <a:latin typeface="微软雅黑" panose="020B0503020204020204" pitchFamily="34" charset="-122"/>
                <a:ea typeface="微软雅黑" panose="020B0503020204020204" pitchFamily="34" charset="-122"/>
              </a:endParaRPr>
            </a:p>
          </p:txBody>
        </p:sp>
      </p:grpSp>
      <p:cxnSp>
        <p:nvCxnSpPr>
          <p:cNvPr id="27654" name="直接连接符 10"/>
          <p:cNvCxnSpPr>
            <a:cxnSpLocks noChangeShapeType="1"/>
          </p:cNvCxnSpPr>
          <p:nvPr/>
        </p:nvCxnSpPr>
        <p:spPr bwMode="auto">
          <a:xfrm flipH="1">
            <a:off x="3445828" y="3293110"/>
            <a:ext cx="8620125" cy="0"/>
          </a:xfrm>
          <a:prstGeom prst="line">
            <a:avLst/>
          </a:prstGeom>
          <a:noFill/>
          <a:ln w="9525" cmpd="sng">
            <a:solidFill>
              <a:srgbClr val="F8F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655" name="Group 7"/>
          <p:cNvGrpSpPr/>
          <p:nvPr/>
        </p:nvGrpSpPr>
        <p:grpSpPr bwMode="auto">
          <a:xfrm>
            <a:off x="1360488" y="2256155"/>
            <a:ext cx="2093912" cy="2122488"/>
            <a:chOff x="0" y="0"/>
            <a:chExt cx="2093913" cy="2122488"/>
          </a:xfrm>
        </p:grpSpPr>
        <p:sp>
          <p:nvSpPr>
            <p:cNvPr id="27656" name="Freeform 6"/>
            <p:cNvSpPr>
              <a:spLocks noEditPoints="1"/>
            </p:cNvSpPr>
            <p:nvPr/>
          </p:nvSpPr>
          <p:spPr bwMode="auto">
            <a:xfrm>
              <a:off x="0" y="0"/>
              <a:ext cx="2093913" cy="2122488"/>
            </a:xfrm>
            <a:custGeom>
              <a:avLst/>
              <a:gdLst>
                <a:gd name="T0" fmla="*/ 1391 w 2783"/>
                <a:gd name="T1" fmla="*/ 0 h 2783"/>
                <a:gd name="T2" fmla="*/ 0 w 2783"/>
                <a:gd name="T3" fmla="*/ 1391 h 2783"/>
                <a:gd name="T4" fmla="*/ 1391 w 2783"/>
                <a:gd name="T5" fmla="*/ 2783 h 2783"/>
                <a:gd name="T6" fmla="*/ 2783 w 2783"/>
                <a:gd name="T7" fmla="*/ 1391 h 2783"/>
                <a:gd name="T8" fmla="*/ 1391 w 2783"/>
                <a:gd name="T9" fmla="*/ 0 h 2783"/>
                <a:gd name="T10" fmla="*/ 1391 w 2783"/>
                <a:gd name="T11" fmla="*/ 55 h 2783"/>
                <a:gd name="T12" fmla="*/ 55 w 2783"/>
                <a:gd name="T13" fmla="*/ 1391 h 2783"/>
                <a:gd name="T14" fmla="*/ 1391 w 2783"/>
                <a:gd name="T15" fmla="*/ 2728 h 2783"/>
                <a:gd name="T16" fmla="*/ 2728 w 2783"/>
                <a:gd name="T17" fmla="*/ 1391 h 2783"/>
                <a:gd name="T18" fmla="*/ 1391 w 2783"/>
                <a:gd name="T19" fmla="*/ 55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57" name="Freeform 6"/>
            <p:cNvSpPr>
              <a:spLocks noEditPoints="1"/>
            </p:cNvSpPr>
            <p:nvPr/>
          </p:nvSpPr>
          <p:spPr bwMode="auto">
            <a:xfrm>
              <a:off x="337980" y="335866"/>
              <a:ext cx="1417952" cy="1401540"/>
            </a:xfrm>
            <a:custGeom>
              <a:avLst/>
              <a:gdLst>
                <a:gd name="T0" fmla="*/ 675 w 1848"/>
                <a:gd name="T1" fmla="*/ 126 h 1848"/>
                <a:gd name="T2" fmla="*/ 286 w 1848"/>
                <a:gd name="T3" fmla="*/ 287 h 1848"/>
                <a:gd name="T4" fmla="*/ 126 w 1848"/>
                <a:gd name="T5" fmla="*/ 675 h 1848"/>
                <a:gd name="T6" fmla="*/ 286 w 1848"/>
                <a:gd name="T7" fmla="*/ 1064 h 1848"/>
                <a:gd name="T8" fmla="*/ 675 w 1848"/>
                <a:gd name="T9" fmla="*/ 1225 h 1848"/>
                <a:gd name="T10" fmla="*/ 1063 w 1848"/>
                <a:gd name="T11" fmla="*/ 1064 h 1848"/>
                <a:gd name="T12" fmla="*/ 1063 w 1848"/>
                <a:gd name="T13" fmla="*/ 287 h 1848"/>
                <a:gd name="T14" fmla="*/ 675 w 1848"/>
                <a:gd name="T15" fmla="*/ 126 h 1848"/>
                <a:gd name="T16" fmla="*/ 675 w 1848"/>
                <a:gd name="T17" fmla="*/ 1350 h 1848"/>
                <a:gd name="T18" fmla="*/ 198 w 1848"/>
                <a:gd name="T19" fmla="*/ 1153 h 1848"/>
                <a:gd name="T20" fmla="*/ 0 w 1848"/>
                <a:gd name="T21" fmla="*/ 675 h 1848"/>
                <a:gd name="T22" fmla="*/ 198 w 1848"/>
                <a:gd name="T23" fmla="*/ 198 h 1848"/>
                <a:gd name="T24" fmla="*/ 675 w 1848"/>
                <a:gd name="T25" fmla="*/ 0 h 1848"/>
                <a:gd name="T26" fmla="*/ 1152 w 1848"/>
                <a:gd name="T27" fmla="*/ 198 h 1848"/>
                <a:gd name="T28" fmla="*/ 1152 w 1848"/>
                <a:gd name="T29" fmla="*/ 1153 h 1848"/>
                <a:gd name="T30" fmla="*/ 675 w 1848"/>
                <a:gd name="T31" fmla="*/ 1350 h 1848"/>
                <a:gd name="T32" fmla="*/ 1261 w 1848"/>
                <a:gd name="T33" fmla="*/ 1068 h 1848"/>
                <a:gd name="T34" fmla="*/ 1261 w 1848"/>
                <a:gd name="T35" fmla="*/ 1153 h 1848"/>
                <a:gd name="T36" fmla="*/ 1153 w 1848"/>
                <a:gd name="T37" fmla="*/ 1261 h 1848"/>
                <a:gd name="T38" fmla="*/ 1067 w 1848"/>
                <a:gd name="T39" fmla="*/ 1261 h 1848"/>
                <a:gd name="T40" fmla="*/ 1063 w 1848"/>
                <a:gd name="T41" fmla="*/ 1257 h 1848"/>
                <a:gd name="T42" fmla="*/ 1063 w 1848"/>
                <a:gd name="T43" fmla="*/ 1172 h 1848"/>
                <a:gd name="T44" fmla="*/ 1171 w 1848"/>
                <a:gd name="T45" fmla="*/ 1064 h 1848"/>
                <a:gd name="T46" fmla="*/ 1257 w 1848"/>
                <a:gd name="T47" fmla="*/ 1064 h 1848"/>
                <a:gd name="T48" fmla="*/ 1261 w 1848"/>
                <a:gd name="T49" fmla="*/ 1068 h 1848"/>
                <a:gd name="T50" fmla="*/ 1401 w 1848"/>
                <a:gd name="T51" fmla="*/ 1250 h 1848"/>
                <a:gd name="T52" fmla="*/ 1401 w 1848"/>
                <a:gd name="T53" fmla="*/ 1401 h 1848"/>
                <a:gd name="T54" fmla="*/ 1250 w 1848"/>
                <a:gd name="T55" fmla="*/ 1401 h 1848"/>
                <a:gd name="T56" fmla="*/ 1250 w 1848"/>
                <a:gd name="T57" fmla="*/ 1250 h 1848"/>
                <a:gd name="T58" fmla="*/ 1401 w 1848"/>
                <a:gd name="T59" fmla="*/ 1250 h 1848"/>
                <a:gd name="T60" fmla="*/ 1827 w 1848"/>
                <a:gd name="T61" fmla="*/ 1655 h 1848"/>
                <a:gd name="T62" fmla="*/ 1823 w 1848"/>
                <a:gd name="T63" fmla="*/ 1736 h 1848"/>
                <a:gd name="T64" fmla="*/ 1736 w 1848"/>
                <a:gd name="T65" fmla="*/ 1823 h 1848"/>
                <a:gd name="T66" fmla="*/ 1654 w 1848"/>
                <a:gd name="T67" fmla="*/ 1827 h 1848"/>
                <a:gd name="T68" fmla="*/ 1396 w 1848"/>
                <a:gd name="T69" fmla="*/ 1569 h 1848"/>
                <a:gd name="T70" fmla="*/ 1400 w 1848"/>
                <a:gd name="T71" fmla="*/ 1487 h 1848"/>
                <a:gd name="T72" fmla="*/ 1487 w 1848"/>
                <a:gd name="T73" fmla="*/ 1400 h 1848"/>
                <a:gd name="T74" fmla="*/ 1568 w 1848"/>
                <a:gd name="T75" fmla="*/ 1396 h 1848"/>
                <a:gd name="T76" fmla="*/ 1827 w 1848"/>
                <a:gd name="T77" fmla="*/ 1655 h 1848"/>
                <a:gd name="T78" fmla="*/ 675 w 1848"/>
                <a:gd name="T79" fmla="*/ 270 h 1848"/>
                <a:gd name="T80" fmla="*/ 389 w 1848"/>
                <a:gd name="T81" fmla="*/ 389 h 1848"/>
                <a:gd name="T82" fmla="*/ 270 w 1848"/>
                <a:gd name="T83" fmla="*/ 675 h 1848"/>
                <a:gd name="T84" fmla="*/ 389 w 1848"/>
                <a:gd name="T85" fmla="*/ 962 h 1848"/>
                <a:gd name="T86" fmla="*/ 675 w 1848"/>
                <a:gd name="T87" fmla="*/ 1080 h 1848"/>
                <a:gd name="T88" fmla="*/ 961 w 1848"/>
                <a:gd name="T89" fmla="*/ 962 h 1848"/>
                <a:gd name="T90" fmla="*/ 961 w 1848"/>
                <a:gd name="T91" fmla="*/ 389 h 1848"/>
                <a:gd name="T92" fmla="*/ 675 w 1848"/>
                <a:gd name="T93" fmla="*/ 270 h 1848"/>
                <a:gd name="T94" fmla="*/ 675 w 1848"/>
                <a:gd name="T95" fmla="*/ 1164 h 1848"/>
                <a:gd name="T96" fmla="*/ 329 w 1848"/>
                <a:gd name="T97" fmla="*/ 1021 h 1848"/>
                <a:gd name="T98" fmla="*/ 186 w 1848"/>
                <a:gd name="T99" fmla="*/ 675 h 1848"/>
                <a:gd name="T100" fmla="*/ 329 w 1848"/>
                <a:gd name="T101" fmla="*/ 330 h 1848"/>
                <a:gd name="T102" fmla="*/ 675 w 1848"/>
                <a:gd name="T103" fmla="*/ 187 h 1848"/>
                <a:gd name="T104" fmla="*/ 1021 w 1848"/>
                <a:gd name="T105" fmla="*/ 330 h 1848"/>
                <a:gd name="T106" fmla="*/ 1021 w 1848"/>
                <a:gd name="T107" fmla="*/ 1021 h 1848"/>
                <a:gd name="T108" fmla="*/ 675 w 1848"/>
                <a:gd name="T109" fmla="*/ 1164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8" h="1848">
                  <a:moveTo>
                    <a:pt x="675" y="126"/>
                  </a:moveTo>
                  <a:cubicBezTo>
                    <a:pt x="528" y="126"/>
                    <a:pt x="390" y="183"/>
                    <a:pt x="286" y="287"/>
                  </a:cubicBezTo>
                  <a:cubicBezTo>
                    <a:pt x="183" y="391"/>
                    <a:pt x="126" y="529"/>
                    <a:pt x="126" y="675"/>
                  </a:cubicBezTo>
                  <a:cubicBezTo>
                    <a:pt x="126" y="822"/>
                    <a:pt x="183" y="960"/>
                    <a:pt x="286" y="1064"/>
                  </a:cubicBezTo>
                  <a:cubicBezTo>
                    <a:pt x="390" y="1168"/>
                    <a:pt x="528" y="1225"/>
                    <a:pt x="675" y="1225"/>
                  </a:cubicBezTo>
                  <a:cubicBezTo>
                    <a:pt x="822" y="1225"/>
                    <a:pt x="960" y="1168"/>
                    <a:pt x="1063" y="1064"/>
                  </a:cubicBezTo>
                  <a:cubicBezTo>
                    <a:pt x="1278" y="850"/>
                    <a:pt x="1278" y="501"/>
                    <a:pt x="1063" y="287"/>
                  </a:cubicBezTo>
                  <a:cubicBezTo>
                    <a:pt x="960" y="183"/>
                    <a:pt x="822" y="126"/>
                    <a:pt x="675" y="126"/>
                  </a:cubicBezTo>
                  <a:close/>
                  <a:moveTo>
                    <a:pt x="675" y="1350"/>
                  </a:moveTo>
                  <a:cubicBezTo>
                    <a:pt x="495" y="1350"/>
                    <a:pt x="325" y="1280"/>
                    <a:pt x="198" y="1153"/>
                  </a:cubicBezTo>
                  <a:cubicBezTo>
                    <a:pt x="70" y="1025"/>
                    <a:pt x="0" y="856"/>
                    <a:pt x="0" y="675"/>
                  </a:cubicBezTo>
                  <a:cubicBezTo>
                    <a:pt x="0" y="495"/>
                    <a:pt x="70" y="326"/>
                    <a:pt x="198" y="198"/>
                  </a:cubicBezTo>
                  <a:cubicBezTo>
                    <a:pt x="325" y="71"/>
                    <a:pt x="495" y="0"/>
                    <a:pt x="675" y="0"/>
                  </a:cubicBezTo>
                  <a:cubicBezTo>
                    <a:pt x="855" y="0"/>
                    <a:pt x="1025" y="71"/>
                    <a:pt x="1152" y="198"/>
                  </a:cubicBezTo>
                  <a:cubicBezTo>
                    <a:pt x="1415" y="461"/>
                    <a:pt x="1415" y="889"/>
                    <a:pt x="1152" y="1153"/>
                  </a:cubicBezTo>
                  <a:cubicBezTo>
                    <a:pt x="1025" y="1280"/>
                    <a:pt x="855" y="1350"/>
                    <a:pt x="675" y="1350"/>
                  </a:cubicBezTo>
                  <a:close/>
                  <a:moveTo>
                    <a:pt x="1261" y="1068"/>
                  </a:moveTo>
                  <a:cubicBezTo>
                    <a:pt x="1284" y="1091"/>
                    <a:pt x="1284" y="1130"/>
                    <a:pt x="1261" y="1153"/>
                  </a:cubicBezTo>
                  <a:lnTo>
                    <a:pt x="1153" y="1261"/>
                  </a:lnTo>
                  <a:cubicBezTo>
                    <a:pt x="1129" y="1285"/>
                    <a:pt x="1091" y="1285"/>
                    <a:pt x="1067" y="1261"/>
                  </a:cubicBezTo>
                  <a:lnTo>
                    <a:pt x="1063" y="1257"/>
                  </a:lnTo>
                  <a:cubicBezTo>
                    <a:pt x="1040" y="1234"/>
                    <a:pt x="1040" y="1195"/>
                    <a:pt x="1063" y="1172"/>
                  </a:cubicBezTo>
                  <a:lnTo>
                    <a:pt x="1171" y="1064"/>
                  </a:lnTo>
                  <a:cubicBezTo>
                    <a:pt x="1195" y="1040"/>
                    <a:pt x="1233" y="1040"/>
                    <a:pt x="1257" y="1064"/>
                  </a:cubicBezTo>
                  <a:lnTo>
                    <a:pt x="1261" y="1068"/>
                  </a:lnTo>
                  <a:close/>
                  <a:moveTo>
                    <a:pt x="1401" y="1250"/>
                  </a:moveTo>
                  <a:cubicBezTo>
                    <a:pt x="1442" y="1292"/>
                    <a:pt x="1442" y="1359"/>
                    <a:pt x="1401" y="1401"/>
                  </a:cubicBezTo>
                  <a:cubicBezTo>
                    <a:pt x="1359" y="1443"/>
                    <a:pt x="1291" y="1443"/>
                    <a:pt x="1250" y="1401"/>
                  </a:cubicBezTo>
                  <a:cubicBezTo>
                    <a:pt x="1208" y="1359"/>
                    <a:pt x="1208" y="1292"/>
                    <a:pt x="1250" y="1250"/>
                  </a:cubicBezTo>
                  <a:cubicBezTo>
                    <a:pt x="1291" y="1208"/>
                    <a:pt x="1359" y="1208"/>
                    <a:pt x="1401" y="1250"/>
                  </a:cubicBezTo>
                  <a:close/>
                  <a:moveTo>
                    <a:pt x="1827" y="1655"/>
                  </a:moveTo>
                  <a:cubicBezTo>
                    <a:pt x="1848" y="1676"/>
                    <a:pt x="1846" y="1713"/>
                    <a:pt x="1823" y="1736"/>
                  </a:cubicBezTo>
                  <a:lnTo>
                    <a:pt x="1736" y="1823"/>
                  </a:lnTo>
                  <a:cubicBezTo>
                    <a:pt x="1713" y="1847"/>
                    <a:pt x="1676" y="1848"/>
                    <a:pt x="1654" y="1827"/>
                  </a:cubicBezTo>
                  <a:lnTo>
                    <a:pt x="1396" y="1569"/>
                  </a:lnTo>
                  <a:cubicBezTo>
                    <a:pt x="1375" y="1547"/>
                    <a:pt x="1376" y="1511"/>
                    <a:pt x="1400" y="1487"/>
                  </a:cubicBezTo>
                  <a:lnTo>
                    <a:pt x="1487" y="1400"/>
                  </a:lnTo>
                  <a:cubicBezTo>
                    <a:pt x="1510" y="1377"/>
                    <a:pt x="1547" y="1375"/>
                    <a:pt x="1568" y="1396"/>
                  </a:cubicBezTo>
                  <a:lnTo>
                    <a:pt x="1827" y="1655"/>
                  </a:lnTo>
                  <a:close/>
                  <a:moveTo>
                    <a:pt x="675" y="270"/>
                  </a:moveTo>
                  <a:cubicBezTo>
                    <a:pt x="567" y="270"/>
                    <a:pt x="465" y="312"/>
                    <a:pt x="389" y="389"/>
                  </a:cubicBezTo>
                  <a:cubicBezTo>
                    <a:pt x="312" y="465"/>
                    <a:pt x="270" y="567"/>
                    <a:pt x="270" y="675"/>
                  </a:cubicBezTo>
                  <a:cubicBezTo>
                    <a:pt x="270" y="783"/>
                    <a:pt x="312" y="885"/>
                    <a:pt x="389" y="962"/>
                  </a:cubicBezTo>
                  <a:cubicBezTo>
                    <a:pt x="465" y="1038"/>
                    <a:pt x="567" y="1080"/>
                    <a:pt x="675" y="1080"/>
                  </a:cubicBezTo>
                  <a:cubicBezTo>
                    <a:pt x="783" y="1080"/>
                    <a:pt x="885" y="1038"/>
                    <a:pt x="961" y="962"/>
                  </a:cubicBezTo>
                  <a:cubicBezTo>
                    <a:pt x="1119" y="804"/>
                    <a:pt x="1119" y="547"/>
                    <a:pt x="961" y="389"/>
                  </a:cubicBezTo>
                  <a:cubicBezTo>
                    <a:pt x="885" y="312"/>
                    <a:pt x="783" y="270"/>
                    <a:pt x="675" y="270"/>
                  </a:cubicBezTo>
                  <a:close/>
                  <a:moveTo>
                    <a:pt x="675" y="1164"/>
                  </a:moveTo>
                  <a:cubicBezTo>
                    <a:pt x="544" y="1164"/>
                    <a:pt x="422" y="1113"/>
                    <a:pt x="329" y="1021"/>
                  </a:cubicBezTo>
                  <a:cubicBezTo>
                    <a:pt x="237" y="929"/>
                    <a:pt x="186" y="806"/>
                    <a:pt x="186" y="675"/>
                  </a:cubicBezTo>
                  <a:cubicBezTo>
                    <a:pt x="186" y="545"/>
                    <a:pt x="237" y="422"/>
                    <a:pt x="329" y="330"/>
                  </a:cubicBezTo>
                  <a:cubicBezTo>
                    <a:pt x="422" y="237"/>
                    <a:pt x="544" y="187"/>
                    <a:pt x="675" y="187"/>
                  </a:cubicBezTo>
                  <a:cubicBezTo>
                    <a:pt x="806" y="187"/>
                    <a:pt x="928" y="237"/>
                    <a:pt x="1021" y="330"/>
                  </a:cubicBezTo>
                  <a:cubicBezTo>
                    <a:pt x="1211" y="520"/>
                    <a:pt x="1211" y="830"/>
                    <a:pt x="1021" y="1021"/>
                  </a:cubicBezTo>
                  <a:cubicBezTo>
                    <a:pt x="928" y="1113"/>
                    <a:pt x="806" y="1164"/>
                    <a:pt x="675" y="1164"/>
                  </a:cubicBez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ransition spd="slow" advTm="4272">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7654"/>
                                        </p:tgtEl>
                                        <p:attrNameLst>
                                          <p:attrName>style.visibility</p:attrName>
                                        </p:attrNameLst>
                                      </p:cBhvr>
                                      <p:to>
                                        <p:strVal val="visible"/>
                                      </p:to>
                                    </p:set>
                                    <p:anim calcmode="lin" valueType="num">
                                      <p:cBhvr additive="base">
                                        <p:cTn id="7" dur="500" fill="hold"/>
                                        <p:tgtEl>
                                          <p:spTgt spid="27654"/>
                                        </p:tgtEl>
                                        <p:attrNameLst>
                                          <p:attrName>ppt_x</p:attrName>
                                        </p:attrNameLst>
                                      </p:cBhvr>
                                      <p:tavLst>
                                        <p:tav tm="0">
                                          <p:val>
                                            <p:strVal val="1+#ppt_w/2"/>
                                          </p:val>
                                        </p:tav>
                                        <p:tav tm="100000">
                                          <p:val>
                                            <p:strVal val="#ppt_x"/>
                                          </p:val>
                                        </p:tav>
                                      </p:tavLst>
                                    </p:anim>
                                    <p:anim calcmode="lin" valueType="num">
                                      <p:cBhvr additive="base">
                                        <p:cTn id="8" dur="500" fill="hold"/>
                                        <p:tgtEl>
                                          <p:spTgt spid="276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7655"/>
                                        </p:tgtEl>
                                        <p:attrNameLst>
                                          <p:attrName>style.visibility</p:attrName>
                                        </p:attrNameLst>
                                      </p:cBhvr>
                                      <p:to>
                                        <p:strVal val="visible"/>
                                      </p:to>
                                    </p:set>
                                    <p:anim calcmode="lin" valueType="num">
                                      <p:cBhvr>
                                        <p:cTn id="12" dur="300" fill="hold"/>
                                        <p:tgtEl>
                                          <p:spTgt spid="27655"/>
                                        </p:tgtEl>
                                        <p:attrNameLst>
                                          <p:attrName>ppt_w</p:attrName>
                                        </p:attrNameLst>
                                      </p:cBhvr>
                                      <p:tavLst>
                                        <p:tav tm="0">
                                          <p:val>
                                            <p:fltVal val="0"/>
                                          </p:val>
                                        </p:tav>
                                        <p:tav tm="100000">
                                          <p:val>
                                            <p:strVal val="#ppt_w"/>
                                          </p:val>
                                        </p:tav>
                                      </p:tavLst>
                                    </p:anim>
                                    <p:anim calcmode="lin" valueType="num">
                                      <p:cBhvr>
                                        <p:cTn id="13" dur="300" fill="hold"/>
                                        <p:tgtEl>
                                          <p:spTgt spid="27655"/>
                                        </p:tgtEl>
                                        <p:attrNameLst>
                                          <p:attrName>ppt_h</p:attrName>
                                        </p:attrNameLst>
                                      </p:cBhvr>
                                      <p:tavLst>
                                        <p:tav tm="0">
                                          <p:val>
                                            <p:fltVal val="0"/>
                                          </p:val>
                                        </p:tav>
                                        <p:tav tm="100000">
                                          <p:val>
                                            <p:strVal val="#ppt_h"/>
                                          </p:val>
                                        </p:tav>
                                      </p:tavLst>
                                    </p:anim>
                                    <p:animEffect transition="in" filter="fade">
                                      <p:cBhvr>
                                        <p:cTn id="14" dur="300"/>
                                        <p:tgtEl>
                                          <p:spTgt spid="27655"/>
                                        </p:tgtEl>
                                      </p:cBhvr>
                                    </p:animEffect>
                                  </p:childTnLst>
                                </p:cTn>
                              </p:par>
                            </p:childTnLst>
                          </p:cTn>
                        </p:par>
                        <p:par>
                          <p:cTn id="15" fill="hold">
                            <p:stCondLst>
                              <p:cond delay="1000"/>
                            </p:stCondLst>
                            <p:childTnLst>
                              <p:par>
                                <p:cTn id="16" presetID="16" presetClass="entr" presetSubtype="42" fill="hold" nodeType="afterEffect">
                                  <p:stCondLst>
                                    <p:cond delay="0"/>
                                  </p:stCondLst>
                                  <p:childTnLst>
                                    <p:set>
                                      <p:cBhvr>
                                        <p:cTn id="17" dur="1" fill="hold">
                                          <p:stCondLst>
                                            <p:cond delay="0"/>
                                          </p:stCondLst>
                                        </p:cTn>
                                        <p:tgtEl>
                                          <p:spTgt spid="27650"/>
                                        </p:tgtEl>
                                        <p:attrNameLst>
                                          <p:attrName>style.visibility</p:attrName>
                                        </p:attrNameLst>
                                      </p:cBhvr>
                                      <p:to>
                                        <p:strVal val="visible"/>
                                      </p:to>
                                    </p:set>
                                    <p:animEffect transition="in" filter="barn(outHorizontal)">
                                      <p:cBhvr>
                                        <p:cTn id="18"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76"/>
          <p:cNvSpPr txBox="1">
            <a:spLocks noChangeArrowheads="1"/>
          </p:cNvSpPr>
          <p:nvPr/>
        </p:nvSpPr>
        <p:spPr bwMode="auto">
          <a:xfrm>
            <a:off x="1185863" y="171450"/>
            <a:ext cx="38150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bg1">
                    <a:lumMod val="50000"/>
                  </a:schemeClr>
                </a:solidFill>
                <a:latin typeface="微软雅黑" panose="020B0503020204020204" pitchFamily="34" charset="-122"/>
                <a:ea typeface="微软雅黑" panose="020B0503020204020204" pitchFamily="34" charset="-122"/>
              </a:rPr>
              <a:t>研究的主要内容（主要功能</a:t>
            </a:r>
            <a:r>
              <a:rPr lang="zh-CN" altLang="en-US" sz="2200" b="1">
                <a:solidFill>
                  <a:schemeClr val="bg1">
                    <a:lumMod val="50000"/>
                  </a:schemeClr>
                </a:solidFill>
                <a:latin typeface="微软雅黑" panose="020B0503020204020204" pitchFamily="34" charset="-122"/>
                <a:ea typeface="微软雅黑" panose="020B0503020204020204" pitchFamily="34" charset="-122"/>
              </a:rPr>
              <a:t>）</a:t>
            </a:r>
            <a:endParaRPr lang="zh-CN" altLang="en-US" sz="2200" b="1">
              <a:solidFill>
                <a:schemeClr val="bg1">
                  <a:lumMod val="50000"/>
                </a:schemeClr>
              </a:solidFill>
              <a:latin typeface="微软雅黑" panose="020B0503020204020204" pitchFamily="34" charset="-122"/>
              <a:ea typeface="微软雅黑" panose="020B0503020204020204" pitchFamily="34" charset="-122"/>
            </a:endParaRPr>
          </a:p>
        </p:txBody>
      </p:sp>
      <p:sp>
        <p:nvSpPr>
          <p:cNvPr id="25603" name="Freeform 40"/>
          <p:cNvSpPr>
            <a:spLocks noEditPoints="1"/>
          </p:cNvSpPr>
          <p:nvPr/>
        </p:nvSpPr>
        <p:spPr bwMode="auto">
          <a:xfrm>
            <a:off x="554038" y="227013"/>
            <a:ext cx="265112" cy="393700"/>
          </a:xfrm>
          <a:custGeom>
            <a:avLst/>
            <a:gdLst>
              <a:gd name="T0" fmla="*/ 173 w 579"/>
              <a:gd name="T1" fmla="*/ 818 h 857"/>
              <a:gd name="T2" fmla="*/ 551 w 579"/>
              <a:gd name="T3" fmla="*/ 818 h 857"/>
              <a:gd name="T4" fmla="*/ 571 w 579"/>
              <a:gd name="T5" fmla="*/ 838 h 857"/>
              <a:gd name="T6" fmla="*/ 551 w 579"/>
              <a:gd name="T7" fmla="*/ 857 h 857"/>
              <a:gd name="T8" fmla="*/ 173 w 579"/>
              <a:gd name="T9" fmla="*/ 857 h 857"/>
              <a:gd name="T10" fmla="*/ 153 w 579"/>
              <a:gd name="T11" fmla="*/ 838 h 857"/>
              <a:gd name="T12" fmla="*/ 173 w 579"/>
              <a:gd name="T13" fmla="*/ 818 h 857"/>
              <a:gd name="T14" fmla="*/ 181 w 579"/>
              <a:gd name="T15" fmla="*/ 632 h 857"/>
              <a:gd name="T16" fmla="*/ 389 w 579"/>
              <a:gd name="T17" fmla="*/ 290 h 857"/>
              <a:gd name="T18" fmla="*/ 462 w 579"/>
              <a:gd name="T19" fmla="*/ 334 h 857"/>
              <a:gd name="T20" fmla="*/ 255 w 579"/>
              <a:gd name="T21" fmla="*/ 676 h 857"/>
              <a:gd name="T22" fmla="*/ 181 w 579"/>
              <a:gd name="T23" fmla="*/ 632 h 857"/>
              <a:gd name="T24" fmla="*/ 35 w 579"/>
              <a:gd name="T25" fmla="*/ 543 h 857"/>
              <a:gd name="T26" fmla="*/ 243 w 579"/>
              <a:gd name="T27" fmla="*/ 201 h 857"/>
              <a:gd name="T28" fmla="*/ 316 w 579"/>
              <a:gd name="T29" fmla="*/ 245 h 857"/>
              <a:gd name="T30" fmla="*/ 108 w 579"/>
              <a:gd name="T31" fmla="*/ 587 h 857"/>
              <a:gd name="T32" fmla="*/ 35 w 579"/>
              <a:gd name="T33" fmla="*/ 543 h 857"/>
              <a:gd name="T34" fmla="*/ 2 w 579"/>
              <a:gd name="T35" fmla="*/ 820 h 857"/>
              <a:gd name="T36" fmla="*/ 22 w 579"/>
              <a:gd name="T37" fmla="*/ 650 h 857"/>
              <a:gd name="T38" fmla="*/ 165 w 579"/>
              <a:gd name="T39" fmla="*/ 736 h 857"/>
              <a:gd name="T40" fmla="*/ 24 w 579"/>
              <a:gd name="T41" fmla="*/ 833 h 857"/>
              <a:gd name="T42" fmla="*/ 2 w 579"/>
              <a:gd name="T43" fmla="*/ 820 h 857"/>
              <a:gd name="T44" fmla="*/ 299 w 579"/>
              <a:gd name="T45" fmla="*/ 106 h 857"/>
              <a:gd name="T46" fmla="*/ 269 w 579"/>
              <a:gd name="T47" fmla="*/ 156 h 857"/>
              <a:gd name="T48" fmla="*/ 488 w 579"/>
              <a:gd name="T49" fmla="*/ 289 h 857"/>
              <a:gd name="T50" fmla="*/ 519 w 579"/>
              <a:gd name="T51" fmla="*/ 239 h 857"/>
              <a:gd name="T52" fmla="*/ 299 w 579"/>
              <a:gd name="T53" fmla="*/ 106 h 857"/>
              <a:gd name="T54" fmla="*/ 346 w 579"/>
              <a:gd name="T55" fmla="*/ 30 h 857"/>
              <a:gd name="T56" fmla="*/ 412 w 579"/>
              <a:gd name="T57" fmla="*/ 14 h 857"/>
              <a:gd name="T58" fmla="*/ 549 w 579"/>
              <a:gd name="T59" fmla="*/ 97 h 857"/>
              <a:gd name="T60" fmla="*/ 566 w 579"/>
              <a:gd name="T61" fmla="*/ 163 h 857"/>
              <a:gd name="T62" fmla="*/ 547 w 579"/>
              <a:gd name="T63" fmla="*/ 194 h 857"/>
              <a:gd name="T64" fmla="*/ 327 w 579"/>
              <a:gd name="T65" fmla="*/ 61 h 857"/>
              <a:gd name="T66" fmla="*/ 346 w 579"/>
              <a:gd name="T67" fmla="*/ 30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5604" name="直接连接符 46"/>
          <p:cNvCxnSpPr>
            <a:cxnSpLocks noChangeShapeType="1"/>
          </p:cNvCxnSpPr>
          <p:nvPr/>
        </p:nvCxnSpPr>
        <p:spPr bwMode="auto">
          <a:xfrm flipH="1">
            <a:off x="985838" y="601345"/>
            <a:ext cx="9899650" cy="0"/>
          </a:xfrm>
          <a:prstGeom prst="line">
            <a:avLst/>
          </a:prstGeom>
          <a:noFill/>
          <a:ln w="9525"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5" name="圆角矩形​​ 34"/>
          <p:cNvSpPr>
            <a:spLocks noChangeArrowheads="1"/>
          </p:cNvSpPr>
          <p:nvPr/>
        </p:nvSpPr>
        <p:spPr bwMode="auto">
          <a:xfrm>
            <a:off x="1177925" y="1201420"/>
            <a:ext cx="10175240" cy="5080635"/>
          </a:xfrm>
          <a:prstGeom prst="roundRect">
            <a:avLst>
              <a:gd name="adj" fmla="val 8588"/>
            </a:avLst>
          </a:prstGeom>
          <a:noFill/>
          <a:ln w="12700" cmpd="sng">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chemeClr val="tx2"/>
              </a:solidFill>
              <a:latin typeface="Calibri" panose="020F0502020204030204" pitchFamily="34" charset="0"/>
            </a:endParaRPr>
          </a:p>
        </p:txBody>
      </p:sp>
      <p:sp>
        <p:nvSpPr>
          <p:cNvPr id="25618" name="泪滴形 24"/>
          <p:cNvSpPr/>
          <p:nvPr/>
        </p:nvSpPr>
        <p:spPr bwMode="auto">
          <a:xfrm rot="10800000" flipH="1">
            <a:off x="1372553" y="1201420"/>
            <a:ext cx="381000" cy="381000"/>
          </a:xfrm>
          <a:custGeom>
            <a:avLst/>
            <a:gdLst>
              <a:gd name="T0" fmla="*/ 679134 w 1680168"/>
              <a:gd name="T1" fmla="*/ 1503514 h 1680168"/>
              <a:gd name="T2" fmla="*/ 176653 w 1680168"/>
              <a:gd name="T3" fmla="*/ 1001034 h 1680168"/>
              <a:gd name="T4" fmla="*/ 679134 w 1680168"/>
              <a:gd name="T5" fmla="*/ 498554 h 1680168"/>
              <a:gd name="T6" fmla="*/ 1181615 w 1680168"/>
              <a:gd name="T7" fmla="*/ 1001034 h 1680168"/>
              <a:gd name="T8" fmla="*/ 679134 w 1680168"/>
              <a:gd name="T9" fmla="*/ 1503514 h 1680168"/>
              <a:gd name="T10" fmla="*/ 840084 w 1680168"/>
              <a:gd name="T11" fmla="*/ 1680168 h 1680168"/>
              <a:gd name="T12" fmla="*/ 1680168 w 1680168"/>
              <a:gd name="T13" fmla="*/ 840084 h 1680168"/>
              <a:gd name="T14" fmla="*/ 1680168 w 1680168"/>
              <a:gd name="T15" fmla="*/ 0 h 1680168"/>
              <a:gd name="T16" fmla="*/ 840084 w 1680168"/>
              <a:gd name="T17" fmla="*/ 0 h 1680168"/>
              <a:gd name="T18" fmla="*/ 0 w 1680168"/>
              <a:gd name="T19" fmla="*/ 840084 h 1680168"/>
              <a:gd name="T20" fmla="*/ 840084 w 1680168"/>
              <a:gd name="T21" fmla="*/ 1680168 h 1680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0168" h="1680168">
                <a:moveTo>
                  <a:pt x="679134" y="1503514"/>
                </a:moveTo>
                <a:cubicBezTo>
                  <a:pt x="401621" y="1503514"/>
                  <a:pt x="176653" y="1278546"/>
                  <a:pt x="176653" y="1001034"/>
                </a:cubicBezTo>
                <a:cubicBezTo>
                  <a:pt x="176653" y="723522"/>
                  <a:pt x="401621" y="498554"/>
                  <a:pt x="679134" y="498554"/>
                </a:cubicBezTo>
                <a:cubicBezTo>
                  <a:pt x="956647" y="498554"/>
                  <a:pt x="1181615" y="723522"/>
                  <a:pt x="1181615" y="1001034"/>
                </a:cubicBezTo>
                <a:cubicBezTo>
                  <a:pt x="1181615" y="1278546"/>
                  <a:pt x="956647" y="1503514"/>
                  <a:pt x="679134" y="1503514"/>
                </a:cubicBezTo>
                <a:close/>
                <a:moveTo>
                  <a:pt x="840084" y="1680168"/>
                </a:moveTo>
                <a:cubicBezTo>
                  <a:pt x="1304050" y="1680168"/>
                  <a:pt x="1680168" y="1304050"/>
                  <a:pt x="1680168" y="840084"/>
                </a:cubicBezTo>
                <a:lnTo>
                  <a:pt x="1680168" y="0"/>
                </a:lnTo>
                <a:lnTo>
                  <a:pt x="840084" y="0"/>
                </a:lnTo>
                <a:cubicBezTo>
                  <a:pt x="376118" y="0"/>
                  <a:pt x="0" y="376118"/>
                  <a:pt x="0" y="840084"/>
                </a:cubicBezTo>
                <a:cubicBezTo>
                  <a:pt x="0" y="1304050"/>
                  <a:pt x="376118" y="1680168"/>
                  <a:pt x="840084" y="1680168"/>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5619" name="泪滴形 34"/>
          <p:cNvSpPr/>
          <p:nvPr/>
        </p:nvSpPr>
        <p:spPr bwMode="auto">
          <a:xfrm rot="16200000" flipH="1">
            <a:off x="1406842" y="3567431"/>
            <a:ext cx="347663" cy="347662"/>
          </a:xfrm>
          <a:custGeom>
            <a:avLst/>
            <a:gdLst>
              <a:gd name="T0" fmla="*/ 205247 w 1947680"/>
              <a:gd name="T1" fmla="*/ 1146936 h 1946960"/>
              <a:gd name="T2" fmla="*/ 800320 w 1947680"/>
              <a:gd name="T3" fmla="*/ 552082 h 1946960"/>
              <a:gd name="T4" fmla="*/ 1395393 w 1947680"/>
              <a:gd name="T5" fmla="*/ 1146936 h 1946960"/>
              <a:gd name="T6" fmla="*/ 800320 w 1947680"/>
              <a:gd name="T7" fmla="*/ 1741790 h 1946960"/>
              <a:gd name="T8" fmla="*/ 205247 w 1947680"/>
              <a:gd name="T9" fmla="*/ 1146936 h 1946960"/>
              <a:gd name="T10" fmla="*/ 0 w 1947680"/>
              <a:gd name="T11" fmla="*/ 973480 h 1946960"/>
              <a:gd name="T12" fmla="*/ 973840 w 1947680"/>
              <a:gd name="T13" fmla="*/ 1946960 h 1946960"/>
              <a:gd name="T14" fmla="*/ 1947680 w 1947680"/>
              <a:gd name="T15" fmla="*/ 973480 h 1946960"/>
              <a:gd name="T16" fmla="*/ 1947680 w 1947680"/>
              <a:gd name="T17" fmla="*/ 0 h 1946960"/>
              <a:gd name="T18" fmla="*/ 973841 w 1947680"/>
              <a:gd name="T19" fmla="*/ 0 h 1946960"/>
              <a:gd name="T20" fmla="*/ 1 w 1947680"/>
              <a:gd name="T21" fmla="*/ 973480 h 1946960"/>
              <a:gd name="T22" fmla="*/ 0 w 1947680"/>
              <a:gd name="T23" fmla="*/ 973480 h 1946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7680" h="1946960">
                <a:moveTo>
                  <a:pt x="205247" y="1146936"/>
                </a:moveTo>
                <a:cubicBezTo>
                  <a:pt x="205247" y="818407"/>
                  <a:pt x="471670" y="552082"/>
                  <a:pt x="800320" y="552082"/>
                </a:cubicBezTo>
                <a:cubicBezTo>
                  <a:pt x="1128970" y="552082"/>
                  <a:pt x="1395393" y="818407"/>
                  <a:pt x="1395393" y="1146936"/>
                </a:cubicBezTo>
                <a:cubicBezTo>
                  <a:pt x="1395393" y="1475465"/>
                  <a:pt x="1128970" y="1741790"/>
                  <a:pt x="800320" y="1741790"/>
                </a:cubicBezTo>
                <a:cubicBezTo>
                  <a:pt x="471670" y="1741790"/>
                  <a:pt x="205247" y="1475465"/>
                  <a:pt x="205247" y="1146936"/>
                </a:cubicBezTo>
                <a:close/>
                <a:moveTo>
                  <a:pt x="0" y="973480"/>
                </a:moveTo>
                <a:cubicBezTo>
                  <a:pt x="0" y="1511118"/>
                  <a:pt x="436003" y="1946960"/>
                  <a:pt x="973840" y="1946960"/>
                </a:cubicBezTo>
                <a:cubicBezTo>
                  <a:pt x="1511677" y="1946960"/>
                  <a:pt x="1947680" y="1511118"/>
                  <a:pt x="1947680" y="973480"/>
                </a:cubicBezTo>
                <a:lnTo>
                  <a:pt x="1947680" y="0"/>
                </a:lnTo>
                <a:lnTo>
                  <a:pt x="973841" y="0"/>
                </a:lnTo>
                <a:cubicBezTo>
                  <a:pt x="436004" y="0"/>
                  <a:pt x="1" y="435842"/>
                  <a:pt x="1" y="973480"/>
                </a:cubicBezTo>
                <a:lnTo>
                  <a:pt x="0" y="97348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5620" name="泪滴形 38"/>
          <p:cNvSpPr/>
          <p:nvPr/>
        </p:nvSpPr>
        <p:spPr bwMode="auto">
          <a:xfrm>
            <a:off x="1394778" y="4639310"/>
            <a:ext cx="358775" cy="357188"/>
          </a:xfrm>
          <a:custGeom>
            <a:avLst/>
            <a:gdLst>
              <a:gd name="T0" fmla="*/ 811275 w 1879944"/>
              <a:gd name="T1" fmla="*/ 455670 h 1880638"/>
              <a:gd name="T2" fmla="*/ 198108 w 1879944"/>
              <a:gd name="T3" fmla="*/ 1069063 h 1880638"/>
              <a:gd name="T4" fmla="*/ 811275 w 1879944"/>
              <a:gd name="T5" fmla="*/ 1682456 h 1880638"/>
              <a:gd name="T6" fmla="*/ 1424442 w 1879944"/>
              <a:gd name="T7" fmla="*/ 1069063 h 1880638"/>
              <a:gd name="T8" fmla="*/ 811275 w 1879944"/>
              <a:gd name="T9" fmla="*/ 455670 h 1880638"/>
              <a:gd name="T10" fmla="*/ 939973 w 1879944"/>
              <a:gd name="T11" fmla="*/ 0 h 1880638"/>
              <a:gd name="T12" fmla="*/ 1879944 w 1879944"/>
              <a:gd name="T13" fmla="*/ 0 h 1880638"/>
              <a:gd name="T14" fmla="*/ 1879944 w 1879944"/>
              <a:gd name="T15" fmla="*/ 940319 h 1880638"/>
              <a:gd name="T16" fmla="*/ 939972 w 1879944"/>
              <a:gd name="T17" fmla="*/ 1880638 h 1880638"/>
              <a:gd name="T18" fmla="*/ 0 w 1879944"/>
              <a:gd name="T19" fmla="*/ 940319 h 1880638"/>
              <a:gd name="T20" fmla="*/ 1 w 1879944"/>
              <a:gd name="T21" fmla="*/ 940319 h 1880638"/>
              <a:gd name="T22" fmla="*/ 939973 w 1879944"/>
              <a:gd name="T23" fmla="*/ 0 h 1880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9944" h="1880638">
                <a:moveTo>
                  <a:pt x="811275" y="455670"/>
                </a:moveTo>
                <a:cubicBezTo>
                  <a:pt x="472632" y="455670"/>
                  <a:pt x="198108" y="730295"/>
                  <a:pt x="198108" y="1069063"/>
                </a:cubicBezTo>
                <a:cubicBezTo>
                  <a:pt x="198108" y="1407831"/>
                  <a:pt x="472632" y="1682456"/>
                  <a:pt x="811275" y="1682456"/>
                </a:cubicBezTo>
                <a:cubicBezTo>
                  <a:pt x="1149918" y="1682456"/>
                  <a:pt x="1424442" y="1407831"/>
                  <a:pt x="1424442" y="1069063"/>
                </a:cubicBezTo>
                <a:cubicBezTo>
                  <a:pt x="1424442" y="730295"/>
                  <a:pt x="1149918" y="455670"/>
                  <a:pt x="811275" y="455670"/>
                </a:cubicBezTo>
                <a:close/>
                <a:moveTo>
                  <a:pt x="939973" y="0"/>
                </a:moveTo>
                <a:lnTo>
                  <a:pt x="1879944" y="0"/>
                </a:lnTo>
                <a:lnTo>
                  <a:pt x="1879944" y="940319"/>
                </a:lnTo>
                <a:cubicBezTo>
                  <a:pt x="1879944" y="1459643"/>
                  <a:pt x="1459104" y="1880638"/>
                  <a:pt x="939972" y="1880638"/>
                </a:cubicBezTo>
                <a:cubicBezTo>
                  <a:pt x="420840" y="1880638"/>
                  <a:pt x="0" y="1459643"/>
                  <a:pt x="0" y="940319"/>
                </a:cubicBezTo>
                <a:lnTo>
                  <a:pt x="1" y="940319"/>
                </a:lnTo>
                <a:cubicBezTo>
                  <a:pt x="1" y="420995"/>
                  <a:pt x="420841" y="0"/>
                  <a:pt x="93997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5621" name="泪滴形 36"/>
          <p:cNvSpPr/>
          <p:nvPr/>
        </p:nvSpPr>
        <p:spPr bwMode="auto">
          <a:xfrm flipH="1">
            <a:off x="1403668" y="5924233"/>
            <a:ext cx="352425" cy="352425"/>
          </a:xfrm>
          <a:custGeom>
            <a:avLst/>
            <a:gdLst>
              <a:gd name="T0" fmla="*/ 875297 w 2146050"/>
              <a:gd name="T1" fmla="*/ 621837 h 2146844"/>
              <a:gd name="T2" fmla="*/ 1524443 w 2146050"/>
              <a:gd name="T3" fmla="*/ 1271223 h 2146844"/>
              <a:gd name="T4" fmla="*/ 875297 w 2146050"/>
              <a:gd name="T5" fmla="*/ 1920609 h 2146844"/>
              <a:gd name="T6" fmla="*/ 226151 w 2146050"/>
              <a:gd name="T7" fmla="*/ 1271223 h 2146844"/>
              <a:gd name="T8" fmla="*/ 875297 w 2146050"/>
              <a:gd name="T9" fmla="*/ 621837 h 2146844"/>
              <a:gd name="T10" fmla="*/ 2146050 w 2146050"/>
              <a:gd name="T11" fmla="*/ 0 h 2146844"/>
              <a:gd name="T12" fmla="*/ 1073025 w 2146050"/>
              <a:gd name="T13" fmla="*/ 0 h 2146844"/>
              <a:gd name="T14" fmla="*/ 0 w 2146050"/>
              <a:gd name="T15" fmla="*/ 1073422 h 2146844"/>
              <a:gd name="T16" fmla="*/ 1073025 w 2146050"/>
              <a:gd name="T17" fmla="*/ 2146844 h 2146844"/>
              <a:gd name="T18" fmla="*/ 2146050 w 2146050"/>
              <a:gd name="T19" fmla="*/ 1073422 h 2146844"/>
              <a:gd name="T20" fmla="*/ 2146050 w 2146050"/>
              <a:gd name="T21" fmla="*/ 0 h 214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6050" h="2146844">
                <a:moveTo>
                  <a:pt x="875297" y="621837"/>
                </a:moveTo>
                <a:cubicBezTo>
                  <a:pt x="1233810" y="621837"/>
                  <a:pt x="1524443" y="912577"/>
                  <a:pt x="1524443" y="1271223"/>
                </a:cubicBezTo>
                <a:cubicBezTo>
                  <a:pt x="1524443" y="1629869"/>
                  <a:pt x="1233810" y="1920609"/>
                  <a:pt x="875297" y="1920609"/>
                </a:cubicBezTo>
                <a:cubicBezTo>
                  <a:pt x="516784" y="1920609"/>
                  <a:pt x="226151" y="1629869"/>
                  <a:pt x="226151" y="1271223"/>
                </a:cubicBezTo>
                <a:cubicBezTo>
                  <a:pt x="226151" y="912577"/>
                  <a:pt x="516784" y="621837"/>
                  <a:pt x="875297" y="621837"/>
                </a:cubicBezTo>
                <a:close/>
                <a:moveTo>
                  <a:pt x="2146050" y="0"/>
                </a:moveTo>
                <a:lnTo>
                  <a:pt x="1073025" y="0"/>
                </a:lnTo>
                <a:cubicBezTo>
                  <a:pt x="480410" y="0"/>
                  <a:pt x="0" y="480587"/>
                  <a:pt x="0" y="1073422"/>
                </a:cubicBezTo>
                <a:cubicBezTo>
                  <a:pt x="0" y="1666257"/>
                  <a:pt x="480410" y="2146844"/>
                  <a:pt x="1073025" y="2146844"/>
                </a:cubicBezTo>
                <a:cubicBezTo>
                  <a:pt x="1665640" y="2146844"/>
                  <a:pt x="2146050" y="1666257"/>
                  <a:pt x="2146050" y="1073422"/>
                </a:cubicBezTo>
                <a:lnTo>
                  <a:pt x="214605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 name="文本框 1"/>
          <p:cNvSpPr txBox="1"/>
          <p:nvPr/>
        </p:nvSpPr>
        <p:spPr>
          <a:xfrm>
            <a:off x="2407285" y="1490345"/>
            <a:ext cx="8181975" cy="3476625"/>
          </a:xfrm>
          <a:prstGeom prst="rect">
            <a:avLst/>
          </a:prstGeom>
          <a:noFill/>
        </p:spPr>
        <p:txBody>
          <a:bodyPr wrap="square" rtlCol="0">
            <a:spAutoFit/>
          </a:bodyPr>
          <a:p>
            <a:r>
              <a:rPr lang="en-US" altLang="zh-CN" b="1">
                <a:solidFill>
                  <a:schemeClr val="bg1">
                    <a:lumMod val="50000"/>
                  </a:schemeClr>
                </a:solidFill>
              </a:rPr>
              <a:t>       </a:t>
            </a:r>
            <a:r>
              <a:rPr lang="zh-CN" altLang="en-US" sz="2000" b="1">
                <a:solidFill>
                  <a:schemeClr val="bg1">
                    <a:lumMod val="50000"/>
                  </a:schemeClr>
                </a:solidFill>
              </a:rPr>
              <a:t>1</a:t>
            </a:r>
            <a:r>
              <a:rPr lang="en-US" altLang="zh-CN" sz="2000" b="1">
                <a:solidFill>
                  <a:schemeClr val="bg1">
                    <a:lumMod val="50000"/>
                  </a:schemeClr>
                </a:solidFill>
              </a:rPr>
              <a:t>.</a:t>
            </a:r>
            <a:r>
              <a:rPr lang="zh-CN" altLang="en-US" sz="2000" b="1">
                <a:solidFill>
                  <a:schemeClr val="bg1">
                    <a:lumMod val="50000"/>
                  </a:schemeClr>
                </a:solidFill>
              </a:rPr>
              <a:t>管理员功能：管理员登录功能；员工基本信息管理功能（查看，修改，删除）；员工薪资管理（基本工资，各种节假日福利，考勤扣除费用，五险一金的支出费用的修改）；员工考勤信息管理（对员工当前月份的签到信息进行统计，可以根据员工的工号对某一个人进行查看，同时根据考勤信息级联薪资管理，请假管理）；员工培训管理（员工培训申请管理，培训评估）；员工变动信息管理（员工离职，员工岗位职位变化，退休，员工增加）；发布信息管理（招聘信息，医院各种信息）。</a:t>
            </a:r>
            <a:endParaRPr lang="zh-CN" altLang="en-US" sz="2000" b="1">
              <a:solidFill>
                <a:schemeClr val="bg1">
                  <a:lumMod val="50000"/>
                </a:schemeClr>
              </a:solidFill>
            </a:endParaRPr>
          </a:p>
          <a:p>
            <a:r>
              <a:rPr lang="zh-CN" altLang="en-US" sz="2000" b="1">
                <a:solidFill>
                  <a:schemeClr val="bg1">
                    <a:lumMod val="50000"/>
                  </a:schemeClr>
                </a:solidFill>
              </a:rPr>
              <a:t>       2</a:t>
            </a:r>
            <a:r>
              <a:rPr lang="en-US" altLang="zh-CN" sz="2000" b="1">
                <a:solidFill>
                  <a:schemeClr val="bg1">
                    <a:lumMod val="50000"/>
                  </a:schemeClr>
                </a:solidFill>
              </a:rPr>
              <a:t>.</a:t>
            </a:r>
            <a:r>
              <a:rPr lang="zh-CN" altLang="en-US" sz="2000" b="1">
                <a:solidFill>
                  <a:schemeClr val="bg1">
                    <a:lumMod val="50000"/>
                  </a:schemeClr>
                </a:solidFill>
              </a:rPr>
              <a:t>员工功能： 员工登录功能；员工个人信息管理（核实，修改）；员工薪资管理（查看）；员工考勤信息（查看，申请请假）；员工培训管理（申请培训，修改培训申请）；员工登录密码修改；</a:t>
            </a:r>
            <a:endParaRPr lang="zh-CN" altLang="en-US" sz="2000" b="1">
              <a:solidFill>
                <a:schemeClr val="bg1">
                  <a:lumMod val="50000"/>
                </a:schemeClr>
              </a:solidFill>
            </a:endParaRPr>
          </a:p>
        </p:txBody>
      </p:sp>
      <p:sp>
        <p:nvSpPr>
          <p:cNvPr id="3" name="泪滴形 36"/>
          <p:cNvSpPr/>
          <p:nvPr/>
        </p:nvSpPr>
        <p:spPr bwMode="auto">
          <a:xfrm flipH="1">
            <a:off x="9464993" y="5968048"/>
            <a:ext cx="352425" cy="352425"/>
          </a:xfrm>
          <a:custGeom>
            <a:avLst/>
            <a:gdLst>
              <a:gd name="T0" fmla="*/ 875297 w 2146050"/>
              <a:gd name="T1" fmla="*/ 621837 h 2146844"/>
              <a:gd name="T2" fmla="*/ 1524443 w 2146050"/>
              <a:gd name="T3" fmla="*/ 1271223 h 2146844"/>
              <a:gd name="T4" fmla="*/ 875297 w 2146050"/>
              <a:gd name="T5" fmla="*/ 1920609 h 2146844"/>
              <a:gd name="T6" fmla="*/ 226151 w 2146050"/>
              <a:gd name="T7" fmla="*/ 1271223 h 2146844"/>
              <a:gd name="T8" fmla="*/ 875297 w 2146050"/>
              <a:gd name="T9" fmla="*/ 621837 h 2146844"/>
              <a:gd name="T10" fmla="*/ 2146050 w 2146050"/>
              <a:gd name="T11" fmla="*/ 0 h 2146844"/>
              <a:gd name="T12" fmla="*/ 1073025 w 2146050"/>
              <a:gd name="T13" fmla="*/ 0 h 2146844"/>
              <a:gd name="T14" fmla="*/ 0 w 2146050"/>
              <a:gd name="T15" fmla="*/ 1073422 h 2146844"/>
              <a:gd name="T16" fmla="*/ 1073025 w 2146050"/>
              <a:gd name="T17" fmla="*/ 2146844 h 2146844"/>
              <a:gd name="T18" fmla="*/ 2146050 w 2146050"/>
              <a:gd name="T19" fmla="*/ 1073422 h 2146844"/>
              <a:gd name="T20" fmla="*/ 2146050 w 2146050"/>
              <a:gd name="T21" fmla="*/ 0 h 214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6050" h="2146844">
                <a:moveTo>
                  <a:pt x="875297" y="621837"/>
                </a:moveTo>
                <a:cubicBezTo>
                  <a:pt x="1233810" y="621837"/>
                  <a:pt x="1524443" y="912577"/>
                  <a:pt x="1524443" y="1271223"/>
                </a:cubicBezTo>
                <a:cubicBezTo>
                  <a:pt x="1524443" y="1629869"/>
                  <a:pt x="1233810" y="1920609"/>
                  <a:pt x="875297" y="1920609"/>
                </a:cubicBezTo>
                <a:cubicBezTo>
                  <a:pt x="516784" y="1920609"/>
                  <a:pt x="226151" y="1629869"/>
                  <a:pt x="226151" y="1271223"/>
                </a:cubicBezTo>
                <a:cubicBezTo>
                  <a:pt x="226151" y="912577"/>
                  <a:pt x="516784" y="621837"/>
                  <a:pt x="875297" y="621837"/>
                </a:cubicBezTo>
                <a:close/>
                <a:moveTo>
                  <a:pt x="2146050" y="0"/>
                </a:moveTo>
                <a:lnTo>
                  <a:pt x="1073025" y="0"/>
                </a:lnTo>
                <a:cubicBezTo>
                  <a:pt x="480410" y="0"/>
                  <a:pt x="0" y="480587"/>
                  <a:pt x="0" y="1073422"/>
                </a:cubicBezTo>
                <a:cubicBezTo>
                  <a:pt x="0" y="1666257"/>
                  <a:pt x="480410" y="2146844"/>
                  <a:pt x="1073025" y="2146844"/>
                </a:cubicBezTo>
                <a:cubicBezTo>
                  <a:pt x="1665640" y="2146844"/>
                  <a:pt x="2146050" y="1666257"/>
                  <a:pt x="2146050" y="1073422"/>
                </a:cubicBezTo>
                <a:lnTo>
                  <a:pt x="214605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5" name="泪滴形 36"/>
          <p:cNvSpPr/>
          <p:nvPr/>
        </p:nvSpPr>
        <p:spPr bwMode="auto">
          <a:xfrm flipH="1">
            <a:off x="6088698" y="5968048"/>
            <a:ext cx="352425" cy="352425"/>
          </a:xfrm>
          <a:custGeom>
            <a:avLst/>
            <a:gdLst>
              <a:gd name="T0" fmla="*/ 875297 w 2146050"/>
              <a:gd name="T1" fmla="*/ 621837 h 2146844"/>
              <a:gd name="T2" fmla="*/ 1524443 w 2146050"/>
              <a:gd name="T3" fmla="*/ 1271223 h 2146844"/>
              <a:gd name="T4" fmla="*/ 875297 w 2146050"/>
              <a:gd name="T5" fmla="*/ 1920609 h 2146844"/>
              <a:gd name="T6" fmla="*/ 226151 w 2146050"/>
              <a:gd name="T7" fmla="*/ 1271223 h 2146844"/>
              <a:gd name="T8" fmla="*/ 875297 w 2146050"/>
              <a:gd name="T9" fmla="*/ 621837 h 2146844"/>
              <a:gd name="T10" fmla="*/ 2146050 w 2146050"/>
              <a:gd name="T11" fmla="*/ 0 h 2146844"/>
              <a:gd name="T12" fmla="*/ 1073025 w 2146050"/>
              <a:gd name="T13" fmla="*/ 0 h 2146844"/>
              <a:gd name="T14" fmla="*/ 0 w 2146050"/>
              <a:gd name="T15" fmla="*/ 1073422 h 2146844"/>
              <a:gd name="T16" fmla="*/ 1073025 w 2146050"/>
              <a:gd name="T17" fmla="*/ 2146844 h 2146844"/>
              <a:gd name="T18" fmla="*/ 2146050 w 2146050"/>
              <a:gd name="T19" fmla="*/ 1073422 h 2146844"/>
              <a:gd name="T20" fmla="*/ 2146050 w 2146050"/>
              <a:gd name="T21" fmla="*/ 0 h 214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6050" h="2146844">
                <a:moveTo>
                  <a:pt x="875297" y="621837"/>
                </a:moveTo>
                <a:cubicBezTo>
                  <a:pt x="1233810" y="621837"/>
                  <a:pt x="1524443" y="912577"/>
                  <a:pt x="1524443" y="1271223"/>
                </a:cubicBezTo>
                <a:cubicBezTo>
                  <a:pt x="1524443" y="1629869"/>
                  <a:pt x="1233810" y="1920609"/>
                  <a:pt x="875297" y="1920609"/>
                </a:cubicBezTo>
                <a:cubicBezTo>
                  <a:pt x="516784" y="1920609"/>
                  <a:pt x="226151" y="1629869"/>
                  <a:pt x="226151" y="1271223"/>
                </a:cubicBezTo>
                <a:cubicBezTo>
                  <a:pt x="226151" y="912577"/>
                  <a:pt x="516784" y="621837"/>
                  <a:pt x="875297" y="621837"/>
                </a:cubicBezTo>
                <a:close/>
                <a:moveTo>
                  <a:pt x="2146050" y="0"/>
                </a:moveTo>
                <a:lnTo>
                  <a:pt x="1073025" y="0"/>
                </a:lnTo>
                <a:cubicBezTo>
                  <a:pt x="480410" y="0"/>
                  <a:pt x="0" y="480587"/>
                  <a:pt x="0" y="1073422"/>
                </a:cubicBezTo>
                <a:cubicBezTo>
                  <a:pt x="0" y="1666257"/>
                  <a:pt x="480410" y="2146844"/>
                  <a:pt x="1073025" y="2146844"/>
                </a:cubicBezTo>
                <a:cubicBezTo>
                  <a:pt x="1665640" y="2146844"/>
                  <a:pt x="2146050" y="1666257"/>
                  <a:pt x="2146050" y="1073422"/>
                </a:cubicBezTo>
                <a:lnTo>
                  <a:pt x="214605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6" name="泪滴形 36"/>
          <p:cNvSpPr/>
          <p:nvPr/>
        </p:nvSpPr>
        <p:spPr bwMode="auto">
          <a:xfrm flipH="1">
            <a:off x="4492943" y="5968048"/>
            <a:ext cx="352425" cy="352425"/>
          </a:xfrm>
          <a:custGeom>
            <a:avLst/>
            <a:gdLst>
              <a:gd name="T0" fmla="*/ 875297 w 2146050"/>
              <a:gd name="T1" fmla="*/ 621837 h 2146844"/>
              <a:gd name="T2" fmla="*/ 1524443 w 2146050"/>
              <a:gd name="T3" fmla="*/ 1271223 h 2146844"/>
              <a:gd name="T4" fmla="*/ 875297 w 2146050"/>
              <a:gd name="T5" fmla="*/ 1920609 h 2146844"/>
              <a:gd name="T6" fmla="*/ 226151 w 2146050"/>
              <a:gd name="T7" fmla="*/ 1271223 h 2146844"/>
              <a:gd name="T8" fmla="*/ 875297 w 2146050"/>
              <a:gd name="T9" fmla="*/ 621837 h 2146844"/>
              <a:gd name="T10" fmla="*/ 2146050 w 2146050"/>
              <a:gd name="T11" fmla="*/ 0 h 2146844"/>
              <a:gd name="T12" fmla="*/ 1073025 w 2146050"/>
              <a:gd name="T13" fmla="*/ 0 h 2146844"/>
              <a:gd name="T14" fmla="*/ 0 w 2146050"/>
              <a:gd name="T15" fmla="*/ 1073422 h 2146844"/>
              <a:gd name="T16" fmla="*/ 1073025 w 2146050"/>
              <a:gd name="T17" fmla="*/ 2146844 h 2146844"/>
              <a:gd name="T18" fmla="*/ 2146050 w 2146050"/>
              <a:gd name="T19" fmla="*/ 1073422 h 2146844"/>
              <a:gd name="T20" fmla="*/ 2146050 w 2146050"/>
              <a:gd name="T21" fmla="*/ 0 h 214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6050" h="2146844">
                <a:moveTo>
                  <a:pt x="875297" y="621837"/>
                </a:moveTo>
                <a:cubicBezTo>
                  <a:pt x="1233810" y="621837"/>
                  <a:pt x="1524443" y="912577"/>
                  <a:pt x="1524443" y="1271223"/>
                </a:cubicBezTo>
                <a:cubicBezTo>
                  <a:pt x="1524443" y="1629869"/>
                  <a:pt x="1233810" y="1920609"/>
                  <a:pt x="875297" y="1920609"/>
                </a:cubicBezTo>
                <a:cubicBezTo>
                  <a:pt x="516784" y="1920609"/>
                  <a:pt x="226151" y="1629869"/>
                  <a:pt x="226151" y="1271223"/>
                </a:cubicBezTo>
                <a:cubicBezTo>
                  <a:pt x="226151" y="912577"/>
                  <a:pt x="516784" y="621837"/>
                  <a:pt x="875297" y="621837"/>
                </a:cubicBezTo>
                <a:close/>
                <a:moveTo>
                  <a:pt x="2146050" y="0"/>
                </a:moveTo>
                <a:lnTo>
                  <a:pt x="1073025" y="0"/>
                </a:lnTo>
                <a:cubicBezTo>
                  <a:pt x="480410" y="0"/>
                  <a:pt x="0" y="480587"/>
                  <a:pt x="0" y="1073422"/>
                </a:cubicBezTo>
                <a:cubicBezTo>
                  <a:pt x="0" y="1666257"/>
                  <a:pt x="480410" y="2146844"/>
                  <a:pt x="1073025" y="2146844"/>
                </a:cubicBezTo>
                <a:cubicBezTo>
                  <a:pt x="1665640" y="2146844"/>
                  <a:pt x="2146050" y="1666257"/>
                  <a:pt x="2146050" y="1073422"/>
                </a:cubicBezTo>
                <a:lnTo>
                  <a:pt x="214605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7" name="泪滴形 38"/>
          <p:cNvSpPr/>
          <p:nvPr/>
        </p:nvSpPr>
        <p:spPr bwMode="auto">
          <a:xfrm>
            <a:off x="10994073" y="5929630"/>
            <a:ext cx="358775" cy="357188"/>
          </a:xfrm>
          <a:custGeom>
            <a:avLst/>
            <a:gdLst>
              <a:gd name="T0" fmla="*/ 811275 w 1879944"/>
              <a:gd name="T1" fmla="*/ 455670 h 1880638"/>
              <a:gd name="T2" fmla="*/ 198108 w 1879944"/>
              <a:gd name="T3" fmla="*/ 1069063 h 1880638"/>
              <a:gd name="T4" fmla="*/ 811275 w 1879944"/>
              <a:gd name="T5" fmla="*/ 1682456 h 1880638"/>
              <a:gd name="T6" fmla="*/ 1424442 w 1879944"/>
              <a:gd name="T7" fmla="*/ 1069063 h 1880638"/>
              <a:gd name="T8" fmla="*/ 811275 w 1879944"/>
              <a:gd name="T9" fmla="*/ 455670 h 1880638"/>
              <a:gd name="T10" fmla="*/ 939973 w 1879944"/>
              <a:gd name="T11" fmla="*/ 0 h 1880638"/>
              <a:gd name="T12" fmla="*/ 1879944 w 1879944"/>
              <a:gd name="T13" fmla="*/ 0 h 1880638"/>
              <a:gd name="T14" fmla="*/ 1879944 w 1879944"/>
              <a:gd name="T15" fmla="*/ 940319 h 1880638"/>
              <a:gd name="T16" fmla="*/ 939972 w 1879944"/>
              <a:gd name="T17" fmla="*/ 1880638 h 1880638"/>
              <a:gd name="T18" fmla="*/ 0 w 1879944"/>
              <a:gd name="T19" fmla="*/ 940319 h 1880638"/>
              <a:gd name="T20" fmla="*/ 1 w 1879944"/>
              <a:gd name="T21" fmla="*/ 940319 h 1880638"/>
              <a:gd name="T22" fmla="*/ 939973 w 1879944"/>
              <a:gd name="T23" fmla="*/ 0 h 1880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9944" h="1880638">
                <a:moveTo>
                  <a:pt x="811275" y="455670"/>
                </a:moveTo>
                <a:cubicBezTo>
                  <a:pt x="472632" y="455670"/>
                  <a:pt x="198108" y="730295"/>
                  <a:pt x="198108" y="1069063"/>
                </a:cubicBezTo>
                <a:cubicBezTo>
                  <a:pt x="198108" y="1407831"/>
                  <a:pt x="472632" y="1682456"/>
                  <a:pt x="811275" y="1682456"/>
                </a:cubicBezTo>
                <a:cubicBezTo>
                  <a:pt x="1149918" y="1682456"/>
                  <a:pt x="1424442" y="1407831"/>
                  <a:pt x="1424442" y="1069063"/>
                </a:cubicBezTo>
                <a:cubicBezTo>
                  <a:pt x="1424442" y="730295"/>
                  <a:pt x="1149918" y="455670"/>
                  <a:pt x="811275" y="455670"/>
                </a:cubicBezTo>
                <a:close/>
                <a:moveTo>
                  <a:pt x="939973" y="0"/>
                </a:moveTo>
                <a:lnTo>
                  <a:pt x="1879944" y="0"/>
                </a:lnTo>
                <a:lnTo>
                  <a:pt x="1879944" y="940319"/>
                </a:lnTo>
                <a:cubicBezTo>
                  <a:pt x="1879944" y="1459643"/>
                  <a:pt x="1459104" y="1880638"/>
                  <a:pt x="939972" y="1880638"/>
                </a:cubicBezTo>
                <a:cubicBezTo>
                  <a:pt x="420840" y="1880638"/>
                  <a:pt x="0" y="1459643"/>
                  <a:pt x="0" y="940319"/>
                </a:cubicBezTo>
                <a:lnTo>
                  <a:pt x="1" y="940319"/>
                </a:lnTo>
                <a:cubicBezTo>
                  <a:pt x="1" y="420995"/>
                  <a:pt x="420841" y="0"/>
                  <a:pt x="93997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8" name="泪滴形 38"/>
          <p:cNvSpPr/>
          <p:nvPr/>
        </p:nvSpPr>
        <p:spPr bwMode="auto">
          <a:xfrm>
            <a:off x="7929563" y="5924550"/>
            <a:ext cx="358775" cy="357188"/>
          </a:xfrm>
          <a:custGeom>
            <a:avLst/>
            <a:gdLst>
              <a:gd name="T0" fmla="*/ 811275 w 1879944"/>
              <a:gd name="T1" fmla="*/ 455670 h 1880638"/>
              <a:gd name="T2" fmla="*/ 198108 w 1879944"/>
              <a:gd name="T3" fmla="*/ 1069063 h 1880638"/>
              <a:gd name="T4" fmla="*/ 811275 w 1879944"/>
              <a:gd name="T5" fmla="*/ 1682456 h 1880638"/>
              <a:gd name="T6" fmla="*/ 1424442 w 1879944"/>
              <a:gd name="T7" fmla="*/ 1069063 h 1880638"/>
              <a:gd name="T8" fmla="*/ 811275 w 1879944"/>
              <a:gd name="T9" fmla="*/ 455670 h 1880638"/>
              <a:gd name="T10" fmla="*/ 939973 w 1879944"/>
              <a:gd name="T11" fmla="*/ 0 h 1880638"/>
              <a:gd name="T12" fmla="*/ 1879944 w 1879944"/>
              <a:gd name="T13" fmla="*/ 0 h 1880638"/>
              <a:gd name="T14" fmla="*/ 1879944 w 1879944"/>
              <a:gd name="T15" fmla="*/ 940319 h 1880638"/>
              <a:gd name="T16" fmla="*/ 939972 w 1879944"/>
              <a:gd name="T17" fmla="*/ 1880638 h 1880638"/>
              <a:gd name="T18" fmla="*/ 0 w 1879944"/>
              <a:gd name="T19" fmla="*/ 940319 h 1880638"/>
              <a:gd name="T20" fmla="*/ 1 w 1879944"/>
              <a:gd name="T21" fmla="*/ 940319 h 1880638"/>
              <a:gd name="T22" fmla="*/ 939973 w 1879944"/>
              <a:gd name="T23" fmla="*/ 0 h 1880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9944" h="1880638">
                <a:moveTo>
                  <a:pt x="811275" y="455670"/>
                </a:moveTo>
                <a:cubicBezTo>
                  <a:pt x="472632" y="455670"/>
                  <a:pt x="198108" y="730295"/>
                  <a:pt x="198108" y="1069063"/>
                </a:cubicBezTo>
                <a:cubicBezTo>
                  <a:pt x="198108" y="1407831"/>
                  <a:pt x="472632" y="1682456"/>
                  <a:pt x="811275" y="1682456"/>
                </a:cubicBezTo>
                <a:cubicBezTo>
                  <a:pt x="1149918" y="1682456"/>
                  <a:pt x="1424442" y="1407831"/>
                  <a:pt x="1424442" y="1069063"/>
                </a:cubicBezTo>
                <a:cubicBezTo>
                  <a:pt x="1424442" y="730295"/>
                  <a:pt x="1149918" y="455670"/>
                  <a:pt x="811275" y="455670"/>
                </a:cubicBezTo>
                <a:close/>
                <a:moveTo>
                  <a:pt x="939973" y="0"/>
                </a:moveTo>
                <a:lnTo>
                  <a:pt x="1879944" y="0"/>
                </a:lnTo>
                <a:lnTo>
                  <a:pt x="1879944" y="940319"/>
                </a:lnTo>
                <a:cubicBezTo>
                  <a:pt x="1879944" y="1459643"/>
                  <a:pt x="1459104" y="1880638"/>
                  <a:pt x="939972" y="1880638"/>
                </a:cubicBezTo>
                <a:cubicBezTo>
                  <a:pt x="420840" y="1880638"/>
                  <a:pt x="0" y="1459643"/>
                  <a:pt x="0" y="940319"/>
                </a:cubicBezTo>
                <a:lnTo>
                  <a:pt x="1" y="940319"/>
                </a:lnTo>
                <a:cubicBezTo>
                  <a:pt x="1" y="420995"/>
                  <a:pt x="420841" y="0"/>
                  <a:pt x="93997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9" name="泪滴形 38"/>
          <p:cNvSpPr/>
          <p:nvPr/>
        </p:nvSpPr>
        <p:spPr bwMode="auto">
          <a:xfrm>
            <a:off x="1372553" y="2396490"/>
            <a:ext cx="358775" cy="357188"/>
          </a:xfrm>
          <a:custGeom>
            <a:avLst/>
            <a:gdLst>
              <a:gd name="T0" fmla="*/ 811275 w 1879944"/>
              <a:gd name="T1" fmla="*/ 455670 h 1880638"/>
              <a:gd name="T2" fmla="*/ 198108 w 1879944"/>
              <a:gd name="T3" fmla="*/ 1069063 h 1880638"/>
              <a:gd name="T4" fmla="*/ 811275 w 1879944"/>
              <a:gd name="T5" fmla="*/ 1682456 h 1880638"/>
              <a:gd name="T6" fmla="*/ 1424442 w 1879944"/>
              <a:gd name="T7" fmla="*/ 1069063 h 1880638"/>
              <a:gd name="T8" fmla="*/ 811275 w 1879944"/>
              <a:gd name="T9" fmla="*/ 455670 h 1880638"/>
              <a:gd name="T10" fmla="*/ 939973 w 1879944"/>
              <a:gd name="T11" fmla="*/ 0 h 1880638"/>
              <a:gd name="T12" fmla="*/ 1879944 w 1879944"/>
              <a:gd name="T13" fmla="*/ 0 h 1880638"/>
              <a:gd name="T14" fmla="*/ 1879944 w 1879944"/>
              <a:gd name="T15" fmla="*/ 940319 h 1880638"/>
              <a:gd name="T16" fmla="*/ 939972 w 1879944"/>
              <a:gd name="T17" fmla="*/ 1880638 h 1880638"/>
              <a:gd name="T18" fmla="*/ 0 w 1879944"/>
              <a:gd name="T19" fmla="*/ 940319 h 1880638"/>
              <a:gd name="T20" fmla="*/ 1 w 1879944"/>
              <a:gd name="T21" fmla="*/ 940319 h 1880638"/>
              <a:gd name="T22" fmla="*/ 939973 w 1879944"/>
              <a:gd name="T23" fmla="*/ 0 h 1880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9944" h="1880638">
                <a:moveTo>
                  <a:pt x="811275" y="455670"/>
                </a:moveTo>
                <a:cubicBezTo>
                  <a:pt x="472632" y="455670"/>
                  <a:pt x="198108" y="730295"/>
                  <a:pt x="198108" y="1069063"/>
                </a:cubicBezTo>
                <a:cubicBezTo>
                  <a:pt x="198108" y="1407831"/>
                  <a:pt x="472632" y="1682456"/>
                  <a:pt x="811275" y="1682456"/>
                </a:cubicBezTo>
                <a:cubicBezTo>
                  <a:pt x="1149918" y="1682456"/>
                  <a:pt x="1424442" y="1407831"/>
                  <a:pt x="1424442" y="1069063"/>
                </a:cubicBezTo>
                <a:cubicBezTo>
                  <a:pt x="1424442" y="730295"/>
                  <a:pt x="1149918" y="455670"/>
                  <a:pt x="811275" y="455670"/>
                </a:cubicBezTo>
                <a:close/>
                <a:moveTo>
                  <a:pt x="939973" y="0"/>
                </a:moveTo>
                <a:lnTo>
                  <a:pt x="1879944" y="0"/>
                </a:lnTo>
                <a:lnTo>
                  <a:pt x="1879944" y="940319"/>
                </a:lnTo>
                <a:cubicBezTo>
                  <a:pt x="1879944" y="1459643"/>
                  <a:pt x="1459104" y="1880638"/>
                  <a:pt x="939972" y="1880638"/>
                </a:cubicBezTo>
                <a:cubicBezTo>
                  <a:pt x="420840" y="1880638"/>
                  <a:pt x="0" y="1459643"/>
                  <a:pt x="0" y="940319"/>
                </a:cubicBezTo>
                <a:lnTo>
                  <a:pt x="1" y="940319"/>
                </a:lnTo>
                <a:cubicBezTo>
                  <a:pt x="1" y="420995"/>
                  <a:pt x="420841" y="0"/>
                  <a:pt x="93997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 name="泪滴形 38"/>
          <p:cNvSpPr/>
          <p:nvPr/>
        </p:nvSpPr>
        <p:spPr bwMode="auto">
          <a:xfrm>
            <a:off x="2854643" y="5919470"/>
            <a:ext cx="358775" cy="357188"/>
          </a:xfrm>
          <a:custGeom>
            <a:avLst/>
            <a:gdLst>
              <a:gd name="T0" fmla="*/ 811275 w 1879944"/>
              <a:gd name="T1" fmla="*/ 455670 h 1880638"/>
              <a:gd name="T2" fmla="*/ 198108 w 1879944"/>
              <a:gd name="T3" fmla="*/ 1069063 h 1880638"/>
              <a:gd name="T4" fmla="*/ 811275 w 1879944"/>
              <a:gd name="T5" fmla="*/ 1682456 h 1880638"/>
              <a:gd name="T6" fmla="*/ 1424442 w 1879944"/>
              <a:gd name="T7" fmla="*/ 1069063 h 1880638"/>
              <a:gd name="T8" fmla="*/ 811275 w 1879944"/>
              <a:gd name="T9" fmla="*/ 455670 h 1880638"/>
              <a:gd name="T10" fmla="*/ 939973 w 1879944"/>
              <a:gd name="T11" fmla="*/ 0 h 1880638"/>
              <a:gd name="T12" fmla="*/ 1879944 w 1879944"/>
              <a:gd name="T13" fmla="*/ 0 h 1880638"/>
              <a:gd name="T14" fmla="*/ 1879944 w 1879944"/>
              <a:gd name="T15" fmla="*/ 940319 h 1880638"/>
              <a:gd name="T16" fmla="*/ 939972 w 1879944"/>
              <a:gd name="T17" fmla="*/ 1880638 h 1880638"/>
              <a:gd name="T18" fmla="*/ 0 w 1879944"/>
              <a:gd name="T19" fmla="*/ 940319 h 1880638"/>
              <a:gd name="T20" fmla="*/ 1 w 1879944"/>
              <a:gd name="T21" fmla="*/ 940319 h 1880638"/>
              <a:gd name="T22" fmla="*/ 939973 w 1879944"/>
              <a:gd name="T23" fmla="*/ 0 h 1880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9944" h="1880638">
                <a:moveTo>
                  <a:pt x="811275" y="455670"/>
                </a:moveTo>
                <a:cubicBezTo>
                  <a:pt x="472632" y="455670"/>
                  <a:pt x="198108" y="730295"/>
                  <a:pt x="198108" y="1069063"/>
                </a:cubicBezTo>
                <a:cubicBezTo>
                  <a:pt x="198108" y="1407831"/>
                  <a:pt x="472632" y="1682456"/>
                  <a:pt x="811275" y="1682456"/>
                </a:cubicBezTo>
                <a:cubicBezTo>
                  <a:pt x="1149918" y="1682456"/>
                  <a:pt x="1424442" y="1407831"/>
                  <a:pt x="1424442" y="1069063"/>
                </a:cubicBezTo>
                <a:cubicBezTo>
                  <a:pt x="1424442" y="730295"/>
                  <a:pt x="1149918" y="455670"/>
                  <a:pt x="811275" y="455670"/>
                </a:cubicBezTo>
                <a:close/>
                <a:moveTo>
                  <a:pt x="939973" y="0"/>
                </a:moveTo>
                <a:lnTo>
                  <a:pt x="1879944" y="0"/>
                </a:lnTo>
                <a:lnTo>
                  <a:pt x="1879944" y="940319"/>
                </a:lnTo>
                <a:cubicBezTo>
                  <a:pt x="1879944" y="1459643"/>
                  <a:pt x="1459104" y="1880638"/>
                  <a:pt x="939972" y="1880638"/>
                </a:cubicBezTo>
                <a:cubicBezTo>
                  <a:pt x="420840" y="1880638"/>
                  <a:pt x="0" y="1459643"/>
                  <a:pt x="0" y="940319"/>
                </a:cubicBezTo>
                <a:lnTo>
                  <a:pt x="1" y="940319"/>
                </a:lnTo>
                <a:cubicBezTo>
                  <a:pt x="1" y="420995"/>
                  <a:pt x="420841" y="0"/>
                  <a:pt x="93997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Tree>
  </p:cSld>
  <p:clrMapOvr>
    <a:masterClrMapping/>
  </p:clrMapOvr>
  <p:transition spd="slow" advTm="653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1+#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5604"/>
                                        </p:tgtEl>
                                        <p:attrNameLst>
                                          <p:attrName>style.visibility</p:attrName>
                                        </p:attrNameLst>
                                      </p:cBhvr>
                                      <p:to>
                                        <p:strVal val="visible"/>
                                      </p:to>
                                    </p:set>
                                    <p:animEffect transition="in" filter="wipe(right)">
                                      <p:cBhvr>
                                        <p:cTn id="11" dur="500"/>
                                        <p:tgtEl>
                                          <p:spTgt spid="25604"/>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5602"/>
                                        </p:tgtEl>
                                        <p:attrNameLst>
                                          <p:attrName>style.visibility</p:attrName>
                                        </p:attrNameLst>
                                      </p:cBhvr>
                                      <p:to>
                                        <p:strVal val="visible"/>
                                      </p:to>
                                    </p:set>
                                    <p:anim calcmode="lin" valueType="num">
                                      <p:cBhvr>
                                        <p:cTn id="15" dur="400" fill="hold"/>
                                        <p:tgtEl>
                                          <p:spTgt spid="25602"/>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5602"/>
                                        </p:tgtEl>
                                        <p:attrNameLst>
                                          <p:attrName>ppt_y</p:attrName>
                                        </p:attrNameLst>
                                      </p:cBhvr>
                                      <p:tavLst>
                                        <p:tav tm="0">
                                          <p:val>
                                            <p:strVal val="#ppt_y"/>
                                          </p:val>
                                        </p:tav>
                                        <p:tav tm="100000">
                                          <p:val>
                                            <p:strVal val="#ppt_y"/>
                                          </p:val>
                                        </p:tav>
                                      </p:tavLst>
                                    </p:anim>
                                    <p:anim calcmode="lin" valueType="num">
                                      <p:cBhvr>
                                        <p:cTn id="17" dur="400" fill="hold"/>
                                        <p:tgtEl>
                                          <p:spTgt spid="25602"/>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560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5602"/>
                                        </p:tgtEl>
                                      </p:cBhvr>
                                    </p:animEffect>
                                  </p:childTnLst>
                                </p:cTn>
                              </p:par>
                            </p:childTnLst>
                          </p:cTn>
                        </p:par>
                        <p:par>
                          <p:cTn id="20" fill="hold">
                            <p:stCondLst>
                              <p:cond delay="1480"/>
                            </p:stCondLst>
                            <p:childTnLst>
                              <p:par>
                                <p:cTn id="21" presetID="20" presetClass="entr" presetSubtype="0" fill="hold" grpId="0" nodeType="afterEffect">
                                  <p:stCondLst>
                                    <p:cond delay="0"/>
                                  </p:stCondLst>
                                  <p:childTnLst>
                                    <p:set>
                                      <p:cBhvr>
                                        <p:cTn id="22" dur="1" fill="hold">
                                          <p:stCondLst>
                                            <p:cond delay="0"/>
                                          </p:stCondLst>
                                        </p:cTn>
                                        <p:tgtEl>
                                          <p:spTgt spid="25605"/>
                                        </p:tgtEl>
                                        <p:attrNameLst>
                                          <p:attrName>style.visibility</p:attrName>
                                        </p:attrNameLst>
                                      </p:cBhvr>
                                      <p:to>
                                        <p:strVal val="visible"/>
                                      </p:to>
                                    </p:set>
                                    <p:animEffect transition="in" filter="wedge">
                                      <p:cBhvr>
                                        <p:cTn id="23" dur="1000"/>
                                        <p:tgtEl>
                                          <p:spTgt spid="25605"/>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25618"/>
                                        </p:tgtEl>
                                        <p:attrNameLst>
                                          <p:attrName>style.visibility</p:attrName>
                                        </p:attrNameLst>
                                      </p:cBhvr>
                                      <p:to>
                                        <p:strVal val="visible"/>
                                      </p:to>
                                    </p:set>
                                    <p:anim calcmode="lin" valueType="num">
                                      <p:cBhvr>
                                        <p:cTn id="26" dur="500" fill="hold"/>
                                        <p:tgtEl>
                                          <p:spTgt spid="25618"/>
                                        </p:tgtEl>
                                        <p:attrNameLst>
                                          <p:attrName>ppt_w</p:attrName>
                                        </p:attrNameLst>
                                      </p:cBhvr>
                                      <p:tavLst>
                                        <p:tav tm="0">
                                          <p:val>
                                            <p:fltVal val="0"/>
                                          </p:val>
                                        </p:tav>
                                        <p:tav tm="100000">
                                          <p:val>
                                            <p:strVal val="#ppt_w"/>
                                          </p:val>
                                        </p:tav>
                                      </p:tavLst>
                                    </p:anim>
                                    <p:anim calcmode="lin" valueType="num">
                                      <p:cBhvr>
                                        <p:cTn id="27" dur="500" fill="hold"/>
                                        <p:tgtEl>
                                          <p:spTgt spid="25618"/>
                                        </p:tgtEl>
                                        <p:attrNameLst>
                                          <p:attrName>ppt_h</p:attrName>
                                        </p:attrNameLst>
                                      </p:cBhvr>
                                      <p:tavLst>
                                        <p:tav tm="0">
                                          <p:val>
                                            <p:fltVal val="0"/>
                                          </p:val>
                                        </p:tav>
                                        <p:tav tm="100000">
                                          <p:val>
                                            <p:strVal val="#ppt_h"/>
                                          </p:val>
                                        </p:tav>
                                      </p:tavLst>
                                    </p:anim>
                                    <p:anim calcmode="lin" valueType="num">
                                      <p:cBhvr>
                                        <p:cTn id="28" dur="500" fill="hold"/>
                                        <p:tgtEl>
                                          <p:spTgt spid="25618"/>
                                        </p:tgtEl>
                                        <p:attrNameLst>
                                          <p:attrName>style.rotation</p:attrName>
                                        </p:attrNameLst>
                                      </p:cBhvr>
                                      <p:tavLst>
                                        <p:tav tm="0">
                                          <p:val>
                                            <p:fltVal val="90"/>
                                          </p:val>
                                        </p:tav>
                                        <p:tav tm="100000">
                                          <p:val>
                                            <p:fltVal val="0"/>
                                          </p:val>
                                        </p:tav>
                                      </p:tavLst>
                                    </p:anim>
                                    <p:animEffect transition="in" filter="fade">
                                      <p:cBhvr>
                                        <p:cTn id="29" dur="500"/>
                                        <p:tgtEl>
                                          <p:spTgt spid="25618"/>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25619"/>
                                        </p:tgtEl>
                                        <p:attrNameLst>
                                          <p:attrName>style.visibility</p:attrName>
                                        </p:attrNameLst>
                                      </p:cBhvr>
                                      <p:to>
                                        <p:strVal val="visible"/>
                                      </p:to>
                                    </p:set>
                                    <p:anim calcmode="lin" valueType="num">
                                      <p:cBhvr>
                                        <p:cTn id="32" dur="500" fill="hold"/>
                                        <p:tgtEl>
                                          <p:spTgt spid="25619"/>
                                        </p:tgtEl>
                                        <p:attrNameLst>
                                          <p:attrName>ppt_w</p:attrName>
                                        </p:attrNameLst>
                                      </p:cBhvr>
                                      <p:tavLst>
                                        <p:tav tm="0">
                                          <p:val>
                                            <p:fltVal val="0"/>
                                          </p:val>
                                        </p:tav>
                                        <p:tav tm="100000">
                                          <p:val>
                                            <p:strVal val="#ppt_w"/>
                                          </p:val>
                                        </p:tav>
                                      </p:tavLst>
                                    </p:anim>
                                    <p:anim calcmode="lin" valueType="num">
                                      <p:cBhvr>
                                        <p:cTn id="33" dur="500" fill="hold"/>
                                        <p:tgtEl>
                                          <p:spTgt spid="25619"/>
                                        </p:tgtEl>
                                        <p:attrNameLst>
                                          <p:attrName>ppt_h</p:attrName>
                                        </p:attrNameLst>
                                      </p:cBhvr>
                                      <p:tavLst>
                                        <p:tav tm="0">
                                          <p:val>
                                            <p:fltVal val="0"/>
                                          </p:val>
                                        </p:tav>
                                        <p:tav tm="100000">
                                          <p:val>
                                            <p:strVal val="#ppt_h"/>
                                          </p:val>
                                        </p:tav>
                                      </p:tavLst>
                                    </p:anim>
                                    <p:anim calcmode="lin" valueType="num">
                                      <p:cBhvr>
                                        <p:cTn id="34" dur="500" fill="hold"/>
                                        <p:tgtEl>
                                          <p:spTgt spid="25619"/>
                                        </p:tgtEl>
                                        <p:attrNameLst>
                                          <p:attrName>style.rotation</p:attrName>
                                        </p:attrNameLst>
                                      </p:cBhvr>
                                      <p:tavLst>
                                        <p:tav tm="0">
                                          <p:val>
                                            <p:fltVal val="90"/>
                                          </p:val>
                                        </p:tav>
                                        <p:tav tm="100000">
                                          <p:val>
                                            <p:fltVal val="0"/>
                                          </p:val>
                                        </p:tav>
                                      </p:tavLst>
                                    </p:anim>
                                    <p:animEffect transition="in" filter="fade">
                                      <p:cBhvr>
                                        <p:cTn id="35" dur="500"/>
                                        <p:tgtEl>
                                          <p:spTgt spid="25619"/>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25620"/>
                                        </p:tgtEl>
                                        <p:attrNameLst>
                                          <p:attrName>style.visibility</p:attrName>
                                        </p:attrNameLst>
                                      </p:cBhvr>
                                      <p:to>
                                        <p:strVal val="visible"/>
                                      </p:to>
                                    </p:set>
                                    <p:anim calcmode="lin" valueType="num">
                                      <p:cBhvr>
                                        <p:cTn id="38" dur="500" fill="hold"/>
                                        <p:tgtEl>
                                          <p:spTgt spid="25620"/>
                                        </p:tgtEl>
                                        <p:attrNameLst>
                                          <p:attrName>ppt_w</p:attrName>
                                        </p:attrNameLst>
                                      </p:cBhvr>
                                      <p:tavLst>
                                        <p:tav tm="0">
                                          <p:val>
                                            <p:fltVal val="0"/>
                                          </p:val>
                                        </p:tav>
                                        <p:tav tm="100000">
                                          <p:val>
                                            <p:strVal val="#ppt_w"/>
                                          </p:val>
                                        </p:tav>
                                      </p:tavLst>
                                    </p:anim>
                                    <p:anim calcmode="lin" valueType="num">
                                      <p:cBhvr>
                                        <p:cTn id="39" dur="500" fill="hold"/>
                                        <p:tgtEl>
                                          <p:spTgt spid="25620"/>
                                        </p:tgtEl>
                                        <p:attrNameLst>
                                          <p:attrName>ppt_h</p:attrName>
                                        </p:attrNameLst>
                                      </p:cBhvr>
                                      <p:tavLst>
                                        <p:tav tm="0">
                                          <p:val>
                                            <p:fltVal val="0"/>
                                          </p:val>
                                        </p:tav>
                                        <p:tav tm="100000">
                                          <p:val>
                                            <p:strVal val="#ppt_h"/>
                                          </p:val>
                                        </p:tav>
                                      </p:tavLst>
                                    </p:anim>
                                    <p:anim calcmode="lin" valueType="num">
                                      <p:cBhvr>
                                        <p:cTn id="40" dur="500" fill="hold"/>
                                        <p:tgtEl>
                                          <p:spTgt spid="25620"/>
                                        </p:tgtEl>
                                        <p:attrNameLst>
                                          <p:attrName>style.rotation</p:attrName>
                                        </p:attrNameLst>
                                      </p:cBhvr>
                                      <p:tavLst>
                                        <p:tav tm="0">
                                          <p:val>
                                            <p:fltVal val="90"/>
                                          </p:val>
                                        </p:tav>
                                        <p:tav tm="100000">
                                          <p:val>
                                            <p:fltVal val="0"/>
                                          </p:val>
                                        </p:tav>
                                      </p:tavLst>
                                    </p:anim>
                                    <p:animEffect transition="in" filter="fade">
                                      <p:cBhvr>
                                        <p:cTn id="41" dur="500"/>
                                        <p:tgtEl>
                                          <p:spTgt spid="25620"/>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25621"/>
                                        </p:tgtEl>
                                        <p:attrNameLst>
                                          <p:attrName>style.visibility</p:attrName>
                                        </p:attrNameLst>
                                      </p:cBhvr>
                                      <p:to>
                                        <p:strVal val="visible"/>
                                      </p:to>
                                    </p:set>
                                    <p:anim calcmode="lin" valueType="num">
                                      <p:cBhvr>
                                        <p:cTn id="44" dur="500" fill="hold"/>
                                        <p:tgtEl>
                                          <p:spTgt spid="25621"/>
                                        </p:tgtEl>
                                        <p:attrNameLst>
                                          <p:attrName>ppt_w</p:attrName>
                                        </p:attrNameLst>
                                      </p:cBhvr>
                                      <p:tavLst>
                                        <p:tav tm="0">
                                          <p:val>
                                            <p:fltVal val="0"/>
                                          </p:val>
                                        </p:tav>
                                        <p:tav tm="100000">
                                          <p:val>
                                            <p:strVal val="#ppt_w"/>
                                          </p:val>
                                        </p:tav>
                                      </p:tavLst>
                                    </p:anim>
                                    <p:anim calcmode="lin" valueType="num">
                                      <p:cBhvr>
                                        <p:cTn id="45" dur="500" fill="hold"/>
                                        <p:tgtEl>
                                          <p:spTgt spid="25621"/>
                                        </p:tgtEl>
                                        <p:attrNameLst>
                                          <p:attrName>ppt_h</p:attrName>
                                        </p:attrNameLst>
                                      </p:cBhvr>
                                      <p:tavLst>
                                        <p:tav tm="0">
                                          <p:val>
                                            <p:fltVal val="0"/>
                                          </p:val>
                                        </p:tav>
                                        <p:tav tm="100000">
                                          <p:val>
                                            <p:strVal val="#ppt_h"/>
                                          </p:val>
                                        </p:tav>
                                      </p:tavLst>
                                    </p:anim>
                                    <p:anim calcmode="lin" valueType="num">
                                      <p:cBhvr>
                                        <p:cTn id="46" dur="500" fill="hold"/>
                                        <p:tgtEl>
                                          <p:spTgt spid="25621"/>
                                        </p:tgtEl>
                                        <p:attrNameLst>
                                          <p:attrName>style.rotation</p:attrName>
                                        </p:attrNameLst>
                                      </p:cBhvr>
                                      <p:tavLst>
                                        <p:tav tm="0">
                                          <p:val>
                                            <p:fltVal val="90"/>
                                          </p:val>
                                        </p:tav>
                                        <p:tav tm="100000">
                                          <p:val>
                                            <p:fltVal val="0"/>
                                          </p:val>
                                        </p:tav>
                                      </p:tavLst>
                                    </p:anim>
                                    <p:animEffect transition="in" filter="fade">
                                      <p:cBhvr>
                                        <p:cTn id="47" dur="500"/>
                                        <p:tgtEl>
                                          <p:spTgt spid="25621"/>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p:cTn id="50" dur="500" fill="hold"/>
                                        <p:tgtEl>
                                          <p:spTgt spid="3"/>
                                        </p:tgtEl>
                                        <p:attrNameLst>
                                          <p:attrName>ppt_w</p:attrName>
                                        </p:attrNameLst>
                                      </p:cBhvr>
                                      <p:tavLst>
                                        <p:tav tm="0">
                                          <p:val>
                                            <p:fltVal val="0"/>
                                          </p:val>
                                        </p:tav>
                                        <p:tav tm="100000">
                                          <p:val>
                                            <p:strVal val="#ppt_w"/>
                                          </p:val>
                                        </p:tav>
                                      </p:tavLst>
                                    </p:anim>
                                    <p:anim calcmode="lin" valueType="num">
                                      <p:cBhvr>
                                        <p:cTn id="51" dur="500" fill="hold"/>
                                        <p:tgtEl>
                                          <p:spTgt spid="3"/>
                                        </p:tgtEl>
                                        <p:attrNameLst>
                                          <p:attrName>ppt_h</p:attrName>
                                        </p:attrNameLst>
                                      </p:cBhvr>
                                      <p:tavLst>
                                        <p:tav tm="0">
                                          <p:val>
                                            <p:fltVal val="0"/>
                                          </p:val>
                                        </p:tav>
                                        <p:tav tm="100000">
                                          <p:val>
                                            <p:strVal val="#ppt_h"/>
                                          </p:val>
                                        </p:tav>
                                      </p:tavLst>
                                    </p:anim>
                                    <p:anim calcmode="lin" valueType="num">
                                      <p:cBhvr>
                                        <p:cTn id="52" dur="500" fill="hold"/>
                                        <p:tgtEl>
                                          <p:spTgt spid="3"/>
                                        </p:tgtEl>
                                        <p:attrNameLst>
                                          <p:attrName>style.rotation</p:attrName>
                                        </p:attrNameLst>
                                      </p:cBhvr>
                                      <p:tavLst>
                                        <p:tav tm="0">
                                          <p:val>
                                            <p:fltVal val="90"/>
                                          </p:val>
                                        </p:tav>
                                        <p:tav tm="100000">
                                          <p:val>
                                            <p:fltVal val="0"/>
                                          </p:val>
                                        </p:tav>
                                      </p:tavLst>
                                    </p:anim>
                                    <p:animEffect transition="in" filter="fade">
                                      <p:cBhvr>
                                        <p:cTn id="53" dur="500"/>
                                        <p:tgtEl>
                                          <p:spTgt spid="3"/>
                                        </p:tgtEl>
                                      </p:cBhvr>
                                    </p:animEffect>
                                  </p:childTnLst>
                                </p:cTn>
                              </p:par>
                              <p:par>
                                <p:cTn id="54" presetID="31" presetClass="entr" presetSubtype="0" fill="hold" grpId="0" nodeType="with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p:cTn id="56" dur="500" fill="hold"/>
                                        <p:tgtEl>
                                          <p:spTgt spid="5"/>
                                        </p:tgtEl>
                                        <p:attrNameLst>
                                          <p:attrName>ppt_w</p:attrName>
                                        </p:attrNameLst>
                                      </p:cBhvr>
                                      <p:tavLst>
                                        <p:tav tm="0">
                                          <p:val>
                                            <p:fltVal val="0"/>
                                          </p:val>
                                        </p:tav>
                                        <p:tav tm="100000">
                                          <p:val>
                                            <p:strVal val="#ppt_w"/>
                                          </p:val>
                                        </p:tav>
                                      </p:tavLst>
                                    </p:anim>
                                    <p:anim calcmode="lin" valueType="num">
                                      <p:cBhvr>
                                        <p:cTn id="57" dur="500" fill="hold"/>
                                        <p:tgtEl>
                                          <p:spTgt spid="5"/>
                                        </p:tgtEl>
                                        <p:attrNameLst>
                                          <p:attrName>ppt_h</p:attrName>
                                        </p:attrNameLst>
                                      </p:cBhvr>
                                      <p:tavLst>
                                        <p:tav tm="0">
                                          <p:val>
                                            <p:fltVal val="0"/>
                                          </p:val>
                                        </p:tav>
                                        <p:tav tm="100000">
                                          <p:val>
                                            <p:strVal val="#ppt_h"/>
                                          </p:val>
                                        </p:tav>
                                      </p:tavLst>
                                    </p:anim>
                                    <p:anim calcmode="lin" valueType="num">
                                      <p:cBhvr>
                                        <p:cTn id="58" dur="500" fill="hold"/>
                                        <p:tgtEl>
                                          <p:spTgt spid="5"/>
                                        </p:tgtEl>
                                        <p:attrNameLst>
                                          <p:attrName>style.rotation</p:attrName>
                                        </p:attrNameLst>
                                      </p:cBhvr>
                                      <p:tavLst>
                                        <p:tav tm="0">
                                          <p:val>
                                            <p:fltVal val="90"/>
                                          </p:val>
                                        </p:tav>
                                        <p:tav tm="100000">
                                          <p:val>
                                            <p:fltVal val="0"/>
                                          </p:val>
                                        </p:tav>
                                      </p:tavLst>
                                    </p:anim>
                                    <p:animEffect transition="in" filter="fade">
                                      <p:cBhvr>
                                        <p:cTn id="59" dur="500"/>
                                        <p:tgtEl>
                                          <p:spTgt spid="5"/>
                                        </p:tgtEl>
                                      </p:cBhvr>
                                    </p:animEffect>
                                  </p:childTnLst>
                                </p:cTn>
                              </p:par>
                              <p:par>
                                <p:cTn id="60" presetID="31" presetClass="entr" presetSubtype="0"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p:cTn id="62" dur="500" fill="hold"/>
                                        <p:tgtEl>
                                          <p:spTgt spid="6"/>
                                        </p:tgtEl>
                                        <p:attrNameLst>
                                          <p:attrName>ppt_w</p:attrName>
                                        </p:attrNameLst>
                                      </p:cBhvr>
                                      <p:tavLst>
                                        <p:tav tm="0">
                                          <p:val>
                                            <p:fltVal val="0"/>
                                          </p:val>
                                        </p:tav>
                                        <p:tav tm="100000">
                                          <p:val>
                                            <p:strVal val="#ppt_w"/>
                                          </p:val>
                                        </p:tav>
                                      </p:tavLst>
                                    </p:anim>
                                    <p:anim calcmode="lin" valueType="num">
                                      <p:cBhvr>
                                        <p:cTn id="63" dur="500" fill="hold"/>
                                        <p:tgtEl>
                                          <p:spTgt spid="6"/>
                                        </p:tgtEl>
                                        <p:attrNameLst>
                                          <p:attrName>ppt_h</p:attrName>
                                        </p:attrNameLst>
                                      </p:cBhvr>
                                      <p:tavLst>
                                        <p:tav tm="0">
                                          <p:val>
                                            <p:fltVal val="0"/>
                                          </p:val>
                                        </p:tav>
                                        <p:tav tm="100000">
                                          <p:val>
                                            <p:strVal val="#ppt_h"/>
                                          </p:val>
                                        </p:tav>
                                      </p:tavLst>
                                    </p:anim>
                                    <p:anim calcmode="lin" valueType="num">
                                      <p:cBhvr>
                                        <p:cTn id="64" dur="500" fill="hold"/>
                                        <p:tgtEl>
                                          <p:spTgt spid="6"/>
                                        </p:tgtEl>
                                        <p:attrNameLst>
                                          <p:attrName>style.rotation</p:attrName>
                                        </p:attrNameLst>
                                      </p:cBhvr>
                                      <p:tavLst>
                                        <p:tav tm="0">
                                          <p:val>
                                            <p:fltVal val="90"/>
                                          </p:val>
                                        </p:tav>
                                        <p:tav tm="100000">
                                          <p:val>
                                            <p:fltVal val="0"/>
                                          </p:val>
                                        </p:tav>
                                      </p:tavLst>
                                    </p:anim>
                                    <p:animEffect transition="in" filter="fade">
                                      <p:cBhvr>
                                        <p:cTn id="65" dur="500"/>
                                        <p:tgtEl>
                                          <p:spTgt spid="6"/>
                                        </p:tgtEl>
                                      </p:cBhvr>
                                    </p:animEffect>
                                  </p:childTnLst>
                                </p:cTn>
                              </p:par>
                              <p:par>
                                <p:cTn id="66" presetID="31" presetClass="entr" presetSubtype="0" fill="hold" grpId="0" nodeType="withEffect">
                                  <p:stCondLst>
                                    <p:cond delay="0"/>
                                  </p:stCondLst>
                                  <p:childTnLst>
                                    <p:set>
                                      <p:cBhvr>
                                        <p:cTn id="67" dur="1" fill="hold">
                                          <p:stCondLst>
                                            <p:cond delay="0"/>
                                          </p:stCondLst>
                                        </p:cTn>
                                        <p:tgtEl>
                                          <p:spTgt spid="7"/>
                                        </p:tgtEl>
                                        <p:attrNameLst>
                                          <p:attrName>style.visibility</p:attrName>
                                        </p:attrNameLst>
                                      </p:cBhvr>
                                      <p:to>
                                        <p:strVal val="visible"/>
                                      </p:to>
                                    </p:set>
                                    <p:anim calcmode="lin" valueType="num">
                                      <p:cBhvr>
                                        <p:cTn id="68" dur="500" fill="hold"/>
                                        <p:tgtEl>
                                          <p:spTgt spid="7"/>
                                        </p:tgtEl>
                                        <p:attrNameLst>
                                          <p:attrName>ppt_w</p:attrName>
                                        </p:attrNameLst>
                                      </p:cBhvr>
                                      <p:tavLst>
                                        <p:tav tm="0">
                                          <p:val>
                                            <p:fltVal val="0"/>
                                          </p:val>
                                        </p:tav>
                                        <p:tav tm="100000">
                                          <p:val>
                                            <p:strVal val="#ppt_w"/>
                                          </p:val>
                                        </p:tav>
                                      </p:tavLst>
                                    </p:anim>
                                    <p:anim calcmode="lin" valueType="num">
                                      <p:cBhvr>
                                        <p:cTn id="69" dur="500" fill="hold"/>
                                        <p:tgtEl>
                                          <p:spTgt spid="7"/>
                                        </p:tgtEl>
                                        <p:attrNameLst>
                                          <p:attrName>ppt_h</p:attrName>
                                        </p:attrNameLst>
                                      </p:cBhvr>
                                      <p:tavLst>
                                        <p:tav tm="0">
                                          <p:val>
                                            <p:fltVal val="0"/>
                                          </p:val>
                                        </p:tav>
                                        <p:tav tm="100000">
                                          <p:val>
                                            <p:strVal val="#ppt_h"/>
                                          </p:val>
                                        </p:tav>
                                      </p:tavLst>
                                    </p:anim>
                                    <p:anim calcmode="lin" valueType="num">
                                      <p:cBhvr>
                                        <p:cTn id="70" dur="500" fill="hold"/>
                                        <p:tgtEl>
                                          <p:spTgt spid="7"/>
                                        </p:tgtEl>
                                        <p:attrNameLst>
                                          <p:attrName>style.rotation</p:attrName>
                                        </p:attrNameLst>
                                      </p:cBhvr>
                                      <p:tavLst>
                                        <p:tav tm="0">
                                          <p:val>
                                            <p:fltVal val="90"/>
                                          </p:val>
                                        </p:tav>
                                        <p:tav tm="100000">
                                          <p:val>
                                            <p:fltVal val="0"/>
                                          </p:val>
                                        </p:tav>
                                      </p:tavLst>
                                    </p:anim>
                                    <p:animEffect transition="in" filter="fade">
                                      <p:cBhvr>
                                        <p:cTn id="71" dur="500"/>
                                        <p:tgtEl>
                                          <p:spTgt spid="7"/>
                                        </p:tgtEl>
                                      </p:cBhvr>
                                    </p:animEffect>
                                  </p:childTnLst>
                                </p:cTn>
                              </p:par>
                              <p:par>
                                <p:cTn id="72" presetID="31" presetClass="entr" presetSubtype="0" fill="hold" grpId="0" nodeType="withEffect">
                                  <p:stCondLst>
                                    <p:cond delay="0"/>
                                  </p:stCondLst>
                                  <p:childTnLst>
                                    <p:set>
                                      <p:cBhvr>
                                        <p:cTn id="73" dur="1" fill="hold">
                                          <p:stCondLst>
                                            <p:cond delay="0"/>
                                          </p:stCondLst>
                                        </p:cTn>
                                        <p:tgtEl>
                                          <p:spTgt spid="8"/>
                                        </p:tgtEl>
                                        <p:attrNameLst>
                                          <p:attrName>style.visibility</p:attrName>
                                        </p:attrNameLst>
                                      </p:cBhvr>
                                      <p:to>
                                        <p:strVal val="visible"/>
                                      </p:to>
                                    </p:set>
                                    <p:anim calcmode="lin" valueType="num">
                                      <p:cBhvr>
                                        <p:cTn id="74" dur="500" fill="hold"/>
                                        <p:tgtEl>
                                          <p:spTgt spid="8"/>
                                        </p:tgtEl>
                                        <p:attrNameLst>
                                          <p:attrName>ppt_w</p:attrName>
                                        </p:attrNameLst>
                                      </p:cBhvr>
                                      <p:tavLst>
                                        <p:tav tm="0">
                                          <p:val>
                                            <p:fltVal val="0"/>
                                          </p:val>
                                        </p:tav>
                                        <p:tav tm="100000">
                                          <p:val>
                                            <p:strVal val="#ppt_w"/>
                                          </p:val>
                                        </p:tav>
                                      </p:tavLst>
                                    </p:anim>
                                    <p:anim calcmode="lin" valueType="num">
                                      <p:cBhvr>
                                        <p:cTn id="75" dur="500" fill="hold"/>
                                        <p:tgtEl>
                                          <p:spTgt spid="8"/>
                                        </p:tgtEl>
                                        <p:attrNameLst>
                                          <p:attrName>ppt_h</p:attrName>
                                        </p:attrNameLst>
                                      </p:cBhvr>
                                      <p:tavLst>
                                        <p:tav tm="0">
                                          <p:val>
                                            <p:fltVal val="0"/>
                                          </p:val>
                                        </p:tav>
                                        <p:tav tm="100000">
                                          <p:val>
                                            <p:strVal val="#ppt_h"/>
                                          </p:val>
                                        </p:tav>
                                      </p:tavLst>
                                    </p:anim>
                                    <p:anim calcmode="lin" valueType="num">
                                      <p:cBhvr>
                                        <p:cTn id="76" dur="500" fill="hold"/>
                                        <p:tgtEl>
                                          <p:spTgt spid="8"/>
                                        </p:tgtEl>
                                        <p:attrNameLst>
                                          <p:attrName>style.rotation</p:attrName>
                                        </p:attrNameLst>
                                      </p:cBhvr>
                                      <p:tavLst>
                                        <p:tav tm="0">
                                          <p:val>
                                            <p:fltVal val="90"/>
                                          </p:val>
                                        </p:tav>
                                        <p:tav tm="100000">
                                          <p:val>
                                            <p:fltVal val="0"/>
                                          </p:val>
                                        </p:tav>
                                      </p:tavLst>
                                    </p:anim>
                                    <p:animEffect transition="in" filter="fade">
                                      <p:cBhvr>
                                        <p:cTn id="77" dur="500"/>
                                        <p:tgtEl>
                                          <p:spTgt spid="8"/>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9"/>
                                        </p:tgtEl>
                                        <p:attrNameLst>
                                          <p:attrName>style.visibility</p:attrName>
                                        </p:attrNameLst>
                                      </p:cBhvr>
                                      <p:to>
                                        <p:strVal val="visible"/>
                                      </p:to>
                                    </p:set>
                                    <p:anim calcmode="lin" valueType="num">
                                      <p:cBhvr>
                                        <p:cTn id="80" dur="500" fill="hold"/>
                                        <p:tgtEl>
                                          <p:spTgt spid="9"/>
                                        </p:tgtEl>
                                        <p:attrNameLst>
                                          <p:attrName>ppt_w</p:attrName>
                                        </p:attrNameLst>
                                      </p:cBhvr>
                                      <p:tavLst>
                                        <p:tav tm="0">
                                          <p:val>
                                            <p:fltVal val="0"/>
                                          </p:val>
                                        </p:tav>
                                        <p:tav tm="100000">
                                          <p:val>
                                            <p:strVal val="#ppt_w"/>
                                          </p:val>
                                        </p:tav>
                                      </p:tavLst>
                                    </p:anim>
                                    <p:anim calcmode="lin" valueType="num">
                                      <p:cBhvr>
                                        <p:cTn id="81" dur="500" fill="hold"/>
                                        <p:tgtEl>
                                          <p:spTgt spid="9"/>
                                        </p:tgtEl>
                                        <p:attrNameLst>
                                          <p:attrName>ppt_h</p:attrName>
                                        </p:attrNameLst>
                                      </p:cBhvr>
                                      <p:tavLst>
                                        <p:tav tm="0">
                                          <p:val>
                                            <p:fltVal val="0"/>
                                          </p:val>
                                        </p:tav>
                                        <p:tav tm="100000">
                                          <p:val>
                                            <p:strVal val="#ppt_h"/>
                                          </p:val>
                                        </p:tav>
                                      </p:tavLst>
                                    </p:anim>
                                    <p:anim calcmode="lin" valueType="num">
                                      <p:cBhvr>
                                        <p:cTn id="82" dur="500" fill="hold"/>
                                        <p:tgtEl>
                                          <p:spTgt spid="9"/>
                                        </p:tgtEl>
                                        <p:attrNameLst>
                                          <p:attrName>style.rotation</p:attrName>
                                        </p:attrNameLst>
                                      </p:cBhvr>
                                      <p:tavLst>
                                        <p:tav tm="0">
                                          <p:val>
                                            <p:fltVal val="90"/>
                                          </p:val>
                                        </p:tav>
                                        <p:tav tm="100000">
                                          <p:val>
                                            <p:fltVal val="0"/>
                                          </p:val>
                                        </p:tav>
                                      </p:tavLst>
                                    </p:anim>
                                    <p:animEffect transition="in" filter="fade">
                                      <p:cBhvr>
                                        <p:cTn id="83" dur="500"/>
                                        <p:tgtEl>
                                          <p:spTgt spid="9"/>
                                        </p:tgtEl>
                                      </p:cBhvr>
                                    </p:animEffect>
                                  </p:childTnLst>
                                </p:cTn>
                              </p:par>
                              <p:par>
                                <p:cTn id="84" presetID="31"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 calcmode="lin" valueType="num">
                                      <p:cBhvr>
                                        <p:cTn id="86" dur="500" fill="hold"/>
                                        <p:tgtEl>
                                          <p:spTgt spid="10"/>
                                        </p:tgtEl>
                                        <p:attrNameLst>
                                          <p:attrName>ppt_w</p:attrName>
                                        </p:attrNameLst>
                                      </p:cBhvr>
                                      <p:tavLst>
                                        <p:tav tm="0">
                                          <p:val>
                                            <p:fltVal val="0"/>
                                          </p:val>
                                        </p:tav>
                                        <p:tav tm="100000">
                                          <p:val>
                                            <p:strVal val="#ppt_w"/>
                                          </p:val>
                                        </p:tav>
                                      </p:tavLst>
                                    </p:anim>
                                    <p:anim calcmode="lin" valueType="num">
                                      <p:cBhvr>
                                        <p:cTn id="87" dur="500" fill="hold"/>
                                        <p:tgtEl>
                                          <p:spTgt spid="10"/>
                                        </p:tgtEl>
                                        <p:attrNameLst>
                                          <p:attrName>ppt_h</p:attrName>
                                        </p:attrNameLst>
                                      </p:cBhvr>
                                      <p:tavLst>
                                        <p:tav tm="0">
                                          <p:val>
                                            <p:fltVal val="0"/>
                                          </p:val>
                                        </p:tav>
                                        <p:tav tm="100000">
                                          <p:val>
                                            <p:strVal val="#ppt_h"/>
                                          </p:val>
                                        </p:tav>
                                      </p:tavLst>
                                    </p:anim>
                                    <p:anim calcmode="lin" valueType="num">
                                      <p:cBhvr>
                                        <p:cTn id="88" dur="500" fill="hold"/>
                                        <p:tgtEl>
                                          <p:spTgt spid="10"/>
                                        </p:tgtEl>
                                        <p:attrNameLst>
                                          <p:attrName>style.rotation</p:attrName>
                                        </p:attrNameLst>
                                      </p:cBhvr>
                                      <p:tavLst>
                                        <p:tav tm="0">
                                          <p:val>
                                            <p:fltVal val="90"/>
                                          </p:val>
                                        </p:tav>
                                        <p:tav tm="100000">
                                          <p:val>
                                            <p:fltVal val="0"/>
                                          </p:val>
                                        </p:tav>
                                      </p:tavLst>
                                    </p:anim>
                                    <p:animEffect transition="in" filter="fade">
                                      <p:cBhvr>
                                        <p:cTn id="89" dur="500"/>
                                        <p:tgtEl>
                                          <p:spTgt spid="10"/>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2">
                                            <p:txEl>
                                              <p:pRg st="0" end="0"/>
                                            </p:txEl>
                                          </p:spTgt>
                                        </p:tgtEl>
                                        <p:attrNameLst>
                                          <p:attrName>style.visibility</p:attrName>
                                        </p:attrNameLst>
                                      </p:cBhvr>
                                      <p:to>
                                        <p:strVal val="visible"/>
                                      </p:to>
                                    </p:set>
                                    <p:animEffect transition="in" filter="dissolve">
                                      <p:cBhvr>
                                        <p:cTn id="94" dur="500"/>
                                        <p:tgtEl>
                                          <p:spTgt spid="2">
                                            <p:txEl>
                                              <p:pRg st="0" end="0"/>
                                            </p:txEl>
                                          </p:spTgt>
                                        </p:tgtEl>
                                      </p:cBhvr>
                                    </p:animEffect>
                                  </p:childTnLst>
                                </p:cTn>
                              </p:par>
                              <p:par>
                                <p:cTn id="95" presetID="9" presetClass="entr" presetSubtype="0" fill="hold" nodeType="withEffect">
                                  <p:stCondLst>
                                    <p:cond delay="0"/>
                                  </p:stCondLst>
                                  <p:childTnLst>
                                    <p:set>
                                      <p:cBhvr>
                                        <p:cTn id="96" dur="1" fill="hold">
                                          <p:stCondLst>
                                            <p:cond delay="0"/>
                                          </p:stCondLst>
                                        </p:cTn>
                                        <p:tgtEl>
                                          <p:spTgt spid="2">
                                            <p:txEl>
                                              <p:pRg st="1" end="1"/>
                                            </p:txEl>
                                          </p:spTgt>
                                        </p:tgtEl>
                                        <p:attrNameLst>
                                          <p:attrName>style.visibility</p:attrName>
                                        </p:attrNameLst>
                                      </p:cBhvr>
                                      <p:to>
                                        <p:strVal val="visible"/>
                                      </p:to>
                                    </p:set>
                                    <p:animEffect transition="in" filter="dissolve">
                                      <p:cBhvr>
                                        <p:cTn id="9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bldLvl="0" animBg="1"/>
      <p:bldP spid="25605" grpId="0" bldLvl="0" animBg="1" autoUpdateAnimBg="0"/>
      <p:bldP spid="25618" grpId="0" bldLvl="0" animBg="1"/>
      <p:bldP spid="25619" grpId="0" bldLvl="0" animBg="1"/>
      <p:bldP spid="25620" grpId="0" bldLvl="0" animBg="1"/>
      <p:bldP spid="25621" grpId="0" bldLvl="0" animBg="1"/>
      <p:bldP spid="3" grpId="0" bldLvl="0" animBg="1"/>
      <p:bldP spid="5" grpId="0" bldLvl="0" animBg="1"/>
      <p:bldP spid="6" grpId="0" bldLvl="0" animBg="1"/>
      <p:bldP spid="7" grpId="0" bldLvl="0" animBg="1"/>
      <p:bldP spid="8" grpId="0" bldLvl="0" animBg="1"/>
      <p:bldP spid="9" grpId="0" bldLvl="0" animBg="1"/>
      <p:bldP spid="10" grpId="0" bldLvl="0" animBg="1"/>
    </p:bldLst>
  </p:timing>
</p:sld>
</file>

<file path=ppt/tags/tag1.xml><?xml version="1.0" encoding="utf-8"?>
<p:tagLst xmlns:p="http://schemas.openxmlformats.org/presentationml/2006/main">
  <p:tag name="REFSHAPE" val="102833964"/>
</p:tagLst>
</file>

<file path=ppt/tags/tag2.xml><?xml version="1.0" encoding="utf-8"?>
<p:tagLst xmlns:p="http://schemas.openxmlformats.org/presentationml/2006/main">
  <p:tag name="REFSHAPE" val="102832604"/>
</p:tagLst>
</file>

<file path=ppt/tags/tag3.xml><?xml version="1.0" encoding="utf-8"?>
<p:tagLst xmlns:p="http://schemas.openxmlformats.org/presentationml/2006/main">
  <p:tag name="REFSHAPE" val="102833012"/>
</p:tagLst>
</file>

<file path=ppt/tags/tag4.xml><?xml version="1.0" encoding="utf-8"?>
<p:tagLst xmlns:p="http://schemas.openxmlformats.org/presentationml/2006/main">
  <p:tag name="REFSHAPE" val="102838860"/>
</p:tagLst>
</file>

<file path=ppt/tags/tag5.xml><?xml version="1.0" encoding="utf-8"?>
<p:tagLst xmlns:p="http://schemas.openxmlformats.org/presentationml/2006/main">
  <p:tag name="REFSHAPE" val="102835188"/>
</p:tagLst>
</file>

<file path=ppt/tags/tag6.xml><?xml version="1.0" encoding="utf-8"?>
<p:tagLst xmlns:p="http://schemas.openxmlformats.org/presentationml/2006/main">
  <p:tag name="REFSHAPE" val="126792028"/>
</p:tagLst>
</file>

<file path=ppt/tags/tag7.xml><?xml version="1.0" encoding="utf-8"?>
<p:tagLst xmlns:p="http://schemas.openxmlformats.org/presentationml/2006/main">
  <p:tag name="REFSHAPE" val="126792300"/>
</p:tagLst>
</file>

<file path=ppt/tags/tag8.xml><?xml version="1.0" encoding="utf-8"?>
<p:tagLst xmlns:p="http://schemas.openxmlformats.org/presentationml/2006/main">
  <p:tag name="REFSHAPE" val="252379748"/>
</p:tagLst>
</file>

<file path=ppt/theme/theme1.xml><?xml version="1.0" encoding="utf-8"?>
<a:theme xmlns:a="http://schemas.openxmlformats.org/drawingml/2006/main" name="2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6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6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7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7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7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8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8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8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9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9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9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2258</Words>
  <Application>WPS 演示</Application>
  <PresentationFormat>自定义</PresentationFormat>
  <Paragraphs>191</Paragraphs>
  <Slides>18</Slides>
  <Notes>1</Notes>
  <HiddenSlides>0</HiddenSlides>
  <MMClips>0</MMClips>
  <ScaleCrop>false</ScaleCrop>
  <HeadingPairs>
    <vt:vector size="6" baseType="variant">
      <vt:variant>
        <vt:lpstr>已用的字体</vt:lpstr>
      </vt:variant>
      <vt:variant>
        <vt:i4>8</vt:i4>
      </vt:variant>
      <vt:variant>
        <vt:lpstr>主题</vt:lpstr>
      </vt:variant>
      <vt:variant>
        <vt:i4>9</vt:i4>
      </vt:variant>
      <vt:variant>
        <vt:lpstr>幻灯片标题</vt:lpstr>
      </vt:variant>
      <vt:variant>
        <vt:i4>18</vt:i4>
      </vt:variant>
    </vt:vector>
  </HeadingPairs>
  <TitlesOfParts>
    <vt:vector size="35" baseType="lpstr">
      <vt:lpstr>Arial</vt:lpstr>
      <vt:lpstr>宋体</vt:lpstr>
      <vt:lpstr>Wingdings</vt:lpstr>
      <vt:lpstr>微软雅黑</vt:lpstr>
      <vt:lpstr>仿宋_GB2312</vt:lpstr>
      <vt:lpstr>Calibri</vt:lpstr>
      <vt:lpstr>Arial Unicode MS</vt:lpstr>
      <vt:lpstr>仿宋</vt:lpstr>
      <vt:lpstr>2_默认设计模板</vt:lpstr>
      <vt:lpstr>1_默认设计模板</vt:lpstr>
      <vt:lpstr>3_默认设计模板</vt:lpstr>
      <vt:lpstr>4_默认设计模板</vt:lpstr>
      <vt:lpstr>5_默认设计模板</vt:lpstr>
      <vt:lpstr>6_默认设计模板</vt:lpstr>
      <vt:lpstr>7_默认设计模板</vt:lpstr>
      <vt:lpstr>8_默认设计模板</vt:lpstr>
      <vt:lpstr>9_默认设计模板</vt:lpstr>
      <vt:lpstr>医院人事管理系统的设计与实现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答辩完毕  感谢聆听</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请单击输入论文题目</dc:title>
  <dc:creator>优品PPT</dc:creator>
  <cp:keywords>http:/www.ypppt.com</cp:keywords>
  <dc:description>http://www.ypppt.com/</dc:description>
  <cp:lastModifiedBy>wg</cp:lastModifiedBy>
  <cp:revision>547</cp:revision>
  <dcterms:created xsi:type="dcterms:W3CDTF">2013-01-25T01:44:00Z</dcterms:created>
  <dcterms:modified xsi:type="dcterms:W3CDTF">2019-11-28T04:07:49Z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