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282" r:id="rId3"/>
    <p:sldId id="551" r:id="rId5"/>
    <p:sldId id="553" r:id="rId6"/>
    <p:sldId id="554" r:id="rId7"/>
    <p:sldId id="555" r:id="rId8"/>
    <p:sldId id="467" r:id="rId9"/>
    <p:sldId id="552" r:id="rId10"/>
    <p:sldId id="472" r:id="rId11"/>
    <p:sldId id="473" r:id="rId12"/>
    <p:sldId id="474" r:id="rId13"/>
    <p:sldId id="362" r:id="rId14"/>
    <p:sldId id="375" r:id="rId15"/>
    <p:sldId id="363" r:id="rId16"/>
    <p:sldId id="476" r:id="rId17"/>
    <p:sldId id="477" r:id="rId18"/>
    <p:sldId id="396" r:id="rId19"/>
    <p:sldId id="397" r:id="rId20"/>
    <p:sldId id="398" r:id="rId21"/>
    <p:sldId id="376" r:id="rId22"/>
    <p:sldId id="377" r:id="rId23"/>
    <p:sldId id="387" r:id="rId24"/>
    <p:sldId id="386" r:id="rId25"/>
    <p:sldId id="388" r:id="rId26"/>
    <p:sldId id="395" r:id="rId27"/>
    <p:sldId id="379" r:id="rId28"/>
    <p:sldId id="389" r:id="rId29"/>
    <p:sldId id="390" r:id="rId30"/>
    <p:sldId id="381" r:id="rId31"/>
    <p:sldId id="382" r:id="rId32"/>
    <p:sldId id="391" r:id="rId33"/>
    <p:sldId id="392" r:id="rId34"/>
    <p:sldId id="393" r:id="rId35"/>
    <p:sldId id="394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  <p:sldId id="433" r:id="rId66"/>
    <p:sldId id="434" r:id="rId67"/>
    <p:sldId id="435" r:id="rId68"/>
    <p:sldId id="436" r:id="rId69"/>
    <p:sldId id="437" r:id="rId70"/>
    <p:sldId id="438" r:id="rId71"/>
    <p:sldId id="439" r:id="rId72"/>
    <p:sldId id="440" r:id="rId73"/>
    <p:sldId id="441" r:id="rId74"/>
    <p:sldId id="442" r:id="rId75"/>
    <p:sldId id="443" r:id="rId76"/>
    <p:sldId id="444" r:id="rId77"/>
    <p:sldId id="445" r:id="rId78"/>
    <p:sldId id="446" r:id="rId79"/>
    <p:sldId id="447" r:id="rId80"/>
    <p:sldId id="448" r:id="rId81"/>
    <p:sldId id="449" r:id="rId82"/>
    <p:sldId id="450" r:id="rId8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7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085"/>
        <p:guide pos="2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customXml" Target="../customXml/item1.xml"/><Relationship Id="rId88" Type="http://schemas.openxmlformats.org/officeDocument/2006/relationships/customXmlProps" Target="../customXml/itemProps1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5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8" Type="http://schemas.openxmlformats.org/officeDocument/2006/relationships/image" Target="../media/image174.wmf"/><Relationship Id="rId17" Type="http://schemas.openxmlformats.org/officeDocument/2006/relationships/image" Target="../media/image173.wmf"/><Relationship Id="rId16" Type="http://schemas.openxmlformats.org/officeDocument/2006/relationships/image" Target="../media/image172.wmf"/><Relationship Id="rId15" Type="http://schemas.openxmlformats.org/officeDocument/2006/relationships/image" Target="../media/image171.wmf"/><Relationship Id="rId14" Type="http://schemas.openxmlformats.org/officeDocument/2006/relationships/image" Target="../media/image170.wmf"/><Relationship Id="rId13" Type="http://schemas.openxmlformats.org/officeDocument/2006/relationships/image" Target="../media/image169.wmf"/><Relationship Id="rId12" Type="http://schemas.openxmlformats.org/officeDocument/2006/relationships/image" Target="../media/image168.wmf"/><Relationship Id="rId11" Type="http://schemas.openxmlformats.org/officeDocument/2006/relationships/image" Target="../media/image167.wmf"/><Relationship Id="rId10" Type="http://schemas.openxmlformats.org/officeDocument/2006/relationships/image" Target="../media/image166.wmf"/><Relationship Id="rId1" Type="http://schemas.openxmlformats.org/officeDocument/2006/relationships/image" Target="../media/image157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7" Type="http://schemas.openxmlformats.org/officeDocument/2006/relationships/image" Target="../media/image193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wmf"/><Relationship Id="rId8" Type="http://schemas.openxmlformats.org/officeDocument/2006/relationships/image" Target="../media/image208.wmf"/><Relationship Id="rId7" Type="http://schemas.openxmlformats.org/officeDocument/2006/relationships/image" Target="../media/image207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1" Type="http://schemas.openxmlformats.org/officeDocument/2006/relationships/image" Target="../media/image211.wmf"/><Relationship Id="rId10" Type="http://schemas.openxmlformats.org/officeDocument/2006/relationships/image" Target="../media/image210.wmf"/><Relationship Id="rId1" Type="http://schemas.openxmlformats.org/officeDocument/2006/relationships/image" Target="../media/image20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wmf"/><Relationship Id="rId8" Type="http://schemas.openxmlformats.org/officeDocument/2006/relationships/image" Target="../media/image220.w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1" Type="http://schemas.openxmlformats.org/officeDocument/2006/relationships/image" Target="../media/image223.wmf"/><Relationship Id="rId10" Type="http://schemas.openxmlformats.org/officeDocument/2006/relationships/image" Target="../media/image222.wmf"/><Relationship Id="rId1" Type="http://schemas.openxmlformats.org/officeDocument/2006/relationships/image" Target="../media/image21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4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8.wmf"/><Relationship Id="rId8" Type="http://schemas.openxmlformats.org/officeDocument/2006/relationships/image" Target="../media/image257.wmf"/><Relationship Id="rId7" Type="http://schemas.openxmlformats.org/officeDocument/2006/relationships/image" Target="../media/image256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2" Type="http://schemas.openxmlformats.org/officeDocument/2006/relationships/image" Target="../media/image172.wmf"/><Relationship Id="rId11" Type="http://schemas.openxmlformats.org/officeDocument/2006/relationships/image" Target="../media/image260.wmf"/><Relationship Id="rId10" Type="http://schemas.openxmlformats.org/officeDocument/2006/relationships/image" Target="../media/image259.wmf"/><Relationship Id="rId1" Type="http://schemas.openxmlformats.org/officeDocument/2006/relationships/image" Target="../media/image250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7" Type="http://schemas.openxmlformats.org/officeDocument/2006/relationships/image" Target="../media/image266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58.wmf"/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5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4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7" Type="http://schemas.openxmlformats.org/officeDocument/2006/relationships/image" Target="../media/image283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7" Type="http://schemas.openxmlformats.org/officeDocument/2006/relationships/image" Target="../media/image290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79.wmf"/></Relationships>
</file>

<file path=ppt/drawings/_rels/vmlDrawing5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5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0.wmf"/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27.wmf"/></Relationships>
</file>

<file path=ppt/drawings/_rels/vmlDrawing6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3.wmf"/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7" Type="http://schemas.openxmlformats.org/officeDocument/2006/relationships/image" Target="../media/image320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5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7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0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7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7.wmf"/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/Relationships>
</file>

<file path=ppt/drawings/_rels/vmlDrawing7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0.wmf"/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4.wmf"/></Relationships>
</file>

<file path=ppt/drawings/_rels/vmlDrawing7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4.wmf"/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6.wmf"/><Relationship Id="rId1" Type="http://schemas.openxmlformats.org/officeDocument/2006/relationships/image" Target="../media/image355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strips dir="ld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2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1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4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7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9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5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0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3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2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16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2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2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5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33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44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3.wmf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48.bin"/><Relationship Id="rId3" Type="http://schemas.openxmlformats.org/officeDocument/2006/relationships/image" Target="../media/image141.wmf"/><Relationship Id="rId2" Type="http://schemas.openxmlformats.org/officeDocument/2006/relationships/oleObject" Target="../embeddings/oleObject147.bin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50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7.wmf"/><Relationship Id="rId2" Type="http://schemas.openxmlformats.org/officeDocument/2006/relationships/oleObject" Target="../embeddings/oleObject153.bin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48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5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3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159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5.bin"/><Relationship Id="rId40" Type="http://schemas.openxmlformats.org/officeDocument/2006/relationships/vmlDrawing" Target="../drawings/vmlDrawing35.vml"/><Relationship Id="rId4" Type="http://schemas.openxmlformats.org/officeDocument/2006/relationships/image" Target="../media/image158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74.wmf"/><Relationship Id="rId37" Type="http://schemas.openxmlformats.org/officeDocument/2006/relationships/oleObject" Target="../embeddings/oleObject182.bin"/><Relationship Id="rId36" Type="http://schemas.openxmlformats.org/officeDocument/2006/relationships/image" Target="../media/image173.wmf"/><Relationship Id="rId35" Type="http://schemas.openxmlformats.org/officeDocument/2006/relationships/oleObject" Target="../embeddings/oleObject181.bin"/><Relationship Id="rId34" Type="http://schemas.openxmlformats.org/officeDocument/2006/relationships/image" Target="../media/image172.wmf"/><Relationship Id="rId33" Type="http://schemas.openxmlformats.org/officeDocument/2006/relationships/oleObject" Target="../embeddings/oleObject180.bin"/><Relationship Id="rId32" Type="http://schemas.openxmlformats.org/officeDocument/2006/relationships/image" Target="../media/image171.wmf"/><Relationship Id="rId31" Type="http://schemas.openxmlformats.org/officeDocument/2006/relationships/oleObject" Target="../embeddings/oleObject179.bin"/><Relationship Id="rId30" Type="http://schemas.openxmlformats.org/officeDocument/2006/relationships/image" Target="../media/image170.wmf"/><Relationship Id="rId3" Type="http://schemas.openxmlformats.org/officeDocument/2006/relationships/oleObject" Target="../embeddings/oleObject164.bin"/><Relationship Id="rId29" Type="http://schemas.openxmlformats.org/officeDocument/2006/relationships/oleObject" Target="../embeddings/oleObject178.bin"/><Relationship Id="rId28" Type="http://schemas.openxmlformats.org/officeDocument/2006/relationships/oleObject" Target="../embeddings/oleObject177.bin"/><Relationship Id="rId27" Type="http://schemas.openxmlformats.org/officeDocument/2006/relationships/image" Target="../media/image169.wmf"/><Relationship Id="rId26" Type="http://schemas.openxmlformats.org/officeDocument/2006/relationships/oleObject" Target="../embeddings/oleObject176.bin"/><Relationship Id="rId25" Type="http://schemas.openxmlformats.org/officeDocument/2006/relationships/image" Target="../media/image168.wmf"/><Relationship Id="rId24" Type="http://schemas.openxmlformats.org/officeDocument/2006/relationships/oleObject" Target="../embeddings/oleObject175.bin"/><Relationship Id="rId23" Type="http://schemas.openxmlformats.org/officeDocument/2006/relationships/image" Target="../media/image167.wmf"/><Relationship Id="rId22" Type="http://schemas.openxmlformats.org/officeDocument/2006/relationships/oleObject" Target="../embeddings/oleObject174.bin"/><Relationship Id="rId21" Type="http://schemas.openxmlformats.org/officeDocument/2006/relationships/oleObject" Target="../embeddings/oleObject173.bin"/><Relationship Id="rId20" Type="http://schemas.openxmlformats.org/officeDocument/2006/relationships/image" Target="../media/image166.wmf"/><Relationship Id="rId2" Type="http://schemas.openxmlformats.org/officeDocument/2006/relationships/image" Target="../media/image157.wmf"/><Relationship Id="rId19" Type="http://schemas.openxmlformats.org/officeDocument/2006/relationships/oleObject" Target="../embeddings/oleObject172.bin"/><Relationship Id="rId18" Type="http://schemas.openxmlformats.org/officeDocument/2006/relationships/image" Target="../media/image165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6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175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0.wmf"/><Relationship Id="rId11" Type="http://schemas.openxmlformats.org/officeDocument/2006/relationships/oleObject" Target="../embeddings/oleObject188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8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81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86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85.wmf"/><Relationship Id="rId1" Type="http://schemas.openxmlformats.org/officeDocument/2006/relationships/oleObject" Target="../embeddings/oleObject18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87.wmf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94.wmf"/><Relationship Id="rId15" Type="http://schemas.openxmlformats.org/officeDocument/2006/relationships/oleObject" Target="../embeddings/oleObject202.bin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19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95.wmf"/><Relationship Id="rId14" Type="http://schemas.openxmlformats.org/officeDocument/2006/relationships/vmlDrawing" Target="../drawings/vmlDrawing3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0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99.wmf"/><Relationship Id="rId1" Type="http://schemas.openxmlformats.org/officeDocument/2006/relationships/oleObject" Target="../embeddings/oleObject203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04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210.bin"/><Relationship Id="rId24" Type="http://schemas.openxmlformats.org/officeDocument/2006/relationships/vmlDrawing" Target="../drawings/vmlDrawing4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11.wmf"/><Relationship Id="rId21" Type="http://schemas.openxmlformats.org/officeDocument/2006/relationships/oleObject" Target="../embeddings/oleObject219.bin"/><Relationship Id="rId20" Type="http://schemas.openxmlformats.org/officeDocument/2006/relationships/image" Target="../media/image210.wmf"/><Relationship Id="rId2" Type="http://schemas.openxmlformats.org/officeDocument/2006/relationships/image" Target="../media/image201.wmf"/><Relationship Id="rId19" Type="http://schemas.openxmlformats.org/officeDocument/2006/relationships/oleObject" Target="../embeddings/oleObject218.bin"/><Relationship Id="rId18" Type="http://schemas.openxmlformats.org/officeDocument/2006/relationships/image" Target="../media/image209.wmf"/><Relationship Id="rId17" Type="http://schemas.openxmlformats.org/officeDocument/2006/relationships/oleObject" Target="../embeddings/oleObject217.bin"/><Relationship Id="rId16" Type="http://schemas.openxmlformats.org/officeDocument/2006/relationships/image" Target="../media/image208.wmf"/><Relationship Id="rId15" Type="http://schemas.openxmlformats.org/officeDocument/2006/relationships/oleObject" Target="../embeddings/oleObject216.bin"/><Relationship Id="rId14" Type="http://schemas.openxmlformats.org/officeDocument/2006/relationships/image" Target="../media/image207.wmf"/><Relationship Id="rId13" Type="http://schemas.openxmlformats.org/officeDocument/2006/relationships/oleObject" Target="../embeddings/oleObject215.bin"/><Relationship Id="rId12" Type="http://schemas.openxmlformats.org/officeDocument/2006/relationships/image" Target="../media/image206.w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205.wmf"/><Relationship Id="rId1" Type="http://schemas.openxmlformats.org/officeDocument/2006/relationships/oleObject" Target="../embeddings/oleObject209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1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221.bin"/><Relationship Id="rId3" Type="http://schemas.openxmlformats.org/officeDocument/2006/relationships/image" Target="../media/image212.wmf"/><Relationship Id="rId2" Type="http://schemas.openxmlformats.org/officeDocument/2006/relationships/oleObject" Target="../embeddings/oleObject220.bin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23.bin"/><Relationship Id="rId24" Type="http://schemas.openxmlformats.org/officeDocument/2006/relationships/vmlDrawing" Target="../drawings/vmlDrawing4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23.wmf"/><Relationship Id="rId21" Type="http://schemas.openxmlformats.org/officeDocument/2006/relationships/oleObject" Target="../embeddings/oleObject232.bin"/><Relationship Id="rId20" Type="http://schemas.openxmlformats.org/officeDocument/2006/relationships/image" Target="../media/image222.wmf"/><Relationship Id="rId2" Type="http://schemas.openxmlformats.org/officeDocument/2006/relationships/image" Target="../media/image213.wmf"/><Relationship Id="rId19" Type="http://schemas.openxmlformats.org/officeDocument/2006/relationships/oleObject" Target="../embeddings/oleObject231.bin"/><Relationship Id="rId18" Type="http://schemas.openxmlformats.org/officeDocument/2006/relationships/image" Target="../media/image221.wmf"/><Relationship Id="rId17" Type="http://schemas.openxmlformats.org/officeDocument/2006/relationships/oleObject" Target="../embeddings/oleObject230.bin"/><Relationship Id="rId16" Type="http://schemas.openxmlformats.org/officeDocument/2006/relationships/image" Target="../media/image220.wmf"/><Relationship Id="rId15" Type="http://schemas.openxmlformats.org/officeDocument/2006/relationships/oleObject" Target="../embeddings/oleObject229.bin"/><Relationship Id="rId14" Type="http://schemas.openxmlformats.org/officeDocument/2006/relationships/image" Target="../media/image219.wmf"/><Relationship Id="rId13" Type="http://schemas.openxmlformats.org/officeDocument/2006/relationships/oleObject" Target="../embeddings/oleObject228.bin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27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22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24.wmf"/><Relationship Id="rId1" Type="http://schemas.openxmlformats.org/officeDocument/2006/relationships/oleObject" Target="../embeddings/oleObject233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27.wmf"/><Relationship Id="rId1" Type="http://schemas.openxmlformats.org/officeDocument/2006/relationships/oleObject" Target="../embeddings/oleObject236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0.w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29.wmf"/><Relationship Id="rId1" Type="http://schemas.openxmlformats.org/officeDocument/2006/relationships/oleObject" Target="../embeddings/oleObject238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2.wmf"/><Relationship Id="rId3" Type="http://schemas.openxmlformats.org/officeDocument/2006/relationships/oleObject" Target="../embeddings/oleObject241.bin"/><Relationship Id="rId2" Type="http://schemas.openxmlformats.org/officeDocument/2006/relationships/image" Target="../media/image231.wmf"/><Relationship Id="rId1" Type="http://schemas.openxmlformats.org/officeDocument/2006/relationships/oleObject" Target="../embeddings/oleObject240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6.bin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245.bin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4.wmf"/><Relationship Id="rId3" Type="http://schemas.openxmlformats.org/officeDocument/2006/relationships/oleObject" Target="../embeddings/oleObject243.bin"/><Relationship Id="rId2" Type="http://schemas.openxmlformats.org/officeDocument/2006/relationships/image" Target="../media/image233.wmf"/><Relationship Id="rId14" Type="http://schemas.openxmlformats.org/officeDocument/2006/relationships/vmlDrawing" Target="../drawings/vmlDrawing4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8.wmf"/><Relationship Id="rId11" Type="http://schemas.openxmlformats.org/officeDocument/2006/relationships/oleObject" Target="../embeddings/oleObject247.bin"/><Relationship Id="rId10" Type="http://schemas.openxmlformats.org/officeDocument/2006/relationships/image" Target="../media/image237.wmf"/><Relationship Id="rId1" Type="http://schemas.openxmlformats.org/officeDocument/2006/relationships/oleObject" Target="../embeddings/oleObject24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6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wmf"/><Relationship Id="rId8" Type="http://schemas.openxmlformats.org/officeDocument/2006/relationships/oleObject" Target="../embeddings/oleObject252.bin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39.wmf"/><Relationship Id="rId15" Type="http://schemas.openxmlformats.org/officeDocument/2006/relationships/vmlDrawing" Target="../drawings/vmlDrawing4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44.wmf"/><Relationship Id="rId12" Type="http://schemas.openxmlformats.org/officeDocument/2006/relationships/oleObject" Target="../embeddings/oleObject254.bin"/><Relationship Id="rId11" Type="http://schemas.openxmlformats.org/officeDocument/2006/relationships/image" Target="../media/image243.wmf"/><Relationship Id="rId10" Type="http://schemas.openxmlformats.org/officeDocument/2006/relationships/oleObject" Target="../embeddings/oleObject253.bin"/><Relationship Id="rId1" Type="http://schemas.openxmlformats.org/officeDocument/2006/relationships/oleObject" Target="../embeddings/oleObject24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45.wmf"/><Relationship Id="rId1" Type="http://schemas.openxmlformats.org/officeDocument/2006/relationships/oleObject" Target="../embeddings/oleObject255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48.wmf"/><Relationship Id="rId1" Type="http://schemas.openxmlformats.org/officeDocument/2006/relationships/oleObject" Target="../embeddings/oleObject25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253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51.wmf"/><Relationship Id="rId3" Type="http://schemas.openxmlformats.org/officeDocument/2006/relationships/oleObject" Target="../embeddings/oleObject261.bin"/><Relationship Id="rId26" Type="http://schemas.openxmlformats.org/officeDocument/2006/relationships/vmlDrawing" Target="../drawings/vmlDrawing5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72.wmf"/><Relationship Id="rId23" Type="http://schemas.openxmlformats.org/officeDocument/2006/relationships/oleObject" Target="../embeddings/oleObject271.bin"/><Relationship Id="rId22" Type="http://schemas.openxmlformats.org/officeDocument/2006/relationships/image" Target="../media/image260.wmf"/><Relationship Id="rId21" Type="http://schemas.openxmlformats.org/officeDocument/2006/relationships/oleObject" Target="../embeddings/oleObject270.bin"/><Relationship Id="rId20" Type="http://schemas.openxmlformats.org/officeDocument/2006/relationships/image" Target="../media/image259.wmf"/><Relationship Id="rId2" Type="http://schemas.openxmlformats.org/officeDocument/2006/relationships/image" Target="../media/image250.wmf"/><Relationship Id="rId19" Type="http://schemas.openxmlformats.org/officeDocument/2006/relationships/oleObject" Target="../embeddings/oleObject269.bin"/><Relationship Id="rId18" Type="http://schemas.openxmlformats.org/officeDocument/2006/relationships/image" Target="../media/image258.wmf"/><Relationship Id="rId17" Type="http://schemas.openxmlformats.org/officeDocument/2006/relationships/oleObject" Target="../embeddings/oleObject268.bin"/><Relationship Id="rId16" Type="http://schemas.openxmlformats.org/officeDocument/2006/relationships/image" Target="../media/image257.wmf"/><Relationship Id="rId15" Type="http://schemas.openxmlformats.org/officeDocument/2006/relationships/oleObject" Target="../embeddings/oleObject267.bin"/><Relationship Id="rId14" Type="http://schemas.openxmlformats.org/officeDocument/2006/relationships/image" Target="../media/image256.wmf"/><Relationship Id="rId13" Type="http://schemas.openxmlformats.org/officeDocument/2006/relationships/oleObject" Target="../embeddings/oleObject266.bin"/><Relationship Id="rId12" Type="http://schemas.openxmlformats.org/officeDocument/2006/relationships/image" Target="../media/image255.wmf"/><Relationship Id="rId11" Type="http://schemas.openxmlformats.org/officeDocument/2006/relationships/oleObject" Target="../embeddings/oleObject265.bin"/><Relationship Id="rId10" Type="http://schemas.openxmlformats.org/officeDocument/2006/relationships/image" Target="../media/image254.wmf"/><Relationship Id="rId1" Type="http://schemas.openxmlformats.org/officeDocument/2006/relationships/oleObject" Target="../embeddings/oleObject260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6.bin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275.bin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62.wmf"/><Relationship Id="rId3" Type="http://schemas.openxmlformats.org/officeDocument/2006/relationships/oleObject" Target="../embeddings/oleObject273.bin"/><Relationship Id="rId2" Type="http://schemas.openxmlformats.org/officeDocument/2006/relationships/image" Target="../media/image261.wmf"/><Relationship Id="rId18" Type="http://schemas.openxmlformats.org/officeDocument/2006/relationships/vmlDrawing" Target="../drawings/vmlDrawing5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15" Type="http://schemas.openxmlformats.org/officeDocument/2006/relationships/oleObject" Target="../embeddings/oleObject279.bin"/><Relationship Id="rId14" Type="http://schemas.openxmlformats.org/officeDocument/2006/relationships/image" Target="../media/image266.wmf"/><Relationship Id="rId13" Type="http://schemas.openxmlformats.org/officeDocument/2006/relationships/oleObject" Target="../embeddings/oleObject278.bin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277.bin"/><Relationship Id="rId10" Type="http://schemas.openxmlformats.org/officeDocument/2006/relationships/image" Target="../media/image264.wmf"/><Relationship Id="rId1" Type="http://schemas.openxmlformats.org/officeDocument/2006/relationships/oleObject" Target="../embeddings/oleObject272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4.bin"/><Relationship Id="rId8" Type="http://schemas.openxmlformats.org/officeDocument/2006/relationships/image" Target="../media/image271.wmf"/><Relationship Id="rId7" Type="http://schemas.openxmlformats.org/officeDocument/2006/relationships/oleObject" Target="../embeddings/oleObject283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281.bin"/><Relationship Id="rId2" Type="http://schemas.openxmlformats.org/officeDocument/2006/relationships/image" Target="../media/image268.wmf"/><Relationship Id="rId16" Type="http://schemas.openxmlformats.org/officeDocument/2006/relationships/vmlDrawing" Target="../drawings/vmlDrawing5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74.wmf"/><Relationship Id="rId13" Type="http://schemas.openxmlformats.org/officeDocument/2006/relationships/oleObject" Target="../embeddings/oleObject286.bin"/><Relationship Id="rId12" Type="http://schemas.openxmlformats.org/officeDocument/2006/relationships/image" Target="../media/image273.wmf"/><Relationship Id="rId11" Type="http://schemas.openxmlformats.org/officeDocument/2006/relationships/oleObject" Target="../embeddings/oleObject285.bin"/><Relationship Id="rId10" Type="http://schemas.openxmlformats.org/officeDocument/2006/relationships/image" Target="../media/image272.wmf"/><Relationship Id="rId1" Type="http://schemas.openxmlformats.org/officeDocument/2006/relationships/oleObject" Target="../embeddings/oleObject280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288.bin"/><Relationship Id="rId2" Type="http://schemas.openxmlformats.org/officeDocument/2006/relationships/image" Target="../media/image275.wmf"/><Relationship Id="rId1" Type="http://schemas.openxmlformats.org/officeDocument/2006/relationships/oleObject" Target="../embeddings/oleObject287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78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77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15" Type="http://schemas.openxmlformats.org/officeDocument/2006/relationships/oleObject" Target="../embeddings/oleObject296.bin"/><Relationship Id="rId14" Type="http://schemas.openxmlformats.org/officeDocument/2006/relationships/image" Target="../media/image283.wmf"/><Relationship Id="rId13" Type="http://schemas.openxmlformats.org/officeDocument/2006/relationships/oleObject" Target="../embeddings/oleObject295.bin"/><Relationship Id="rId12" Type="http://schemas.openxmlformats.org/officeDocument/2006/relationships/image" Target="../media/image282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81.wmf"/><Relationship Id="rId1" Type="http://schemas.openxmlformats.org/officeDocument/2006/relationships/oleObject" Target="../embeddings/oleObject289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298.bin"/><Relationship Id="rId2" Type="http://schemas.openxmlformats.org/officeDocument/2006/relationships/image" Target="../media/image279.wmf"/><Relationship Id="rId18" Type="http://schemas.openxmlformats.org/officeDocument/2006/relationships/vmlDrawing" Target="../drawings/vmlDrawing5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91.wmf"/><Relationship Id="rId15" Type="http://schemas.openxmlformats.org/officeDocument/2006/relationships/oleObject" Target="../embeddings/oleObject304.bin"/><Relationship Id="rId14" Type="http://schemas.openxmlformats.org/officeDocument/2006/relationships/image" Target="../media/image290.wmf"/><Relationship Id="rId13" Type="http://schemas.openxmlformats.org/officeDocument/2006/relationships/oleObject" Target="../embeddings/oleObject303.bin"/><Relationship Id="rId12" Type="http://schemas.openxmlformats.org/officeDocument/2006/relationships/image" Target="../media/image289.wmf"/><Relationship Id="rId11" Type="http://schemas.openxmlformats.org/officeDocument/2006/relationships/oleObject" Target="../embeddings/oleObject302.bin"/><Relationship Id="rId10" Type="http://schemas.openxmlformats.org/officeDocument/2006/relationships/image" Target="../media/image288.wmf"/><Relationship Id="rId1" Type="http://schemas.openxmlformats.org/officeDocument/2006/relationships/oleObject" Target="../embeddings/oleObject297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" Type="http://schemas.openxmlformats.org/officeDocument/2006/relationships/image" Target="../media/image295.wmf"/><Relationship Id="rId7" Type="http://schemas.openxmlformats.org/officeDocument/2006/relationships/oleObject" Target="../embeddings/oleObject308.bin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293.wmf"/><Relationship Id="rId3" Type="http://schemas.openxmlformats.org/officeDocument/2006/relationships/oleObject" Target="../embeddings/oleObject306.bin"/><Relationship Id="rId2" Type="http://schemas.openxmlformats.org/officeDocument/2006/relationships/image" Target="../media/image292.wmf"/><Relationship Id="rId12" Type="http://schemas.openxmlformats.org/officeDocument/2006/relationships/vmlDrawing" Target="../drawings/vmlDrawing5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6.wmf"/><Relationship Id="rId1" Type="http://schemas.openxmlformats.org/officeDocument/2006/relationships/oleObject" Target="../embeddings/oleObject30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0.wmf"/><Relationship Id="rId7" Type="http://schemas.openxmlformats.org/officeDocument/2006/relationships/oleObject" Target="../embeddings/oleObject313.bin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298.wmf"/><Relationship Id="rId3" Type="http://schemas.openxmlformats.org/officeDocument/2006/relationships/oleObject" Target="../embeddings/oleObject311.bin"/><Relationship Id="rId2" Type="http://schemas.openxmlformats.org/officeDocument/2006/relationships/image" Target="../media/image297.wmf"/><Relationship Id="rId10" Type="http://schemas.openxmlformats.org/officeDocument/2006/relationships/vmlDrawing" Target="../drawings/vmlDrawing58.vml"/><Relationship Id="rId1" Type="http://schemas.openxmlformats.org/officeDocument/2006/relationships/oleObject" Target="../embeddings/oleObject31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302.wmf"/><Relationship Id="rId3" Type="http://schemas.openxmlformats.org/officeDocument/2006/relationships/oleObject" Target="../embeddings/oleObject315.bin"/><Relationship Id="rId2" Type="http://schemas.openxmlformats.org/officeDocument/2006/relationships/image" Target="../media/image301.wmf"/><Relationship Id="rId1" Type="http://schemas.openxmlformats.org/officeDocument/2006/relationships/oleObject" Target="../embeddings/oleObject314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1.bin"/><Relationship Id="rId8" Type="http://schemas.openxmlformats.org/officeDocument/2006/relationships/image" Target="../media/image307.wmf"/><Relationship Id="rId7" Type="http://schemas.openxmlformats.org/officeDocument/2006/relationships/oleObject" Target="../embeddings/oleObject320.bin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05.wmf"/><Relationship Id="rId3" Type="http://schemas.openxmlformats.org/officeDocument/2006/relationships/oleObject" Target="../embeddings/oleObject318.bin"/><Relationship Id="rId2" Type="http://schemas.openxmlformats.org/officeDocument/2006/relationships/image" Target="../media/image304.wmf"/><Relationship Id="rId14" Type="http://schemas.openxmlformats.org/officeDocument/2006/relationships/vmlDrawing" Target="../drawings/vmlDrawing6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9.wmf"/><Relationship Id="rId11" Type="http://schemas.openxmlformats.org/officeDocument/2006/relationships/oleObject" Target="../embeddings/oleObject322.bin"/><Relationship Id="rId10" Type="http://schemas.openxmlformats.org/officeDocument/2006/relationships/image" Target="../media/image308.wmf"/><Relationship Id="rId1" Type="http://schemas.openxmlformats.org/officeDocument/2006/relationships/oleObject" Target="../embeddings/oleObject317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3.wmf"/><Relationship Id="rId7" Type="http://schemas.openxmlformats.org/officeDocument/2006/relationships/oleObject" Target="../embeddings/oleObject326.bin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10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323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7.wmf"/><Relationship Id="rId8" Type="http://schemas.openxmlformats.org/officeDocument/2006/relationships/oleObject" Target="../embeddings/oleObject330.bin"/><Relationship Id="rId7" Type="http://schemas.openxmlformats.org/officeDocument/2006/relationships/image" Target="../media/image316.wmf"/><Relationship Id="rId6" Type="http://schemas.openxmlformats.org/officeDocument/2006/relationships/oleObject" Target="../embeddings/oleObject329.bin"/><Relationship Id="rId5" Type="http://schemas.openxmlformats.org/officeDocument/2006/relationships/image" Target="../media/image315.wmf"/><Relationship Id="rId4" Type="http://schemas.openxmlformats.org/officeDocument/2006/relationships/oleObject" Target="../embeddings/oleObject328.bin"/><Relationship Id="rId3" Type="http://schemas.openxmlformats.org/officeDocument/2006/relationships/image" Target="../media/image314.wmf"/><Relationship Id="rId21" Type="http://schemas.openxmlformats.org/officeDocument/2006/relationships/vmlDrawing" Target="../drawings/vmlDrawing62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327.bin"/><Relationship Id="rId19" Type="http://schemas.openxmlformats.org/officeDocument/2006/relationships/image" Target="../media/image321.wmf"/><Relationship Id="rId18" Type="http://schemas.openxmlformats.org/officeDocument/2006/relationships/oleObject" Target="../embeddings/oleObject336.bin"/><Relationship Id="rId17" Type="http://schemas.openxmlformats.org/officeDocument/2006/relationships/image" Target="../media/image320.wmf"/><Relationship Id="rId16" Type="http://schemas.openxmlformats.org/officeDocument/2006/relationships/oleObject" Target="../embeddings/oleObject335.bin"/><Relationship Id="rId15" Type="http://schemas.openxmlformats.org/officeDocument/2006/relationships/image" Target="../media/image319.wmf"/><Relationship Id="rId14" Type="http://schemas.openxmlformats.org/officeDocument/2006/relationships/oleObject" Target="../embeddings/oleObject334.bin"/><Relationship Id="rId13" Type="http://schemas.openxmlformats.org/officeDocument/2006/relationships/image" Target="../media/image318.wmf"/><Relationship Id="rId12" Type="http://schemas.openxmlformats.org/officeDocument/2006/relationships/oleObject" Target="../embeddings/oleObject333.bin"/><Relationship Id="rId11" Type="http://schemas.openxmlformats.org/officeDocument/2006/relationships/oleObject" Target="../embeddings/oleObject332.bin"/><Relationship Id="rId10" Type="http://schemas.openxmlformats.org/officeDocument/2006/relationships/oleObject" Target="../embeddings/oleObject331.bin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23.wmf"/><Relationship Id="rId3" Type="http://schemas.openxmlformats.org/officeDocument/2006/relationships/oleObject" Target="../embeddings/oleObject338.bin"/><Relationship Id="rId2" Type="http://schemas.openxmlformats.org/officeDocument/2006/relationships/image" Target="../media/image322.wmf"/><Relationship Id="rId1" Type="http://schemas.openxmlformats.org/officeDocument/2006/relationships/oleObject" Target="../embeddings/oleObject337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5.wmf"/><Relationship Id="rId1" Type="http://schemas.openxmlformats.org/officeDocument/2006/relationships/oleObject" Target="../embeddings/oleObject340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7.wmf"/><Relationship Id="rId3" Type="http://schemas.openxmlformats.org/officeDocument/2006/relationships/oleObject" Target="../embeddings/oleObject342.bin"/><Relationship Id="rId2" Type="http://schemas.openxmlformats.org/officeDocument/2006/relationships/image" Target="../media/image326.wmf"/><Relationship Id="rId1" Type="http://schemas.openxmlformats.org/officeDocument/2006/relationships/oleObject" Target="../embeddings/oleObject34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329.wmf"/><Relationship Id="rId3" Type="http://schemas.openxmlformats.org/officeDocument/2006/relationships/oleObject" Target="../embeddings/oleObject344.bin"/><Relationship Id="rId2" Type="http://schemas.openxmlformats.org/officeDocument/2006/relationships/image" Target="../media/image328.wmf"/><Relationship Id="rId1" Type="http://schemas.openxmlformats.org/officeDocument/2006/relationships/oleObject" Target="../embeddings/oleObject343.bin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2.wmf"/><Relationship Id="rId3" Type="http://schemas.openxmlformats.org/officeDocument/2006/relationships/oleObject" Target="../embeddings/oleObject347.bin"/><Relationship Id="rId2" Type="http://schemas.openxmlformats.org/officeDocument/2006/relationships/image" Target="../media/image331.wmf"/><Relationship Id="rId1" Type="http://schemas.openxmlformats.org/officeDocument/2006/relationships/oleObject" Target="../embeddings/oleObject34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1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5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334.wmf"/><Relationship Id="rId3" Type="http://schemas.openxmlformats.org/officeDocument/2006/relationships/oleObject" Target="../embeddings/oleObject349.bin"/><Relationship Id="rId2" Type="http://schemas.openxmlformats.org/officeDocument/2006/relationships/image" Target="../media/image333.wmf"/><Relationship Id="rId1" Type="http://schemas.openxmlformats.org/officeDocument/2006/relationships/oleObject" Target="../embeddings/oleObject348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352.bin"/><Relationship Id="rId2" Type="http://schemas.openxmlformats.org/officeDocument/2006/relationships/image" Target="../media/image336.wmf"/><Relationship Id="rId1" Type="http://schemas.openxmlformats.org/officeDocument/2006/relationships/oleObject" Target="../embeddings/oleObject351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9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0.wmf"/><Relationship Id="rId1" Type="http://schemas.openxmlformats.org/officeDocument/2006/relationships/oleObject" Target="../embeddings/oleObject354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356.bin"/><Relationship Id="rId2" Type="http://schemas.openxmlformats.org/officeDocument/2006/relationships/image" Target="../media/image341.wmf"/><Relationship Id="rId1" Type="http://schemas.openxmlformats.org/officeDocument/2006/relationships/oleObject" Target="../embeddings/oleObject35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7.wmf"/><Relationship Id="rId7" Type="http://schemas.openxmlformats.org/officeDocument/2006/relationships/oleObject" Target="../embeddings/oleObject361.bin"/><Relationship Id="rId6" Type="http://schemas.openxmlformats.org/officeDocument/2006/relationships/image" Target="../media/image346.wmf"/><Relationship Id="rId5" Type="http://schemas.openxmlformats.org/officeDocument/2006/relationships/oleObject" Target="../embeddings/oleObject360.bin"/><Relationship Id="rId4" Type="http://schemas.openxmlformats.org/officeDocument/2006/relationships/image" Target="../media/image345.wmf"/><Relationship Id="rId3" Type="http://schemas.openxmlformats.org/officeDocument/2006/relationships/oleObject" Target="../embeddings/oleObject359.bin"/><Relationship Id="rId2" Type="http://schemas.openxmlformats.org/officeDocument/2006/relationships/image" Target="../media/image344.wmf"/><Relationship Id="rId10" Type="http://schemas.openxmlformats.org/officeDocument/2006/relationships/vmlDrawing" Target="../drawings/vmlDrawing72.vml"/><Relationship Id="rId1" Type="http://schemas.openxmlformats.org/officeDocument/2006/relationships/oleObject" Target="../embeddings/oleObject358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0.wmf"/><Relationship Id="rId7" Type="http://schemas.openxmlformats.org/officeDocument/2006/relationships/oleObject" Target="../embeddings/oleObject365.bin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48.wmf"/><Relationship Id="rId3" Type="http://schemas.openxmlformats.org/officeDocument/2006/relationships/oleObject" Target="../embeddings/oleObject363.bin"/><Relationship Id="rId2" Type="http://schemas.openxmlformats.org/officeDocument/2006/relationships/image" Target="../media/image344.wmf"/><Relationship Id="rId10" Type="http://schemas.openxmlformats.org/officeDocument/2006/relationships/vmlDrawing" Target="../drawings/vmlDrawing73.vml"/><Relationship Id="rId1" Type="http://schemas.openxmlformats.org/officeDocument/2006/relationships/oleObject" Target="../embeddings/oleObject362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4.wmf"/><Relationship Id="rId7" Type="http://schemas.openxmlformats.org/officeDocument/2006/relationships/oleObject" Target="../embeddings/oleObject369.bin"/><Relationship Id="rId6" Type="http://schemas.openxmlformats.org/officeDocument/2006/relationships/image" Target="../media/image353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352.wmf"/><Relationship Id="rId3" Type="http://schemas.openxmlformats.org/officeDocument/2006/relationships/oleObject" Target="../embeddings/oleObject367.bin"/><Relationship Id="rId2" Type="http://schemas.openxmlformats.org/officeDocument/2006/relationships/image" Target="../media/image351.wmf"/><Relationship Id="rId10" Type="http://schemas.openxmlformats.org/officeDocument/2006/relationships/vmlDrawing" Target="../drawings/vmlDrawing74.vml"/><Relationship Id="rId1" Type="http://schemas.openxmlformats.org/officeDocument/2006/relationships/oleObject" Target="../embeddings/oleObject366.bin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6.wmf"/><Relationship Id="rId3" Type="http://schemas.openxmlformats.org/officeDocument/2006/relationships/oleObject" Target="../embeddings/oleObject371.bin"/><Relationship Id="rId2" Type="http://schemas.openxmlformats.org/officeDocument/2006/relationships/image" Target="../media/image355.wmf"/><Relationship Id="rId1" Type="http://schemas.openxmlformats.org/officeDocument/2006/relationships/oleObject" Target="../embeddings/oleObject37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3.bin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7.wmf"/><Relationship Id="rId1" Type="http://schemas.openxmlformats.org/officeDocument/2006/relationships/oleObject" Target="../embeddings/oleObject37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7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639763" y="156527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07503" y="279558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7503" y="279558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504507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122396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00113" y="127952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27952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00113" y="2181225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181225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309938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309938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0563" y="2193925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2193925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500563" y="3309938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3309938"/>
                        <a:ext cx="3376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268413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0" y="4566285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68642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622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41825" y="3487738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825" y="3487738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1893888" y="908050"/>
          <a:ext cx="64992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3888" y="908050"/>
                        <a:ext cx="6499225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2519363" y="2538413"/>
          <a:ext cx="57261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9363" y="2538413"/>
                        <a:ext cx="5726112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13360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900113" y="348615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900113" y="406241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900113" y="471011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  <p:bldP spid="333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7732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4645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4645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对象 350219"/>
          <p:cNvGraphicFramePr/>
          <p:nvPr/>
        </p:nvGraphicFramePr>
        <p:xfrm>
          <a:off x="573088" y="1700213"/>
          <a:ext cx="44418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3" imgW="1751330" imgH="254000" progId="Equation.DSMT4">
                  <p:embed/>
                </p:oleObj>
              </mc:Choice>
              <mc:Fallback>
                <p:oleObj name="" r:id="rId3" imgW="1751330" imgH="2540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8" y="1700213"/>
                        <a:ext cx="44418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5" imgW="1497330" imgH="254000" progId="Equation.DSMT4">
                  <p:embed/>
                </p:oleObj>
              </mc:Choice>
              <mc:Fallback>
                <p:oleObj name="" r:id="rId5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9" imgW="1332230" imgH="254000" progId="Equation.DSMT4">
                  <p:embed/>
                </p:oleObj>
              </mc:Choice>
              <mc:Fallback>
                <p:oleObj name="" r:id="rId9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11" imgW="1141730" imgH="254000" progId="Equation.DSMT4">
                  <p:embed/>
                </p:oleObj>
              </mc:Choice>
              <mc:Fallback>
                <p:oleObj name="" r:id="rId11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3" imgW="1459865" imgH="913765" progId="Equation.DSMT4">
                    <p:embed/>
                  </p:oleObj>
                </mc:Choice>
                <mc:Fallback>
                  <p:oleObj name="" r:id="rId13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142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endParaRPr lang="zh-CN" altLang="en-US" sz="280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08450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08450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6834" name="矩形 376833"/>
          <p:cNvSpPr/>
          <p:nvPr/>
        </p:nvSpPr>
        <p:spPr>
          <a:xfrm>
            <a:off x="539750" y="3860800"/>
            <a:ext cx="80692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满足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就称为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逆矩阵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6835" name="矩形 376834"/>
          <p:cNvSpPr/>
          <p:nvPr/>
        </p:nvSpPr>
        <p:spPr>
          <a:xfrm>
            <a:off x="468313" y="2276475"/>
            <a:ext cx="84963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级方阵矩阵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可逆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级方阵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，使得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这里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级单位矩阵。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00338" y="105251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6837" name="矩形 376836"/>
          <p:cNvSpPr/>
          <p:nvPr/>
        </p:nvSpPr>
        <p:spPr>
          <a:xfrm>
            <a:off x="468313" y="23495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7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6838" name="矩形 376837"/>
          <p:cNvSpPr/>
          <p:nvPr/>
        </p:nvSpPr>
        <p:spPr>
          <a:xfrm>
            <a:off x="539750" y="39338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8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6839" name="矩形 376838"/>
          <p:cNvSpPr/>
          <p:nvPr/>
        </p:nvSpPr>
        <p:spPr>
          <a:xfrm>
            <a:off x="468313" y="1700213"/>
            <a:ext cx="324008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、矩阵的逆的定义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76840" name="文本框 376839"/>
          <p:cNvSpPr txBox="1"/>
          <p:nvPr/>
        </p:nvSpPr>
        <p:spPr>
          <a:xfrm>
            <a:off x="468313" y="5229225"/>
            <a:ext cx="8208962" cy="903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由矩阵乘法法则，只有方阵才有逆矩阵；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）若  是可逆矩阵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它的逆矩阵是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唯一的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76841" name="对象 376840"/>
          <p:cNvGraphicFramePr/>
          <p:nvPr/>
        </p:nvGraphicFramePr>
        <p:xfrm>
          <a:off x="2000250" y="5756275"/>
          <a:ext cx="2905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2" imgW="292100" imgH="304800" progId="Equation.3">
                  <p:embed/>
                </p:oleObj>
              </mc:Choice>
              <mc:Fallback>
                <p:oleObj name="" r:id="rId2" imgW="292100" imgH="3048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0250" y="5756275"/>
                        <a:ext cx="2905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35" grpId="0"/>
      <p:bldP spid="376836" grpId="0" animBg="1"/>
      <p:bldP spid="376837" grpId="0"/>
      <p:bldP spid="376838" grpId="0"/>
      <p:bldP spid="376839" grpId="0"/>
      <p:bldP spid="3768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7858" name="文本框 377857"/>
          <p:cNvSpPr txBox="1"/>
          <p:nvPr/>
        </p:nvSpPr>
        <p:spPr>
          <a:xfrm>
            <a:off x="390525" y="112553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7859" name="对象 377858"/>
          <p:cNvGraphicFramePr/>
          <p:nvPr/>
        </p:nvGraphicFramePr>
        <p:xfrm>
          <a:off x="1906588" y="83661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6588" y="83661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对象 377859"/>
          <p:cNvGraphicFramePr/>
          <p:nvPr/>
        </p:nvGraphicFramePr>
        <p:xfrm>
          <a:off x="684213" y="256540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256540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1" name="对象 377860"/>
          <p:cNvGraphicFramePr/>
          <p:nvPr/>
        </p:nvGraphicFramePr>
        <p:xfrm>
          <a:off x="3348038" y="249237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49237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2" name="矩形 377861"/>
          <p:cNvSpPr/>
          <p:nvPr/>
        </p:nvSpPr>
        <p:spPr>
          <a:xfrm>
            <a:off x="395288" y="2852738"/>
            <a:ext cx="324008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、逆矩阵的求法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77863" name="矩形 377862"/>
          <p:cNvSpPr/>
          <p:nvPr/>
        </p:nvSpPr>
        <p:spPr>
          <a:xfrm>
            <a:off x="468313" y="35575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77864" name="对象 377863"/>
          <p:cNvGraphicFramePr/>
          <p:nvPr/>
        </p:nvGraphicFramePr>
        <p:xfrm>
          <a:off x="3492500" y="3068638"/>
          <a:ext cx="302895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7" imgW="3251200" imgH="1612900" progId="Equation.DSMT4">
                  <p:embed/>
                </p:oleObj>
              </mc:Choice>
              <mc:Fallback>
                <p:oleObj name="" r:id="rId7" imgW="3251200" imgH="1612900" progId="Equation.DSMT4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3068638"/>
                        <a:ext cx="3028950" cy="150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矩形 377864"/>
          <p:cNvSpPr/>
          <p:nvPr/>
        </p:nvSpPr>
        <p:spPr>
          <a:xfrm>
            <a:off x="1547813" y="3471863"/>
            <a:ext cx="2379662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443663" y="3500438"/>
            <a:ext cx="27003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494188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7868" name="对象 377867"/>
          <p:cNvGraphicFramePr/>
          <p:nvPr/>
        </p:nvGraphicFramePr>
        <p:xfrm>
          <a:off x="2843213" y="4508500"/>
          <a:ext cx="333692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9" imgW="3581400" imgH="1612900" progId="Equation.DSMT4">
                  <p:embed/>
                </p:oleObj>
              </mc:Choice>
              <mc:Fallback>
                <p:oleObj name="" r:id="rId9" imgW="3581400" imgH="1612900" progId="Equation.DSMT4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213" y="4508500"/>
                        <a:ext cx="3336925" cy="150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9" name="矩形 377868"/>
          <p:cNvSpPr/>
          <p:nvPr/>
        </p:nvSpPr>
        <p:spPr>
          <a:xfrm>
            <a:off x="6084888" y="4868863"/>
            <a:ext cx="33115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62" grpId="0"/>
      <p:bldP spid="377863" grpId="0"/>
      <p:bldP spid="377865" grpId="0"/>
      <p:bldP spid="377866" grpId="0"/>
      <p:bldP spid="377867" grpId="0"/>
      <p:bldP spid="3778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557338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557338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34950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886" name="矩形 378885"/>
          <p:cNvSpPr/>
          <p:nvPr/>
        </p:nvSpPr>
        <p:spPr>
          <a:xfrm>
            <a:off x="395288" y="48688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4868863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5016500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80365" imgH="317500" progId="Equation.DSMT4">
                  <p:embed/>
                </p:oleObj>
              </mc:Choice>
              <mc:Fallback>
                <p:oleObj name="" r:id="rId3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0213" y="5016500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5516563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2222500" imgH="749300" progId="Equation.DSMT4">
                  <p:embed/>
                </p:oleObj>
              </mc:Choice>
              <mc:Fallback>
                <p:oleObj name="" r:id="rId5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5516563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5632450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2475230" imgH="571500" progId="Equation.DSMT4">
                  <p:embed/>
                </p:oleObj>
              </mc:Choice>
              <mc:Fallback>
                <p:oleObj name="" r:id="rId7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538" y="5632450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  <p:bldP spid="378886" grpId="0"/>
      <p:bldP spid="3788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50180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1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11" name="对象 379910"/>
          <p:cNvGraphicFramePr/>
          <p:nvPr/>
        </p:nvGraphicFramePr>
        <p:xfrm>
          <a:off x="684213" y="2938463"/>
          <a:ext cx="7637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058160" imgH="254000" progId="Equation.DSMT4">
                  <p:embed/>
                </p:oleObj>
              </mc:Choice>
              <mc:Fallback>
                <p:oleObj name="" r:id="rId7" imgW="3058160" imgH="254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2938463"/>
                        <a:ext cx="7637462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12" name="组合 379911"/>
          <p:cNvGrpSpPr/>
          <p:nvPr/>
        </p:nvGrpSpPr>
        <p:grpSpPr>
          <a:xfrm>
            <a:off x="2549525" y="3467100"/>
            <a:ext cx="2527300" cy="528638"/>
            <a:chOff x="1632" y="1947"/>
            <a:chExt cx="1592" cy="333"/>
          </a:xfrm>
        </p:grpSpPr>
        <p:graphicFrame>
          <p:nvGraphicFramePr>
            <p:cNvPr id="50184" name="对象 379912"/>
            <p:cNvGraphicFramePr/>
            <p:nvPr/>
          </p:nvGraphicFramePr>
          <p:xfrm>
            <a:off x="1632" y="1968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485265" imgH="495300" progId="Equation.3">
                    <p:embed/>
                  </p:oleObj>
                </mc:Choice>
                <mc:Fallback>
                  <p:oleObj name="" r:id="rId9" imgW="1485265" imgH="4953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2" y="1968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5" name="组合 379913"/>
            <p:cNvGrpSpPr/>
            <p:nvPr/>
          </p:nvGrpSpPr>
          <p:grpSpPr>
            <a:xfrm>
              <a:off x="1680" y="2016"/>
              <a:ext cx="378" cy="192"/>
              <a:chOff x="1680" y="2016"/>
              <a:chExt cx="378" cy="192"/>
            </a:xfrm>
          </p:grpSpPr>
          <p:graphicFrame>
            <p:nvGraphicFramePr>
              <p:cNvPr id="50186" name="对象 379914"/>
              <p:cNvGraphicFramePr/>
              <p:nvPr/>
            </p:nvGraphicFramePr>
            <p:xfrm>
              <a:off x="1680" y="2016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11" imgW="292100" imgH="304800" progId="Equation.3">
                      <p:embed/>
                    </p:oleObj>
                  </mc:Choice>
                  <mc:Fallback>
                    <p:oleObj name="" r:id="rId11" imgW="292100" imgH="3048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0" y="2016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7" name="对象 379915"/>
              <p:cNvGraphicFramePr/>
              <p:nvPr/>
            </p:nvGraphicFramePr>
            <p:xfrm>
              <a:off x="1845" y="2027"/>
              <a:ext cx="2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3" imgW="292100" imgH="292100" progId="Equation.3">
                      <p:embed/>
                    </p:oleObj>
                  </mc:Choice>
                  <mc:Fallback>
                    <p:oleObj name="" r:id="rId13" imgW="292100" imgH="2921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45" y="2027"/>
                            <a:ext cx="213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188" name="组合 379916"/>
            <p:cNvGrpSpPr/>
            <p:nvPr/>
          </p:nvGrpSpPr>
          <p:grpSpPr>
            <a:xfrm>
              <a:off x="2496" y="1947"/>
              <a:ext cx="728" cy="261"/>
              <a:chOff x="2752" y="1995"/>
              <a:chExt cx="728" cy="261"/>
            </a:xfrm>
          </p:grpSpPr>
          <p:graphicFrame>
            <p:nvGraphicFramePr>
              <p:cNvPr id="50189" name="对象 379917"/>
              <p:cNvGraphicFramePr/>
              <p:nvPr/>
            </p:nvGraphicFramePr>
            <p:xfrm>
              <a:off x="2752" y="1995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15" imgW="405765" imgH="380365" progId="Equation.3">
                      <p:embed/>
                    </p:oleObj>
                  </mc:Choice>
                  <mc:Fallback>
                    <p:oleObj name="" r:id="rId15" imgW="405765" imgH="380365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52" y="1995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0" name="对象 379918"/>
              <p:cNvGraphicFramePr/>
              <p:nvPr/>
            </p:nvGraphicFramePr>
            <p:xfrm>
              <a:off x="2928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7" imgW="266065" imgH="380365" progId="Equation.3">
                      <p:embed/>
                    </p:oleObj>
                  </mc:Choice>
                  <mc:Fallback>
                    <p:oleObj name="" r:id="rId17" imgW="266065" imgH="38036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928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1" name="对象 379919"/>
              <p:cNvGraphicFramePr/>
              <p:nvPr/>
            </p:nvGraphicFramePr>
            <p:xfrm>
              <a:off x="3312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9" imgW="266065" imgH="380365" progId="Equation.3">
                      <p:embed/>
                    </p:oleObj>
                  </mc:Choice>
                  <mc:Fallback>
                    <p:oleObj name="" r:id="rId19" imgW="266065" imgH="380365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312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2" name="对象 379920"/>
              <p:cNvGraphicFramePr/>
              <p:nvPr/>
            </p:nvGraphicFramePr>
            <p:xfrm>
              <a:off x="3120" y="206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1" imgW="292100" imgH="304800" progId="Equation.3">
                      <p:embed/>
                    </p:oleObj>
                  </mc:Choice>
                  <mc:Fallback>
                    <p:oleObj name="" r:id="rId21" imgW="292100" imgH="3048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206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922" name="组合 379921"/>
          <p:cNvGrpSpPr/>
          <p:nvPr/>
        </p:nvGrpSpPr>
        <p:grpSpPr>
          <a:xfrm>
            <a:off x="1309688" y="4073525"/>
            <a:ext cx="4991100" cy="508000"/>
            <a:chOff x="720" y="480"/>
            <a:chExt cx="3144" cy="320"/>
          </a:xfrm>
        </p:grpSpPr>
        <p:graphicFrame>
          <p:nvGraphicFramePr>
            <p:cNvPr id="50194" name="对象 379922"/>
            <p:cNvGraphicFramePr/>
            <p:nvPr/>
          </p:nvGraphicFramePr>
          <p:xfrm>
            <a:off x="720" y="480"/>
            <a:ext cx="31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2" imgW="5204460" imgH="495300" progId="Equation.3">
                    <p:embed/>
                  </p:oleObj>
                </mc:Choice>
                <mc:Fallback>
                  <p:oleObj name="" r:id="rId22" imgW="5204460" imgH="495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0" y="480"/>
                          <a:ext cx="312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对象 379923"/>
            <p:cNvGraphicFramePr/>
            <p:nvPr/>
          </p:nvGraphicFramePr>
          <p:xfrm>
            <a:off x="1392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4" imgW="368300" imgH="419100" progId="Equation.3">
                    <p:embed/>
                  </p:oleObj>
                </mc:Choice>
                <mc:Fallback>
                  <p:oleObj name="" r:id="rId24" imgW="368300" imgH="4191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对象 379924"/>
            <p:cNvGraphicFramePr/>
            <p:nvPr/>
          </p:nvGraphicFramePr>
          <p:xfrm>
            <a:off x="2112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6" imgW="457200" imgH="431800" progId="Equation.3">
                    <p:embed/>
                  </p:oleObj>
                </mc:Choice>
                <mc:Fallback>
                  <p:oleObj name="" r:id="rId26" imgW="457200" imgH="431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对象 379925"/>
            <p:cNvGraphicFramePr/>
            <p:nvPr/>
          </p:nvGraphicFramePr>
          <p:xfrm>
            <a:off x="2928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8" imgW="266065" imgH="380365" progId="Equation.3">
                    <p:embed/>
                  </p:oleObj>
                </mc:Choice>
                <mc:Fallback>
                  <p:oleObj name="" r:id="rId28" imgW="266065" imgH="38036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28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对象 379926"/>
            <p:cNvGraphicFramePr/>
            <p:nvPr/>
          </p:nvGraphicFramePr>
          <p:xfrm>
            <a:off x="2736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9" imgW="457200" imgH="431800" progId="Equation.3">
                    <p:embed/>
                  </p:oleObj>
                </mc:Choice>
                <mc:Fallback>
                  <p:oleObj name="" r:id="rId29" imgW="457200" imgH="431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对象 379927"/>
            <p:cNvGraphicFramePr/>
            <p:nvPr/>
          </p:nvGraphicFramePr>
          <p:xfrm>
            <a:off x="3696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1" imgW="266065" imgH="380365" progId="Equation.3">
                    <p:embed/>
                  </p:oleObj>
                </mc:Choice>
                <mc:Fallback>
                  <p:oleObj name="" r:id="rId31" imgW="266065" imgH="3803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696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0" name="对象 379928"/>
            <p:cNvGraphicFramePr/>
            <p:nvPr/>
          </p:nvGraphicFramePr>
          <p:xfrm>
            <a:off x="3504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3" imgW="368300" imgH="419100" progId="Equation.3">
                    <p:embed/>
                  </p:oleObj>
                </mc:Choice>
                <mc:Fallback>
                  <p:oleObj name="" r:id="rId33" imgW="368300" imgH="4191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5" imgW="2767330" imgH="342900" progId="Equation.DSMT4">
                  <p:embed/>
                </p:oleObj>
              </mc:Choice>
              <mc:Fallback>
                <p:oleObj name="" r:id="rId35" imgW="2767330" imgH="342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381625"/>
          <a:ext cx="5041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7" imgW="1878965" imgH="292100" progId="Equation.DSMT4">
                  <p:embed/>
                </p:oleObj>
              </mc:Choice>
              <mc:Fallback>
                <p:oleObj name="" r:id="rId37" imgW="1878965" imgH="2921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625" y="5381625"/>
                        <a:ext cx="50419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1052513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11096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80932" name="组合 380931"/>
          <p:cNvGrpSpPr/>
          <p:nvPr/>
        </p:nvGrpSpPr>
        <p:grpSpPr>
          <a:xfrm>
            <a:off x="395288" y="2205038"/>
            <a:ext cx="6267450" cy="1511300"/>
            <a:chOff x="249" y="1389"/>
            <a:chExt cx="3948" cy="952"/>
          </a:xfrm>
        </p:grpSpPr>
        <p:sp>
          <p:nvSpPr>
            <p:cNvPr id="51204" name="矩形 380932"/>
            <p:cNvSpPr/>
            <p:nvPr/>
          </p:nvSpPr>
          <p:spPr>
            <a:xfrm>
              <a:off x="249" y="1697"/>
              <a:ext cx="39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求方阵              的逆矩阵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1205" name="对象 380933"/>
            <p:cNvGraphicFramePr/>
            <p:nvPr/>
          </p:nvGraphicFramePr>
          <p:xfrm>
            <a:off x="1610" y="1389"/>
            <a:ext cx="14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" name="" r:id="rId1" imgW="2222500" imgH="1511300" progId="Equation.3">
                    <p:embed/>
                  </p:oleObj>
                </mc:Choice>
                <mc:Fallback>
                  <p:oleObj name="" r:id="rId1" imgW="2222500" imgH="1511300" progId="Equation.3">
                    <p:embed/>
                    <p:pic>
                      <p:nvPicPr>
                        <p:cNvPr id="0" name="图片 335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0" y="1389"/>
                          <a:ext cx="1400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0935" name="文本框 380934"/>
          <p:cNvSpPr txBox="1"/>
          <p:nvPr/>
        </p:nvSpPr>
        <p:spPr>
          <a:xfrm>
            <a:off x="287338" y="35004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0936" name="对象 380935"/>
          <p:cNvGraphicFramePr/>
          <p:nvPr/>
        </p:nvGraphicFramePr>
        <p:xfrm>
          <a:off x="890588" y="3429000"/>
          <a:ext cx="3184525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3" imgW="1193165" imgH="711200" progId="Equation.DSMT4">
                  <p:embed/>
                </p:oleObj>
              </mc:Choice>
              <mc:Fallback>
                <p:oleObj name="" r:id="rId3" imgW="1193165" imgH="711200" progId="Equation.DSMT4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588" y="3429000"/>
                        <a:ext cx="3184525" cy="189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7" name="对象 380936"/>
          <p:cNvGraphicFramePr/>
          <p:nvPr/>
        </p:nvGraphicFramePr>
        <p:xfrm>
          <a:off x="3978275" y="4076700"/>
          <a:ext cx="1116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5" imgW="393065" imgH="203200" progId="Equation.DSMT4">
                  <p:embed/>
                </p:oleObj>
              </mc:Choice>
              <mc:Fallback>
                <p:oleObj name="" r:id="rId5" imgW="393065" imgH="203200" progId="Equation.DSMT4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8275" y="4076700"/>
                        <a:ext cx="11160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8" name="对象 380937"/>
          <p:cNvGraphicFramePr/>
          <p:nvPr/>
        </p:nvGraphicFramePr>
        <p:xfrm>
          <a:off x="5221288" y="40767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7" imgW="1727200" imgH="469900" progId="Equation.3">
                  <p:embed/>
                </p:oleObj>
              </mc:Choice>
              <mc:Fallback>
                <p:oleObj name="" r:id="rId7" imgW="1727200" imgH="4699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1288" y="4076700"/>
                        <a:ext cx="172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9" name="对象 380938"/>
          <p:cNvGraphicFramePr/>
          <p:nvPr/>
        </p:nvGraphicFramePr>
        <p:xfrm>
          <a:off x="611188" y="5259388"/>
          <a:ext cx="227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9" imgW="2273300" imgH="977900" progId="Equation.3">
                  <p:embed/>
                </p:oleObj>
              </mc:Choice>
              <mc:Fallback>
                <p:oleObj name="" r:id="rId9" imgW="2273300" imgH="9779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5259388"/>
                        <a:ext cx="2273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0" name="对象 380939"/>
          <p:cNvGraphicFramePr/>
          <p:nvPr/>
        </p:nvGraphicFramePr>
        <p:xfrm>
          <a:off x="3348038" y="5187950"/>
          <a:ext cx="269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11" imgW="2692400" imgH="977900" progId="Equation.3">
                  <p:embed/>
                </p:oleObj>
              </mc:Choice>
              <mc:Fallback>
                <p:oleObj name="" r:id="rId11" imgW="2692400" imgH="9779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8038" y="5187950"/>
                        <a:ext cx="2692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  <p:bldP spid="3809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5" name="文本框 381953"/>
          <p:cNvSpPr txBox="1"/>
          <p:nvPr/>
        </p:nvSpPr>
        <p:spPr>
          <a:xfrm>
            <a:off x="539750" y="1268413"/>
            <a:ext cx="19446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同理可得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1955" name="对象 381954"/>
          <p:cNvGraphicFramePr/>
          <p:nvPr/>
        </p:nvGraphicFramePr>
        <p:xfrm>
          <a:off x="2411413" y="1341438"/>
          <a:ext cx="524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" r:id="rId1" imgW="5242560" imgH="431800" progId="Equation.3">
                  <p:embed/>
                </p:oleObj>
              </mc:Choice>
              <mc:Fallback>
                <p:oleObj name="" r:id="rId1" imgW="5242560" imgH="4318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1341438"/>
                        <a:ext cx="5245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6" name="对象 381955"/>
          <p:cNvGraphicFramePr/>
          <p:nvPr/>
        </p:nvGraphicFramePr>
        <p:xfrm>
          <a:off x="2411413" y="1916113"/>
          <a:ext cx="415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" r:id="rId3" imgW="4150995" imgH="431800" progId="Equation.3">
                  <p:embed/>
                </p:oleObj>
              </mc:Choice>
              <mc:Fallback>
                <p:oleObj name="" r:id="rId3" imgW="4150995" imgH="431800" progId="Equation.3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1916113"/>
                        <a:ext cx="415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对象 381956"/>
          <p:cNvGraphicFramePr/>
          <p:nvPr/>
        </p:nvGraphicFramePr>
        <p:xfrm>
          <a:off x="684213" y="2565400"/>
          <a:ext cx="4292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5" imgW="4292600" imgH="1511300" progId="Equation.3">
                  <p:embed/>
                </p:oleObj>
              </mc:Choice>
              <mc:Fallback>
                <p:oleObj name="" r:id="rId5" imgW="4292600" imgH="1511300" progId="Equation.3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565400"/>
                        <a:ext cx="4292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文本框 381957"/>
          <p:cNvSpPr txBox="1"/>
          <p:nvPr/>
        </p:nvSpPr>
        <p:spPr>
          <a:xfrm>
            <a:off x="573088" y="40052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故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1959" name="对象 381958"/>
          <p:cNvGraphicFramePr/>
          <p:nvPr/>
        </p:nvGraphicFramePr>
        <p:xfrm>
          <a:off x="900113" y="4733925"/>
          <a:ext cx="170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7" imgW="1701800" imgH="927100" progId="Equation.3">
                  <p:embed/>
                </p:oleObj>
              </mc:Choice>
              <mc:Fallback>
                <p:oleObj name="" r:id="rId7" imgW="1701800" imgH="9271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4733925"/>
                        <a:ext cx="1701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0" name="对象 381959"/>
          <p:cNvGraphicFramePr/>
          <p:nvPr/>
        </p:nvGraphicFramePr>
        <p:xfrm>
          <a:off x="2700338" y="4365625"/>
          <a:ext cx="292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9" imgW="2921000" imgH="1511300" progId="Equation.3">
                  <p:embed/>
                </p:oleObj>
              </mc:Choice>
              <mc:Fallback>
                <p:oleObj name="" r:id="rId9" imgW="2921000" imgH="15113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0338" y="4365625"/>
                        <a:ext cx="29210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1" name="对象 381960"/>
          <p:cNvGraphicFramePr/>
          <p:nvPr/>
        </p:nvGraphicFramePr>
        <p:xfrm>
          <a:off x="5637213" y="4292600"/>
          <a:ext cx="3111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" r:id="rId11" imgW="3111500" imgH="1511300" progId="Equation.3">
                  <p:embed/>
                </p:oleObj>
              </mc:Choice>
              <mc:Fallback>
                <p:oleObj name="" r:id="rId11" imgW="3111500" imgH="1511300" progId="Equation.3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7213" y="4292600"/>
                        <a:ext cx="31115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2978" name="对象 382977"/>
          <p:cNvGraphicFramePr/>
          <p:nvPr/>
        </p:nvGraphicFramePr>
        <p:xfrm>
          <a:off x="1619250" y="1628775"/>
          <a:ext cx="2311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311400" imgH="1511300" progId="Equation.3">
                  <p:embed/>
                </p:oleObj>
              </mc:Choice>
              <mc:Fallback>
                <p:oleObj name="" r:id="rId1" imgW="2311400" imgH="151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628775"/>
                        <a:ext cx="23114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79" name="对象 382978"/>
          <p:cNvGraphicFramePr/>
          <p:nvPr/>
        </p:nvGraphicFramePr>
        <p:xfrm>
          <a:off x="4427538" y="1628775"/>
          <a:ext cx="2959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959100" imgH="1511300" progId="Equation.3">
                  <p:embed/>
                </p:oleObj>
              </mc:Choice>
              <mc:Fallback>
                <p:oleObj name="" r:id="rId3" imgW="2959100" imgH="151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1628775"/>
                        <a:ext cx="29591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文本框 382979"/>
          <p:cNvSpPr txBox="1"/>
          <p:nvPr/>
        </p:nvSpPr>
        <p:spPr>
          <a:xfrm>
            <a:off x="611188" y="31416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2981" name="对象 382980"/>
          <p:cNvGraphicFramePr/>
          <p:nvPr/>
        </p:nvGraphicFramePr>
        <p:xfrm>
          <a:off x="1547813" y="3603625"/>
          <a:ext cx="2146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5" imgW="2146300" imgH="1625600" progId="Equation.3">
                  <p:embed/>
                </p:oleObj>
              </mc:Choice>
              <mc:Fallback>
                <p:oleObj name="" r:id="rId5" imgW="2146300" imgH="16256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3603625"/>
                        <a:ext cx="21463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2" name="对象 382981"/>
          <p:cNvGraphicFramePr/>
          <p:nvPr/>
        </p:nvGraphicFramePr>
        <p:xfrm>
          <a:off x="3779838" y="3603625"/>
          <a:ext cx="2273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7" imgW="2273300" imgH="1625600" progId="Equation.3">
                  <p:embed/>
                </p:oleObj>
              </mc:Choice>
              <mc:Fallback>
                <p:oleObj name="" r:id="rId7" imgW="2273300" imgH="16256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9838" y="3603625"/>
                        <a:ext cx="22733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对象 382982"/>
          <p:cNvGraphicFramePr/>
          <p:nvPr/>
        </p:nvGraphicFramePr>
        <p:xfrm>
          <a:off x="534988" y="1052513"/>
          <a:ext cx="82851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9" imgW="3297555" imgH="215900" progId="Equation.DSMT4">
                  <p:embed/>
                </p:oleObj>
              </mc:Choice>
              <mc:Fallback>
                <p:oleObj name="" r:id="rId9" imgW="3297555" imgH="215900" progId="Equation.DSMT4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4988" y="1052513"/>
                        <a:ext cx="828516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文本框 382983"/>
          <p:cNvSpPr txBox="1"/>
          <p:nvPr/>
        </p:nvSpPr>
        <p:spPr>
          <a:xfrm>
            <a:off x="468313" y="1052513"/>
            <a:ext cx="7191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82985" name="对象 382984"/>
          <p:cNvGraphicFramePr/>
          <p:nvPr/>
        </p:nvGraphicFramePr>
        <p:xfrm>
          <a:off x="6156325" y="4265613"/>
          <a:ext cx="520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11" imgW="520065" imgH="317500" progId="Equation.3">
                  <p:embed/>
                </p:oleObj>
              </mc:Choice>
              <mc:Fallback>
                <p:oleObj name="" r:id="rId11" imgW="520065" imgH="3175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6325" y="4265613"/>
                        <a:ext cx="5207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对象 382985"/>
          <p:cNvGraphicFramePr/>
          <p:nvPr/>
        </p:nvGraphicFramePr>
        <p:xfrm>
          <a:off x="6796088" y="42846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13" imgW="584200" imgH="368300" progId="Equation.3">
                  <p:embed/>
                </p:oleObj>
              </mc:Choice>
              <mc:Fallback>
                <p:oleObj name="" r:id="rId13" imgW="584200" imgH="3683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96088" y="4284663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7" name="对象 382986"/>
          <p:cNvGraphicFramePr/>
          <p:nvPr/>
        </p:nvGraphicFramePr>
        <p:xfrm>
          <a:off x="2268538" y="5516563"/>
          <a:ext cx="1905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15" imgW="1903095" imgH="405765" progId="Equation.3">
                  <p:embed/>
                </p:oleObj>
              </mc:Choice>
              <mc:Fallback>
                <p:oleObj name="" r:id="rId15" imgW="1903095" imgH="405765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8538" y="5516563"/>
                        <a:ext cx="1905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4002" name="对象 384001"/>
          <p:cNvGraphicFramePr/>
          <p:nvPr/>
        </p:nvGraphicFramePr>
        <p:xfrm>
          <a:off x="539750" y="1587500"/>
          <a:ext cx="2638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1" imgW="2959100" imgH="977900" progId="Equation.3">
                  <p:embed/>
                </p:oleObj>
              </mc:Choice>
              <mc:Fallback>
                <p:oleObj name="" r:id="rId1" imgW="2959100" imgH="9779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587500"/>
                        <a:ext cx="26384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对象 384002"/>
          <p:cNvGraphicFramePr/>
          <p:nvPr/>
        </p:nvGraphicFramePr>
        <p:xfrm>
          <a:off x="3348038" y="1587500"/>
          <a:ext cx="2381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3" imgW="2692400" imgH="977900" progId="Equation.3">
                  <p:embed/>
                </p:oleObj>
              </mc:Choice>
              <mc:Fallback>
                <p:oleObj name="" r:id="rId3" imgW="2692400" imgH="9779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1587500"/>
                        <a:ext cx="238125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对象 384003"/>
          <p:cNvGraphicFramePr/>
          <p:nvPr/>
        </p:nvGraphicFramePr>
        <p:xfrm>
          <a:off x="6084888" y="1557338"/>
          <a:ext cx="2198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5" imgW="2273300" imgH="977900" progId="Equation.3">
                  <p:embed/>
                </p:oleObj>
              </mc:Choice>
              <mc:Fallback>
                <p:oleObj name="" r:id="rId5" imgW="2273300" imgH="9779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888" y="1557338"/>
                        <a:ext cx="2198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对象 384004"/>
          <p:cNvGraphicFramePr/>
          <p:nvPr/>
        </p:nvGraphicFramePr>
        <p:xfrm>
          <a:off x="539750" y="2867025"/>
          <a:ext cx="7519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7" imgW="7518400" imgH="1066800" progId="Equation.3">
                  <p:embed/>
                </p:oleObj>
              </mc:Choice>
              <mc:Fallback>
                <p:oleObj name="" r:id="rId7" imgW="7518400" imgH="10668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2867025"/>
                        <a:ext cx="751998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6" name="对象 384005"/>
          <p:cNvGraphicFramePr/>
          <p:nvPr/>
        </p:nvGraphicFramePr>
        <p:xfrm>
          <a:off x="460375" y="4124325"/>
          <a:ext cx="40465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9" imgW="5003800" imgH="1536700" progId="Equation.3">
                  <p:embed/>
                </p:oleObj>
              </mc:Choice>
              <mc:Fallback>
                <p:oleObj name="" r:id="rId9" imgW="5003800" imgH="15367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375" y="4124325"/>
                        <a:ext cx="4046538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7" name="对象 384006"/>
          <p:cNvGraphicFramePr/>
          <p:nvPr/>
        </p:nvGraphicFramePr>
        <p:xfrm>
          <a:off x="4565650" y="4108450"/>
          <a:ext cx="317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1" imgW="3175000" imgH="1625600" progId="Equation.3">
                  <p:embed/>
                </p:oleObj>
              </mc:Choice>
              <mc:Fallback>
                <p:oleObj name="" r:id="rId11" imgW="3175000" imgH="16256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65650" y="4108450"/>
                        <a:ext cx="317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5026" name="对象 385025"/>
          <p:cNvGraphicFramePr/>
          <p:nvPr/>
        </p:nvGraphicFramePr>
        <p:xfrm>
          <a:off x="827088" y="908050"/>
          <a:ext cx="3556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556000" imgH="1625600" progId="Equation.3">
                  <p:embed/>
                </p:oleObj>
              </mc:Choice>
              <mc:Fallback>
                <p:oleObj name="" r:id="rId1" imgW="3556000" imgH="1625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908050"/>
                        <a:ext cx="3556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7" name="对象 385026"/>
          <p:cNvGraphicFramePr/>
          <p:nvPr/>
        </p:nvGraphicFramePr>
        <p:xfrm>
          <a:off x="4427538" y="154781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584200" imgH="368300" progId="Equation.3">
                  <p:embed/>
                </p:oleObj>
              </mc:Choice>
              <mc:Fallback>
                <p:oleObj name="" r:id="rId3" imgW="584200" imgH="368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1547813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8" name="对象 385027"/>
          <p:cNvGraphicFramePr/>
          <p:nvPr/>
        </p:nvGraphicFramePr>
        <p:xfrm>
          <a:off x="5148263" y="1484313"/>
          <a:ext cx="2057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903095" imgH="405765" progId="Equation.3">
                  <p:embed/>
                </p:oleObj>
              </mc:Choice>
              <mc:Fallback>
                <p:oleObj name="" r:id="rId5" imgW="1903095" imgH="4057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484313"/>
                        <a:ext cx="20574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9" name="对象 385028"/>
          <p:cNvGraphicFramePr/>
          <p:nvPr/>
        </p:nvGraphicFramePr>
        <p:xfrm>
          <a:off x="2286000" y="3733800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741930" imgH="444500" progId="Equation.3">
                  <p:embed/>
                </p:oleObj>
              </mc:Choice>
              <mc:Fallback>
                <p:oleObj name="" r:id="rId7" imgW="2741930" imgH="444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733800"/>
                        <a:ext cx="2743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0" name="对象 385029"/>
          <p:cNvGraphicFramePr/>
          <p:nvPr/>
        </p:nvGraphicFramePr>
        <p:xfrm>
          <a:off x="2286000" y="4572000"/>
          <a:ext cx="2565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2565400" imgH="419100" progId="Equation.3">
                  <p:embed/>
                </p:oleObj>
              </mc:Choice>
              <mc:Fallback>
                <p:oleObj name="" r:id="rId9" imgW="2565400" imgH="419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4572000"/>
                        <a:ext cx="25654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1" name="对象 385030"/>
          <p:cNvGraphicFramePr/>
          <p:nvPr/>
        </p:nvGraphicFramePr>
        <p:xfrm>
          <a:off x="4641850" y="5505450"/>
          <a:ext cx="1358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434465" imgH="444500" progId="Equation.3">
                  <p:embed/>
                </p:oleObj>
              </mc:Choice>
              <mc:Fallback>
                <p:oleObj name="" r:id="rId11" imgW="1434465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1850" y="5505450"/>
                        <a:ext cx="13589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2" name="对象 385031"/>
          <p:cNvGraphicFramePr/>
          <p:nvPr/>
        </p:nvGraphicFramePr>
        <p:xfrm>
          <a:off x="5029200" y="4343400"/>
          <a:ext cx="231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2311400" imgH="825500" progId="Equation.3">
                  <p:embed/>
                </p:oleObj>
              </mc:Choice>
              <mc:Fallback>
                <p:oleObj name="" r:id="rId13" imgW="2311400" imgH="825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29200" y="4343400"/>
                        <a:ext cx="2311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3" name="对象 385032"/>
          <p:cNvGraphicFramePr/>
          <p:nvPr/>
        </p:nvGraphicFramePr>
        <p:xfrm>
          <a:off x="2260600" y="5295900"/>
          <a:ext cx="229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2297430" imgH="901065" progId="Equation.3">
                  <p:embed/>
                </p:oleObj>
              </mc:Choice>
              <mc:Fallback>
                <p:oleObj name="" r:id="rId15" imgW="2297430" imgH="9010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0600" y="5295900"/>
                        <a:ext cx="2298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4" name="对象 385033"/>
          <p:cNvGraphicFramePr/>
          <p:nvPr/>
        </p:nvGraphicFramePr>
        <p:xfrm>
          <a:off x="-109537" y="2767013"/>
          <a:ext cx="89296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3454400" imgH="228600" progId="Equation.DSMT4">
                  <p:embed/>
                </p:oleObj>
              </mc:Choice>
              <mc:Fallback>
                <p:oleObj name="" r:id="rId17" imgW="34544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-109537" y="2767013"/>
                        <a:ext cx="8929687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5" name="矩形 385034"/>
          <p:cNvSpPr/>
          <p:nvPr/>
        </p:nvSpPr>
        <p:spPr>
          <a:xfrm>
            <a:off x="395288" y="2765425"/>
            <a:ext cx="10080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85036" name="对象 385035"/>
          <p:cNvGraphicFramePr/>
          <p:nvPr/>
        </p:nvGraphicFramePr>
        <p:xfrm>
          <a:off x="6248400" y="5486400"/>
          <a:ext cx="15351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1421765" imgH="381000" progId="Equation.3">
                  <p:embed/>
                </p:oleObj>
              </mc:Choice>
              <mc:Fallback>
                <p:oleObj name="" r:id="rId19" imgW="1421765" imgH="381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48400" y="5486400"/>
                        <a:ext cx="1535113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037" name="组合 385036"/>
          <p:cNvGrpSpPr/>
          <p:nvPr/>
        </p:nvGrpSpPr>
        <p:grpSpPr>
          <a:xfrm>
            <a:off x="5715000" y="3733800"/>
            <a:ext cx="1600200" cy="1524000"/>
            <a:chOff x="3600" y="2352"/>
            <a:chExt cx="1008" cy="960"/>
          </a:xfrm>
        </p:grpSpPr>
        <p:sp>
          <p:nvSpPr>
            <p:cNvPr id="55309" name="椭圆 385037"/>
            <p:cNvSpPr/>
            <p:nvPr/>
          </p:nvSpPr>
          <p:spPr>
            <a:xfrm>
              <a:off x="3600" y="2688"/>
              <a:ext cx="672" cy="624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5310" name="直接连接符 385038"/>
            <p:cNvSpPr/>
            <p:nvPr/>
          </p:nvSpPr>
          <p:spPr>
            <a:xfrm flipV="1">
              <a:off x="4128" y="2544"/>
              <a:ext cx="144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5311" name="对象 385039"/>
            <p:cNvGraphicFramePr/>
            <p:nvPr/>
          </p:nvGraphicFramePr>
          <p:xfrm>
            <a:off x="4272" y="2352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1" imgW="533400" imgH="381000" progId="Equation.3">
                    <p:embed/>
                  </p:oleObj>
                </mc:Choice>
                <mc:Fallback>
                  <p:oleObj name="" r:id="rId21" imgW="533400" imgH="3810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2352"/>
                          <a:ext cx="33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5041" name="矩形 385040"/>
          <p:cNvSpPr/>
          <p:nvPr/>
        </p:nvSpPr>
        <p:spPr>
          <a:xfrm>
            <a:off x="611188" y="36449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证明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5" grpId="0"/>
      <p:bldP spid="3850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844675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908050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2" name="直接连接符 386051"/>
          <p:cNvSpPr/>
          <p:nvPr/>
        </p:nvSpPr>
        <p:spPr>
          <a:xfrm>
            <a:off x="2590800" y="4654550"/>
            <a:ext cx="19812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6053" name="直接连接符 386052"/>
          <p:cNvSpPr/>
          <p:nvPr/>
        </p:nvSpPr>
        <p:spPr>
          <a:xfrm>
            <a:off x="2514600" y="5645150"/>
            <a:ext cx="2209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86054" name="对象 386053"/>
          <p:cNvGraphicFramePr/>
          <p:nvPr/>
        </p:nvGraphicFramePr>
        <p:xfrm>
          <a:off x="4724400" y="4484688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2" imgW="1155700" imgH="1536700" progId="Equation.3">
                  <p:embed/>
                </p:oleObj>
              </mc:Choice>
              <mc:Fallback>
                <p:oleObj name="" r:id="rId2" imgW="1155700" imgH="15367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4400" y="4484688"/>
                        <a:ext cx="11557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5" name="对象 386054"/>
          <p:cNvGraphicFramePr/>
          <p:nvPr/>
        </p:nvGraphicFramePr>
        <p:xfrm>
          <a:off x="1905000" y="4192588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4" imgW="2755900" imgH="2044700" progId="Equation.3">
                  <p:embed/>
                </p:oleObj>
              </mc:Choice>
              <mc:Fallback>
                <p:oleObj name="" r:id="rId4" imgW="2755900" imgH="20447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4192588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6" name="矩形 386055"/>
          <p:cNvSpPr/>
          <p:nvPr/>
        </p:nvSpPr>
        <p:spPr>
          <a:xfrm>
            <a:off x="323850" y="4581525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animBg="1"/>
      <p:bldP spid="3860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7074" name="直接连接符 387073"/>
          <p:cNvSpPr/>
          <p:nvPr/>
        </p:nvSpPr>
        <p:spPr>
          <a:xfrm>
            <a:off x="2133600" y="1600200"/>
            <a:ext cx="2286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7075" name="直接连接符 387074"/>
          <p:cNvSpPr/>
          <p:nvPr/>
        </p:nvSpPr>
        <p:spPr>
          <a:xfrm>
            <a:off x="3276600" y="1125538"/>
            <a:ext cx="0" cy="194468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57347" name="对象 387075"/>
          <p:cNvGraphicFramePr/>
          <p:nvPr/>
        </p:nvGraphicFramePr>
        <p:xfrm>
          <a:off x="1547813" y="1052513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1" imgW="2755900" imgH="2044700" progId="Equation.DSMT4">
                  <p:embed/>
                </p:oleObj>
              </mc:Choice>
              <mc:Fallback>
                <p:oleObj name="" r:id="rId1" imgW="2755900" imgH="20447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052513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对象 387076"/>
          <p:cNvGraphicFramePr/>
          <p:nvPr/>
        </p:nvGraphicFramePr>
        <p:xfrm>
          <a:off x="4356100" y="1609725"/>
          <a:ext cx="16557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3" imgW="1866265" imgH="989965" progId="Equation.3">
                  <p:embed/>
                </p:oleObj>
              </mc:Choice>
              <mc:Fallback>
                <p:oleObj name="" r:id="rId3" imgW="1866265" imgH="989965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609725"/>
                        <a:ext cx="16557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对象 387077"/>
          <p:cNvGraphicFramePr/>
          <p:nvPr/>
        </p:nvGraphicFramePr>
        <p:xfrm>
          <a:off x="2133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5" imgW="4038600" imgH="2044700" progId="Equation.3">
                  <p:embed/>
                </p:oleObj>
              </mc:Choice>
              <mc:Fallback>
                <p:oleObj name="" r:id="rId5" imgW="4038600" imgH="20447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对象 387078"/>
          <p:cNvGraphicFramePr/>
          <p:nvPr/>
        </p:nvGraphicFramePr>
        <p:xfrm>
          <a:off x="3124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7" imgW="698500" imgH="419100" progId="Equation.3">
                  <p:embed/>
                </p:oleObj>
              </mc:Choice>
              <mc:Fallback>
                <p:oleObj name="" r:id="rId7" imgW="698500" imgH="4191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对象 387079"/>
          <p:cNvGraphicFramePr/>
          <p:nvPr/>
        </p:nvGraphicFramePr>
        <p:xfrm>
          <a:off x="5715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9" imgW="368300" imgH="419100" progId="Equation.3">
                  <p:embed/>
                </p:oleObj>
              </mc:Choice>
              <mc:Fallback>
                <p:oleObj name="" r:id="rId9" imgW="368300" imgH="419100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081" name="组合 387080"/>
          <p:cNvGrpSpPr/>
          <p:nvPr/>
        </p:nvGrpSpPr>
        <p:grpSpPr>
          <a:xfrm>
            <a:off x="4267200" y="3733800"/>
            <a:ext cx="2374900" cy="876300"/>
            <a:chOff x="2256" y="2352"/>
            <a:chExt cx="1496" cy="552"/>
          </a:xfrm>
        </p:grpSpPr>
        <p:graphicFrame>
          <p:nvGraphicFramePr>
            <p:cNvPr id="57353" name="对象 387081"/>
            <p:cNvGraphicFramePr/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" r:id="rId11" imgW="711200" imgH="419100" progId="Equation.3">
                    <p:embed/>
                  </p:oleObj>
                </mc:Choice>
                <mc:Fallback>
                  <p:oleObj name="" r:id="rId11" imgW="711200" imgH="419100" progId="Equation.3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对象 387082"/>
            <p:cNvGraphicFramePr/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" r:id="rId13" imgW="393700" imgH="419100" progId="Equation.3">
                    <p:embed/>
                  </p:oleObj>
                </mc:Choice>
                <mc:Fallback>
                  <p:oleObj name="" r:id="rId13" imgW="393700" imgH="419100" progId="Equation.3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4" name="组合 387083"/>
          <p:cNvGrpSpPr/>
          <p:nvPr/>
        </p:nvGrpSpPr>
        <p:grpSpPr>
          <a:xfrm>
            <a:off x="3124200" y="4191000"/>
            <a:ext cx="2984500" cy="1485900"/>
            <a:chOff x="1536" y="2640"/>
            <a:chExt cx="1880" cy="936"/>
          </a:xfrm>
        </p:grpSpPr>
        <p:graphicFrame>
          <p:nvGraphicFramePr>
            <p:cNvPr id="57356" name="对象 387084"/>
            <p:cNvGraphicFramePr/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" r:id="rId15" imgW="723900" imgH="1485265" progId="Equation.3">
                    <p:embed/>
                  </p:oleObj>
                </mc:Choice>
                <mc:Fallback>
                  <p:oleObj name="" r:id="rId15" imgW="723900" imgH="1485265" progId="Equation.3">
                    <p:embed/>
                    <p:pic>
                      <p:nvPicPr>
                        <p:cNvPr id="0" name="图片 345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对象 387085"/>
            <p:cNvGraphicFramePr/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" name="" r:id="rId17" imgW="393700" imgH="431800" progId="Equation.3">
                    <p:embed/>
                  </p:oleObj>
                </mc:Choice>
                <mc:Fallback>
                  <p:oleObj name="" r:id="rId17" imgW="393700" imgH="431800" progId="Equation.3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7" name="组合 387086"/>
          <p:cNvGrpSpPr/>
          <p:nvPr/>
        </p:nvGrpSpPr>
        <p:grpSpPr>
          <a:xfrm>
            <a:off x="4267200" y="4191000"/>
            <a:ext cx="2362200" cy="1485900"/>
            <a:chOff x="2256" y="2640"/>
            <a:chExt cx="1488" cy="936"/>
          </a:xfrm>
        </p:grpSpPr>
        <p:graphicFrame>
          <p:nvGraphicFramePr>
            <p:cNvPr id="57359" name="对象 387087"/>
            <p:cNvGraphicFramePr/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8" name="" r:id="rId19" imgW="723900" imgH="1485265" progId="Equation.3">
                    <p:embed/>
                  </p:oleObj>
                </mc:Choice>
                <mc:Fallback>
                  <p:oleObj name="" r:id="rId19" imgW="723900" imgH="1485265" progId="Equation.3">
                    <p:embed/>
                    <p:pic>
                      <p:nvPicPr>
                        <p:cNvPr id="0" name="图片 343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对象 387088"/>
            <p:cNvGraphicFramePr/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" r:id="rId21" imgW="381000" imgH="419100" progId="Equation.3">
                    <p:embed/>
                  </p:oleObj>
                </mc:Choice>
                <mc:Fallback>
                  <p:oleObj name="" r:id="rId21" imgW="381000" imgH="419100" progId="Equation.3">
                    <p:embed/>
                    <p:pic>
                      <p:nvPicPr>
                        <p:cNvPr id="0" name="图片 345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090" name="文本框 387089"/>
          <p:cNvSpPr txBox="1"/>
          <p:nvPr/>
        </p:nvSpPr>
        <p:spPr>
          <a:xfrm>
            <a:off x="914400" y="4267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即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57362" name="矩形 387090"/>
          <p:cNvSpPr/>
          <p:nvPr/>
        </p:nvSpPr>
        <p:spPr>
          <a:xfrm>
            <a:off x="539750" y="12684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  <a:ln/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5" name="对象 393224"/>
          <p:cNvGraphicFramePr/>
          <p:nvPr/>
        </p:nvGraphicFramePr>
        <p:xfrm>
          <a:off x="2771775" y="5516563"/>
          <a:ext cx="3024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2" imgW="1167130" imgH="254000" progId="Equation.DSMT4">
                  <p:embed/>
                </p:oleObj>
              </mc:Choice>
              <mc:Fallback>
                <p:oleObj name="" r:id="rId12" imgW="1167130" imgH="254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5516563"/>
                        <a:ext cx="3024188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4540</Words>
  <Application>WPS 演示</Application>
  <PresentationFormat>在屏幕上显示</PresentationFormat>
  <Paragraphs>602</Paragraphs>
  <Slides>80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372</vt:i4>
      </vt:variant>
      <vt:variant>
        <vt:lpstr>幻灯片标题</vt:lpstr>
      </vt:variant>
      <vt:variant>
        <vt:i4>80</vt:i4>
      </vt:variant>
    </vt:vector>
  </HeadingPairs>
  <TitlesOfParts>
    <vt:vector size="475" baseType="lpstr">
      <vt:lpstr>Arial</vt:lpstr>
      <vt:lpstr>方正书宋_GBK</vt:lpstr>
      <vt:lpstr>Wingdings</vt:lpstr>
      <vt:lpstr>Times New Roman</vt:lpstr>
      <vt:lpstr>宋体</vt:lpstr>
      <vt:lpstr>黑体</vt:lpstr>
      <vt:lpstr>方正姚体</vt:lpstr>
      <vt:lpstr>华文中宋</vt:lpstr>
      <vt:lpstr>华文楷体</vt:lpstr>
      <vt:lpstr>楷体_GB2312</vt:lpstr>
      <vt:lpstr>Comic Sans MS</vt:lpstr>
      <vt:lpstr>苹方-简</vt:lpstr>
      <vt:lpstr>楷体</vt:lpstr>
      <vt:lpstr>微软雅黑</vt:lpstr>
      <vt:lpstr>Arial Unicode MS</vt:lpstr>
      <vt:lpstr>宋体-简</vt:lpstr>
      <vt:lpstr>汉仪书宋二KW</vt:lpstr>
      <vt:lpstr>儷宋 Pro</vt:lpstr>
      <vt:lpstr>DejaVu Sans</vt:lpstr>
      <vt:lpstr>方正书宋_GBK</vt:lpstr>
      <vt:lpstr>Symbol</vt:lpstr>
      <vt:lpstr>DejaVu Sans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192</cp:revision>
  <dcterms:created xsi:type="dcterms:W3CDTF">2020-02-10T04:09:19Z</dcterms:created>
  <dcterms:modified xsi:type="dcterms:W3CDTF">2020-02-10T04:09:19Z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