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2" Type="http://schemas.openxmlformats.org/officeDocument/2006/relationships/image" Target="../media/image51.wmf"/><Relationship Id="rId11" Type="http://schemas.openxmlformats.org/officeDocument/2006/relationships/image" Target="../media/image50.wmf"/><Relationship Id="rId10" Type="http://schemas.openxmlformats.org/officeDocument/2006/relationships/image" Target="../media/image49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48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26" Type="http://schemas.openxmlformats.org/officeDocument/2006/relationships/vmlDrawing" Target="../drawings/vmlDrawing1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51.wmf"/><Relationship Id="rId23" Type="http://schemas.openxmlformats.org/officeDocument/2006/relationships/oleObject" Target="../embeddings/oleObject52.bin"/><Relationship Id="rId22" Type="http://schemas.openxmlformats.org/officeDocument/2006/relationships/image" Target="../media/image50.wmf"/><Relationship Id="rId21" Type="http://schemas.openxmlformats.org/officeDocument/2006/relationships/oleObject" Target="../embeddings/oleObject51.bin"/><Relationship Id="rId20" Type="http://schemas.openxmlformats.org/officeDocument/2006/relationships/image" Target="../media/image49.wmf"/><Relationship Id="rId2" Type="http://schemas.openxmlformats.org/officeDocument/2006/relationships/image" Target="../media/image40.wmf"/><Relationship Id="rId19" Type="http://schemas.openxmlformats.org/officeDocument/2006/relationships/oleObject" Target="../embeddings/oleObject50.bin"/><Relationship Id="rId18" Type="http://schemas.openxmlformats.org/officeDocument/2006/relationships/image" Target="../media/image48.w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2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9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8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0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3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88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5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9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1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33.bin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wmf"/><Relationship Id="rId12" Type="http://schemas.openxmlformats.org/officeDocument/2006/relationships/oleObject" Target="../embeddings/oleObject35.bin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1774825" y="1844675"/>
            <a:ext cx="8675688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3792538" y="908050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2" name="直接连接符 386051"/>
          <p:cNvSpPr/>
          <p:nvPr/>
        </p:nvSpPr>
        <p:spPr>
          <a:xfrm>
            <a:off x="4114800" y="4654550"/>
            <a:ext cx="19812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86053" name="直接连接符 386052"/>
          <p:cNvSpPr/>
          <p:nvPr/>
        </p:nvSpPr>
        <p:spPr>
          <a:xfrm>
            <a:off x="4038600" y="5645150"/>
            <a:ext cx="2209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86054" name="对象 386053"/>
          <p:cNvGraphicFramePr/>
          <p:nvPr/>
        </p:nvGraphicFramePr>
        <p:xfrm>
          <a:off x="6248400" y="4484688"/>
          <a:ext cx="1155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2" imgW="1155700" imgH="1536700" progId="Equation.3">
                  <p:embed/>
                </p:oleObj>
              </mc:Choice>
              <mc:Fallback>
                <p:oleObj name="" r:id="rId2" imgW="1155700" imgH="15367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48400" y="4484688"/>
                        <a:ext cx="11557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5" name="对象 386054"/>
          <p:cNvGraphicFramePr/>
          <p:nvPr/>
        </p:nvGraphicFramePr>
        <p:xfrm>
          <a:off x="3429000" y="4192588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4" imgW="2755900" imgH="2044700" progId="Equation.3">
                  <p:embed/>
                </p:oleObj>
              </mc:Choice>
              <mc:Fallback>
                <p:oleObj name="" r:id="rId4" imgW="2755900" imgH="20447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192588"/>
                        <a:ext cx="2755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6" name="矩形 386055"/>
          <p:cNvSpPr/>
          <p:nvPr/>
        </p:nvSpPr>
        <p:spPr>
          <a:xfrm>
            <a:off x="1847850" y="4581525"/>
            <a:ext cx="1783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例如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bldLvl="0" animBg="1"/>
      <p:bldP spid="386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3216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6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3000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2135188" y="3068638"/>
            <a:ext cx="7704137" cy="607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1847850" y="1196975"/>
            <a:ext cx="16071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3432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2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6672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2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2495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2135188" y="3716338"/>
            <a:ext cx="5429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2782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2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4079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7664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3071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3648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5159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6240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0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6672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2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7175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5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6672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72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7175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75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2514600" y="3573463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3200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3810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2438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2346325" y="2478088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2855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5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4511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1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4583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8112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12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3281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1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7588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88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2351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4079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2887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7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2063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charset="-122"/>
                  <a:ea typeface="宋体" panose="02010600030101010101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charset="-122"/>
                  <a:ea typeface="宋体" panose="02010600030101010101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2873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3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2438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2914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3771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4635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5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6483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83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8426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26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2243138" y="3414713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charset="-122"/>
              <a:ea typeface="宋体" panose="02010600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2208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2782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3719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4656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6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6456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6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8401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01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2135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5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6959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59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2063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3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6026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26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2063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6024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4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3503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2016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6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7097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97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2743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3657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3508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8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3424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4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2913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3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3886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3848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8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7074" name="直接连接符 387073"/>
          <p:cNvSpPr/>
          <p:nvPr/>
        </p:nvSpPr>
        <p:spPr>
          <a:xfrm>
            <a:off x="3657600" y="1600200"/>
            <a:ext cx="22860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87075" name="直接连接符 387074"/>
          <p:cNvSpPr/>
          <p:nvPr/>
        </p:nvSpPr>
        <p:spPr>
          <a:xfrm>
            <a:off x="4800600" y="1125538"/>
            <a:ext cx="0" cy="194468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57347" name="对象 387075"/>
          <p:cNvGraphicFramePr/>
          <p:nvPr/>
        </p:nvGraphicFramePr>
        <p:xfrm>
          <a:off x="3071813" y="1052513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1" imgW="2755900" imgH="2044700" progId="Equation.DSMT4">
                  <p:embed/>
                </p:oleObj>
              </mc:Choice>
              <mc:Fallback>
                <p:oleObj name="" r:id="rId1" imgW="2755900" imgH="2044700" progId="Equation.DSMT4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1052513"/>
                        <a:ext cx="2755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对象 387076"/>
          <p:cNvGraphicFramePr/>
          <p:nvPr/>
        </p:nvGraphicFramePr>
        <p:xfrm>
          <a:off x="5880100" y="1609725"/>
          <a:ext cx="16557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" r:id="rId3" imgW="1866265" imgH="989965" progId="Equation.3">
                  <p:embed/>
                </p:oleObj>
              </mc:Choice>
              <mc:Fallback>
                <p:oleObj name="" r:id="rId3" imgW="1866265" imgH="989965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0100" y="1609725"/>
                        <a:ext cx="16557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对象 387077"/>
          <p:cNvGraphicFramePr/>
          <p:nvPr/>
        </p:nvGraphicFramePr>
        <p:xfrm>
          <a:off x="3657600" y="3581400"/>
          <a:ext cx="4648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5" imgW="4038600" imgH="2044700" progId="Equation.3">
                  <p:embed/>
                </p:oleObj>
              </mc:Choice>
              <mc:Fallback>
                <p:oleObj name="" r:id="rId5" imgW="4038600" imgH="20447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3581400"/>
                        <a:ext cx="46482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对象 387078"/>
          <p:cNvGraphicFramePr/>
          <p:nvPr/>
        </p:nvGraphicFramePr>
        <p:xfrm>
          <a:off x="4648200" y="37338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" r:id="rId7" imgW="698500" imgH="419100" progId="Equation.3">
                  <p:embed/>
                </p:oleObj>
              </mc:Choice>
              <mc:Fallback>
                <p:oleObj name="" r:id="rId7" imgW="698500" imgH="419100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3733800"/>
                        <a:ext cx="698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对象 387079"/>
          <p:cNvGraphicFramePr/>
          <p:nvPr/>
        </p:nvGraphicFramePr>
        <p:xfrm>
          <a:off x="7239000" y="41910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9" imgW="368300" imgH="419100" progId="Equation.3">
                  <p:embed/>
                </p:oleObj>
              </mc:Choice>
              <mc:Fallback>
                <p:oleObj name="" r:id="rId9" imgW="368300" imgH="419100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4191000"/>
                        <a:ext cx="36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081" name="组合 387080"/>
          <p:cNvGrpSpPr/>
          <p:nvPr/>
        </p:nvGrpSpPr>
        <p:grpSpPr>
          <a:xfrm>
            <a:off x="5791200" y="3733800"/>
            <a:ext cx="2374900" cy="876300"/>
            <a:chOff x="2256" y="2352"/>
            <a:chExt cx="1496" cy="552"/>
          </a:xfrm>
        </p:grpSpPr>
        <p:graphicFrame>
          <p:nvGraphicFramePr>
            <p:cNvPr id="57353" name="对象 387081"/>
            <p:cNvGraphicFramePr/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" r:id="rId11" imgW="711200" imgH="419100" progId="Equation.3">
                    <p:embed/>
                  </p:oleObj>
                </mc:Choice>
                <mc:Fallback>
                  <p:oleObj name="" r:id="rId11" imgW="711200" imgH="419100" progId="Equation.3">
                    <p:embed/>
                    <p:pic>
                      <p:nvPicPr>
                        <p:cNvPr id="0" name="图片 345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2352"/>
                          <a:ext cx="44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对象 387082"/>
            <p:cNvGraphicFramePr/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" r:id="rId13" imgW="393700" imgH="419100" progId="Equation.3">
                    <p:embed/>
                  </p:oleObj>
                </mc:Choice>
                <mc:Fallback>
                  <p:oleObj name="" r:id="rId13" imgW="393700" imgH="419100" progId="Equation.3">
                    <p:embed/>
                    <p:pic>
                      <p:nvPicPr>
                        <p:cNvPr id="0" name="图片 346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2640"/>
                          <a:ext cx="24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4" name="组合 387083"/>
          <p:cNvGrpSpPr/>
          <p:nvPr/>
        </p:nvGrpSpPr>
        <p:grpSpPr>
          <a:xfrm>
            <a:off x="4648200" y="4191000"/>
            <a:ext cx="2984500" cy="1485900"/>
            <a:chOff x="1536" y="2640"/>
            <a:chExt cx="1880" cy="936"/>
          </a:xfrm>
        </p:grpSpPr>
        <p:graphicFrame>
          <p:nvGraphicFramePr>
            <p:cNvPr id="57356" name="对象 387084"/>
            <p:cNvGraphicFramePr/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" r:id="rId15" imgW="723900" imgH="1485265" progId="Equation.3">
                    <p:embed/>
                  </p:oleObj>
                </mc:Choice>
                <mc:Fallback>
                  <p:oleObj name="" r:id="rId15" imgW="723900" imgH="1485265" progId="Equation.3">
                    <p:embed/>
                    <p:pic>
                      <p:nvPicPr>
                        <p:cNvPr id="0" name="图片 345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对象 387085"/>
            <p:cNvGraphicFramePr/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" name="" r:id="rId17" imgW="393700" imgH="431800" progId="Equation.3">
                    <p:embed/>
                  </p:oleObj>
                </mc:Choice>
                <mc:Fallback>
                  <p:oleObj name="" r:id="rId17" imgW="393700" imgH="431800" progId="Equation.3">
                    <p:embed/>
                    <p:pic>
                      <p:nvPicPr>
                        <p:cNvPr id="0" name="图片 343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2928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7" name="组合 387086"/>
          <p:cNvGrpSpPr/>
          <p:nvPr/>
        </p:nvGrpSpPr>
        <p:grpSpPr>
          <a:xfrm>
            <a:off x="5791200" y="4191000"/>
            <a:ext cx="2362200" cy="1485900"/>
            <a:chOff x="2256" y="2640"/>
            <a:chExt cx="1488" cy="936"/>
          </a:xfrm>
        </p:grpSpPr>
        <p:graphicFrame>
          <p:nvGraphicFramePr>
            <p:cNvPr id="57359" name="对象 387087"/>
            <p:cNvGraphicFramePr/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8" name="" r:id="rId19" imgW="723900" imgH="1485265" progId="Equation.3">
                    <p:embed/>
                  </p:oleObj>
                </mc:Choice>
                <mc:Fallback>
                  <p:oleObj name="" r:id="rId19" imgW="723900" imgH="1485265" progId="Equation.3">
                    <p:embed/>
                    <p:pic>
                      <p:nvPicPr>
                        <p:cNvPr id="0" name="图片 343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5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对象 387088"/>
            <p:cNvGraphicFramePr/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" r:id="rId21" imgW="381000" imgH="419100" progId="Equation.3">
                    <p:embed/>
                  </p:oleObj>
                </mc:Choice>
                <mc:Fallback>
                  <p:oleObj name="" r:id="rId21" imgW="381000" imgH="419100" progId="Equation.3">
                    <p:embed/>
                    <p:pic>
                      <p:nvPicPr>
                        <p:cNvPr id="0" name="图片 345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0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7090" name="文本框 387089"/>
          <p:cNvSpPr txBox="1"/>
          <p:nvPr/>
        </p:nvSpPr>
        <p:spPr>
          <a:xfrm>
            <a:off x="2438400" y="426720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charset="-122"/>
              </a:rPr>
              <a:t>即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57362" name="矩形 387090"/>
          <p:cNvSpPr/>
          <p:nvPr/>
        </p:nvSpPr>
        <p:spPr>
          <a:xfrm>
            <a:off x="2063750" y="1268413"/>
            <a:ext cx="10731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2438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charset="-122"/>
                  <a:ea typeface="宋体" panose="02010600030101010101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charset="-122"/>
                  <a:ea typeface="宋体" panose="02010600030101010101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charset="-122"/>
                  <a:ea typeface="宋体" panose="02010600030101010101" charset="-122"/>
                </a:rPr>
                <a:t>设</a:t>
              </a:r>
              <a:endParaRPr lang="zh-CN" altLang="en-US" sz="2800" b="1">
                <a:latin typeface="宋体" panose="02010600030101010101" charset="-122"/>
                <a:ea typeface="宋体" panose="02010600030101010101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2395538" y="312420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3200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3757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4367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5486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6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3792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2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5664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64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5087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7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2566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5880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0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2855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5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1919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2895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3048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3810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5334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2279650" y="836613"/>
            <a:ext cx="6048375" cy="576262"/>
          </a:xfrm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1774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2151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1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3719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9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2208213" y="1268413"/>
            <a:ext cx="8064500" cy="1124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2208213" y="4581525"/>
            <a:ext cx="8135937" cy="1124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6165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65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2279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3071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3062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2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2351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7177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77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5519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19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3646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6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7164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4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5651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1928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8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3935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5735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35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2063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63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5" name="对象 393224"/>
          <p:cNvGraphicFramePr/>
          <p:nvPr/>
        </p:nvGraphicFramePr>
        <p:xfrm>
          <a:off x="4295775" y="5516563"/>
          <a:ext cx="30241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2" imgW="1167130" imgH="254000" progId="Equation.DSMT4">
                  <p:embed/>
                </p:oleObj>
              </mc:Choice>
              <mc:Fallback>
                <p:oleObj name="" r:id="rId12" imgW="1167130" imgH="2540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5775" y="5516563"/>
                        <a:ext cx="3024188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2063750" y="4868863"/>
            <a:ext cx="57251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charset="-122"/>
                <a:ea typeface="宋体" panose="02010600030101010101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charset="-122"/>
                <a:ea typeface="宋体" panose="02010600030101010101" charset="-122"/>
              </a:rPr>
              <a:t>:</a:t>
            </a:r>
            <a:endParaRPr lang="en-US" altLang="zh-CN" sz="2800" b="1">
              <a:latin typeface="宋体" panose="02010600030101010101" charset="-122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1919288" y="1052513"/>
            <a:ext cx="7704137" cy="607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2566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6096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3575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5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42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107</vt:i4>
      </vt:variant>
      <vt:variant>
        <vt:lpstr>幻灯片标题</vt:lpstr>
      </vt:variant>
      <vt:variant>
        <vt:i4>21</vt:i4>
      </vt:variant>
    </vt:vector>
  </HeadingPairs>
  <TitlesOfParts>
    <vt:vector size="143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Times New Roman</vt:lpstr>
      <vt:lpstr>楷体_GB2312</vt:lpstr>
      <vt:lpstr>楷体</vt:lpstr>
      <vt:lpstr>黑体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分块矩阵的运算规则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</cp:revision>
  <dcterms:created xsi:type="dcterms:W3CDTF">2020-02-11T03:24:21Z</dcterms:created>
  <dcterms:modified xsi:type="dcterms:W3CDTF">2020-02-11T03:24:21Z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