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9"/>
  </p:handoutMasterIdLst>
  <p:sldIdLst>
    <p:sldId id="282" r:id="rId3"/>
    <p:sldId id="551" r:id="rId5"/>
    <p:sldId id="640" r:id="rId6"/>
    <p:sldId id="553" r:id="rId7"/>
    <p:sldId id="554" r:id="rId8"/>
    <p:sldId id="555" r:id="rId9"/>
    <p:sldId id="467" r:id="rId10"/>
    <p:sldId id="552" r:id="rId11"/>
    <p:sldId id="472" r:id="rId12"/>
    <p:sldId id="473" r:id="rId13"/>
    <p:sldId id="474" r:id="rId14"/>
    <p:sldId id="362" r:id="rId15"/>
    <p:sldId id="375" r:id="rId16"/>
    <p:sldId id="363" r:id="rId17"/>
    <p:sldId id="476" r:id="rId18"/>
    <p:sldId id="477" r:id="rId19"/>
    <p:sldId id="396" r:id="rId20"/>
    <p:sldId id="397" r:id="rId21"/>
    <p:sldId id="398" r:id="rId22"/>
    <p:sldId id="376" r:id="rId23"/>
    <p:sldId id="638" r:id="rId24"/>
    <p:sldId id="379" r:id="rId25"/>
    <p:sldId id="395" r:id="rId26"/>
    <p:sldId id="639" r:id="rId27"/>
    <p:sldId id="641" r:id="rId28"/>
    <p:sldId id="377" r:id="rId29"/>
    <p:sldId id="387" r:id="rId30"/>
    <p:sldId id="386" r:id="rId31"/>
    <p:sldId id="388" r:id="rId32"/>
    <p:sldId id="389" r:id="rId33"/>
    <p:sldId id="390" r:id="rId34"/>
    <p:sldId id="381" r:id="rId35"/>
    <p:sldId id="382" r:id="rId36"/>
    <p:sldId id="391" r:id="rId37"/>
    <p:sldId id="392" r:id="rId38"/>
    <p:sldId id="393" r:id="rId39"/>
    <p:sldId id="394" r:id="rId40"/>
    <p:sldId id="643" r:id="rId41"/>
    <p:sldId id="644" r:id="rId42"/>
    <p:sldId id="645" r:id="rId43"/>
    <p:sldId id="651" r:id="rId44"/>
    <p:sldId id="406" r:id="rId45"/>
    <p:sldId id="647" r:id="rId46"/>
    <p:sldId id="648" r:id="rId47"/>
    <p:sldId id="650" r:id="rId48"/>
    <p:sldId id="407" r:id="rId49"/>
    <p:sldId id="649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34" r:id="rId72"/>
    <p:sldId id="435" r:id="rId73"/>
    <p:sldId id="436" r:id="rId74"/>
    <p:sldId id="437" r:id="rId75"/>
    <p:sldId id="438" r:id="rId76"/>
    <p:sldId id="439" r:id="rId77"/>
    <p:sldId id="440" r:id="rId78"/>
    <p:sldId id="441" r:id="rId79"/>
    <p:sldId id="442" r:id="rId80"/>
    <p:sldId id="443" r:id="rId81"/>
    <p:sldId id="444" r:id="rId82"/>
    <p:sldId id="445" r:id="rId83"/>
    <p:sldId id="446" r:id="rId84"/>
    <p:sldId id="447" r:id="rId85"/>
    <p:sldId id="448" r:id="rId86"/>
    <p:sldId id="449" r:id="rId87"/>
    <p:sldId id="450" r:id="rId8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34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69"/>
        <p:guide pos="2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customXml" Target="../customXml/item1.xml"/><Relationship Id="rId93" Type="http://schemas.openxmlformats.org/officeDocument/2006/relationships/customXmlProps" Target="../customXml/itemProps1.xml"/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handoutMaster" Target="handoutMasters/handoutMaster1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5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image" Target="../media/image179.wmf"/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8" Type="http://schemas.openxmlformats.org/officeDocument/2006/relationships/image" Target="../media/image189.wmf"/><Relationship Id="rId17" Type="http://schemas.openxmlformats.org/officeDocument/2006/relationships/image" Target="../media/image188.wmf"/><Relationship Id="rId16" Type="http://schemas.openxmlformats.org/officeDocument/2006/relationships/image" Target="../media/image187.wmf"/><Relationship Id="rId15" Type="http://schemas.openxmlformats.org/officeDocument/2006/relationships/image" Target="../media/image186.wmf"/><Relationship Id="rId14" Type="http://schemas.openxmlformats.org/officeDocument/2006/relationships/image" Target="../media/image185.wmf"/><Relationship Id="rId13" Type="http://schemas.openxmlformats.org/officeDocument/2006/relationships/image" Target="../media/image184.wmf"/><Relationship Id="rId12" Type="http://schemas.openxmlformats.org/officeDocument/2006/relationships/image" Target="../media/image183.wmf"/><Relationship Id="rId11" Type="http://schemas.openxmlformats.org/officeDocument/2006/relationships/image" Target="../media/image182.wmf"/><Relationship Id="rId10" Type="http://schemas.openxmlformats.org/officeDocument/2006/relationships/image" Target="../media/image181.wmf"/><Relationship Id="rId1" Type="http://schemas.openxmlformats.org/officeDocument/2006/relationships/image" Target="../media/image17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1" Type="http://schemas.openxmlformats.org/officeDocument/2006/relationships/image" Target="../media/image201.wmf"/><Relationship Id="rId10" Type="http://schemas.openxmlformats.org/officeDocument/2006/relationships/image" Target="../media/image200.wmf"/><Relationship Id="rId1" Type="http://schemas.openxmlformats.org/officeDocument/2006/relationships/image" Target="../media/image19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2" Type="http://schemas.openxmlformats.org/officeDocument/2006/relationships/image" Target="../media/image187.wmf"/><Relationship Id="rId11" Type="http://schemas.openxmlformats.org/officeDocument/2006/relationships/image" Target="../media/image238.wmf"/><Relationship Id="rId10" Type="http://schemas.openxmlformats.org/officeDocument/2006/relationships/image" Target="../media/image237.wmf"/><Relationship Id="rId1" Type="http://schemas.openxmlformats.org/officeDocument/2006/relationships/image" Target="../media/image2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7" Type="http://schemas.openxmlformats.org/officeDocument/2006/relationships/image" Target="../media/image244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36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2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7" Type="http://schemas.openxmlformats.org/officeDocument/2006/relationships/image" Target="../media/image261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7" Type="http://schemas.openxmlformats.org/officeDocument/2006/relationships/image" Target="../media/image268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57.wmf"/></Relationships>
</file>

<file path=ppt/drawings/_rels/vmlDrawing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4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5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5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1.wmf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7" Type="http://schemas.openxmlformats.org/officeDocument/2006/relationships/image" Target="../media/image298.w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3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8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5.wmf"/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/Relationships>
</file>

<file path=ppt/drawings/_rels/vmlDrawing7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2.wmf"/></Relationships>
</file>

<file path=ppt/drawings/_rels/vmlDrawing7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2.wmf"/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strips dir="ld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156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5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4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5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69.wmf"/><Relationship Id="rId1" Type="http://schemas.openxmlformats.org/officeDocument/2006/relationships/oleObject" Target="../embeddings/oleObject16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9.bin"/><Relationship Id="rId40" Type="http://schemas.openxmlformats.org/officeDocument/2006/relationships/vmlDrawing" Target="../drawings/vmlDrawing38.vml"/><Relationship Id="rId4" Type="http://schemas.openxmlformats.org/officeDocument/2006/relationships/image" Target="../media/image173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89.wmf"/><Relationship Id="rId37" Type="http://schemas.openxmlformats.org/officeDocument/2006/relationships/oleObject" Target="../embeddings/oleObject186.bin"/><Relationship Id="rId36" Type="http://schemas.openxmlformats.org/officeDocument/2006/relationships/image" Target="../media/image188.wmf"/><Relationship Id="rId35" Type="http://schemas.openxmlformats.org/officeDocument/2006/relationships/oleObject" Target="../embeddings/oleObject185.bin"/><Relationship Id="rId34" Type="http://schemas.openxmlformats.org/officeDocument/2006/relationships/image" Target="../media/image187.wmf"/><Relationship Id="rId33" Type="http://schemas.openxmlformats.org/officeDocument/2006/relationships/oleObject" Target="../embeddings/oleObject184.bin"/><Relationship Id="rId32" Type="http://schemas.openxmlformats.org/officeDocument/2006/relationships/image" Target="../media/image186.wmf"/><Relationship Id="rId31" Type="http://schemas.openxmlformats.org/officeDocument/2006/relationships/oleObject" Target="../embeddings/oleObject183.bin"/><Relationship Id="rId30" Type="http://schemas.openxmlformats.org/officeDocument/2006/relationships/image" Target="../media/image185.wmf"/><Relationship Id="rId3" Type="http://schemas.openxmlformats.org/officeDocument/2006/relationships/oleObject" Target="../embeddings/oleObject168.bin"/><Relationship Id="rId29" Type="http://schemas.openxmlformats.org/officeDocument/2006/relationships/oleObject" Target="../embeddings/oleObject182.bin"/><Relationship Id="rId28" Type="http://schemas.openxmlformats.org/officeDocument/2006/relationships/oleObject" Target="../embeddings/oleObject181.bin"/><Relationship Id="rId27" Type="http://schemas.openxmlformats.org/officeDocument/2006/relationships/image" Target="../media/image184.wmf"/><Relationship Id="rId26" Type="http://schemas.openxmlformats.org/officeDocument/2006/relationships/oleObject" Target="../embeddings/oleObject180.bin"/><Relationship Id="rId25" Type="http://schemas.openxmlformats.org/officeDocument/2006/relationships/image" Target="../media/image183.wmf"/><Relationship Id="rId24" Type="http://schemas.openxmlformats.org/officeDocument/2006/relationships/oleObject" Target="../embeddings/oleObject179.bin"/><Relationship Id="rId23" Type="http://schemas.openxmlformats.org/officeDocument/2006/relationships/image" Target="../media/image182.wmf"/><Relationship Id="rId22" Type="http://schemas.openxmlformats.org/officeDocument/2006/relationships/oleObject" Target="../embeddings/oleObject178.bin"/><Relationship Id="rId21" Type="http://schemas.openxmlformats.org/officeDocument/2006/relationships/oleObject" Target="../embeddings/oleObject177.bin"/><Relationship Id="rId20" Type="http://schemas.openxmlformats.org/officeDocument/2006/relationships/image" Target="../media/image181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180.w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79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78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6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88.bin"/><Relationship Id="rId3" Type="http://schemas.openxmlformats.org/officeDocument/2006/relationships/image" Target="../media/image190.wmf"/><Relationship Id="rId2" Type="http://schemas.openxmlformats.org/officeDocument/2006/relationships/oleObject" Target="../embeddings/oleObject187.bin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92.wmf"/><Relationship Id="rId3" Type="http://schemas.openxmlformats.org/officeDocument/2006/relationships/oleObject" Target="../embeddings/oleObject190.bin"/><Relationship Id="rId24" Type="http://schemas.openxmlformats.org/officeDocument/2006/relationships/vmlDrawing" Target="../drawings/vmlDrawing4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01.wmf"/><Relationship Id="rId21" Type="http://schemas.openxmlformats.org/officeDocument/2006/relationships/oleObject" Target="../embeddings/oleObject199.bin"/><Relationship Id="rId20" Type="http://schemas.openxmlformats.org/officeDocument/2006/relationships/image" Target="../media/image200.wmf"/><Relationship Id="rId2" Type="http://schemas.openxmlformats.org/officeDocument/2006/relationships/image" Target="../media/image191.wmf"/><Relationship Id="rId19" Type="http://schemas.openxmlformats.org/officeDocument/2006/relationships/oleObject" Target="../embeddings/oleObject198.bin"/><Relationship Id="rId18" Type="http://schemas.openxmlformats.org/officeDocument/2006/relationships/image" Target="../media/image199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198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97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95.wmf"/><Relationship Id="rId1" Type="http://schemas.openxmlformats.org/officeDocument/2006/relationships/oleObject" Target="../embeddings/oleObject18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200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203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207.wmf"/><Relationship Id="rId1" Type="http://schemas.openxmlformats.org/officeDocument/2006/relationships/oleObject" Target="../embeddings/oleObject205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209.wmf"/><Relationship Id="rId1" Type="http://schemas.openxmlformats.org/officeDocument/2006/relationships/oleObject" Target="../embeddings/oleObject207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1.wmf"/><Relationship Id="rId14" Type="http://schemas.openxmlformats.org/officeDocument/2006/relationships/vmlDrawing" Target="../drawings/vmlDrawing4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09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wmf"/><Relationship Id="rId8" Type="http://schemas.openxmlformats.org/officeDocument/2006/relationships/oleObject" Target="../embeddings/oleObject219.bin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17.wmf"/><Relationship Id="rId15" Type="http://schemas.openxmlformats.org/officeDocument/2006/relationships/vmlDrawing" Target="../drawings/vmlDrawing46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22.wmf"/><Relationship Id="rId12" Type="http://schemas.openxmlformats.org/officeDocument/2006/relationships/oleObject" Target="../embeddings/oleObject221.bin"/><Relationship Id="rId11" Type="http://schemas.openxmlformats.org/officeDocument/2006/relationships/image" Target="../media/image221.wmf"/><Relationship Id="rId10" Type="http://schemas.openxmlformats.org/officeDocument/2006/relationships/oleObject" Target="../embeddings/oleObject220.bin"/><Relationship Id="rId1" Type="http://schemas.openxmlformats.org/officeDocument/2006/relationships/oleObject" Target="../embeddings/oleObject21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223.bin"/><Relationship Id="rId2" Type="http://schemas.openxmlformats.org/officeDocument/2006/relationships/image" Target="../media/image223.wmf"/><Relationship Id="rId1" Type="http://schemas.openxmlformats.org/officeDocument/2006/relationships/oleObject" Target="../embeddings/oleObject222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26.wmf"/><Relationship Id="rId1" Type="http://schemas.openxmlformats.org/officeDocument/2006/relationships/oleObject" Target="../embeddings/oleObject22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28.bin"/><Relationship Id="rId26" Type="http://schemas.openxmlformats.org/officeDocument/2006/relationships/vmlDrawing" Target="../drawings/vmlDrawing4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87.wmf"/><Relationship Id="rId23" Type="http://schemas.openxmlformats.org/officeDocument/2006/relationships/oleObject" Target="../embeddings/oleObject238.bin"/><Relationship Id="rId22" Type="http://schemas.openxmlformats.org/officeDocument/2006/relationships/image" Target="../media/image238.wmf"/><Relationship Id="rId21" Type="http://schemas.openxmlformats.org/officeDocument/2006/relationships/oleObject" Target="../embeddings/oleObject237.bin"/><Relationship Id="rId20" Type="http://schemas.openxmlformats.org/officeDocument/2006/relationships/image" Target="../media/image237.wmf"/><Relationship Id="rId2" Type="http://schemas.openxmlformats.org/officeDocument/2006/relationships/image" Target="../media/image228.wmf"/><Relationship Id="rId19" Type="http://schemas.openxmlformats.org/officeDocument/2006/relationships/oleObject" Target="../embeddings/oleObject236.bin"/><Relationship Id="rId18" Type="http://schemas.openxmlformats.org/officeDocument/2006/relationships/image" Target="../media/image236.wmf"/><Relationship Id="rId17" Type="http://schemas.openxmlformats.org/officeDocument/2006/relationships/oleObject" Target="../embeddings/oleObject235.bin"/><Relationship Id="rId16" Type="http://schemas.openxmlformats.org/officeDocument/2006/relationships/image" Target="../media/image235.wmf"/><Relationship Id="rId15" Type="http://schemas.openxmlformats.org/officeDocument/2006/relationships/oleObject" Target="../embeddings/oleObject234.bin"/><Relationship Id="rId14" Type="http://schemas.openxmlformats.org/officeDocument/2006/relationships/image" Target="../media/image234.wmf"/><Relationship Id="rId13" Type="http://schemas.openxmlformats.org/officeDocument/2006/relationships/oleObject" Target="../embeddings/oleObject233.bin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27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39.wmf"/><Relationship Id="rId18" Type="http://schemas.openxmlformats.org/officeDocument/2006/relationships/vmlDrawing" Target="../drawings/vmlDrawing5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45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244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243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42.wmf"/><Relationship Id="rId1" Type="http://schemas.openxmlformats.org/officeDocument/2006/relationships/oleObject" Target="../embeddings/oleObject23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249.w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47.wmf"/><Relationship Id="rId3" Type="http://schemas.openxmlformats.org/officeDocument/2006/relationships/oleObject" Target="../embeddings/oleObject248.bin"/><Relationship Id="rId2" Type="http://schemas.openxmlformats.org/officeDocument/2006/relationships/image" Target="../media/image246.wmf"/><Relationship Id="rId16" Type="http://schemas.openxmlformats.org/officeDocument/2006/relationships/vmlDrawing" Target="../drawings/vmlDrawing5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52.wmf"/><Relationship Id="rId13" Type="http://schemas.openxmlformats.org/officeDocument/2006/relationships/oleObject" Target="../embeddings/oleObject253.bin"/><Relationship Id="rId12" Type="http://schemas.openxmlformats.org/officeDocument/2006/relationships/image" Target="../media/image251.wmf"/><Relationship Id="rId11" Type="http://schemas.openxmlformats.org/officeDocument/2006/relationships/oleObject" Target="../embeddings/oleObject252.bin"/><Relationship Id="rId10" Type="http://schemas.openxmlformats.org/officeDocument/2006/relationships/image" Target="../media/image250.wmf"/><Relationship Id="rId1" Type="http://schemas.openxmlformats.org/officeDocument/2006/relationships/oleObject" Target="../embeddings/oleObject247.bin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55.bin"/><Relationship Id="rId2" Type="http://schemas.openxmlformats.org/officeDocument/2006/relationships/image" Target="../media/image253.wmf"/><Relationship Id="rId1" Type="http://schemas.openxmlformats.org/officeDocument/2006/relationships/oleObject" Target="../embeddings/oleObject254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55.wmf"/><Relationship Id="rId18" Type="http://schemas.openxmlformats.org/officeDocument/2006/relationships/vmlDrawing" Target="../drawings/vmlDrawing5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62.wmf"/><Relationship Id="rId15" Type="http://schemas.openxmlformats.org/officeDocument/2006/relationships/oleObject" Target="../embeddings/oleObject263.bin"/><Relationship Id="rId14" Type="http://schemas.openxmlformats.org/officeDocument/2006/relationships/image" Target="../media/image261.wmf"/><Relationship Id="rId13" Type="http://schemas.openxmlformats.org/officeDocument/2006/relationships/oleObject" Target="../embeddings/oleObject262.bin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261.bin"/><Relationship Id="rId10" Type="http://schemas.openxmlformats.org/officeDocument/2006/relationships/image" Target="../media/image259.wmf"/><Relationship Id="rId1" Type="http://schemas.openxmlformats.org/officeDocument/2006/relationships/oleObject" Target="../embeddings/oleObject25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8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57.wmf"/><Relationship Id="rId18" Type="http://schemas.openxmlformats.org/officeDocument/2006/relationships/vmlDrawing" Target="../drawings/vmlDrawing5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15" Type="http://schemas.openxmlformats.org/officeDocument/2006/relationships/oleObject" Target="../embeddings/oleObject271.bin"/><Relationship Id="rId14" Type="http://schemas.openxmlformats.org/officeDocument/2006/relationships/image" Target="../media/image268.wmf"/><Relationship Id="rId13" Type="http://schemas.openxmlformats.org/officeDocument/2006/relationships/oleObject" Target="../embeddings/oleObject270.bin"/><Relationship Id="rId12" Type="http://schemas.openxmlformats.org/officeDocument/2006/relationships/image" Target="../media/image267.wmf"/><Relationship Id="rId11" Type="http://schemas.openxmlformats.org/officeDocument/2006/relationships/oleObject" Target="../embeddings/oleObject269.bin"/><Relationship Id="rId10" Type="http://schemas.openxmlformats.org/officeDocument/2006/relationships/image" Target="../media/image266.wmf"/><Relationship Id="rId1" Type="http://schemas.openxmlformats.org/officeDocument/2006/relationships/oleObject" Target="../embeddings/oleObject264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273.wmf"/><Relationship Id="rId7" Type="http://schemas.openxmlformats.org/officeDocument/2006/relationships/oleObject" Target="../embeddings/oleObject275.bin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71.wmf"/><Relationship Id="rId3" Type="http://schemas.openxmlformats.org/officeDocument/2006/relationships/oleObject" Target="../embeddings/oleObject273.bin"/><Relationship Id="rId2" Type="http://schemas.openxmlformats.org/officeDocument/2006/relationships/image" Target="../media/image270.wmf"/><Relationship Id="rId12" Type="http://schemas.openxmlformats.org/officeDocument/2006/relationships/vmlDrawing" Target="../drawings/vmlDrawing5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4.wmf"/><Relationship Id="rId1" Type="http://schemas.openxmlformats.org/officeDocument/2006/relationships/oleObject" Target="../embeddings/oleObject27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75.wmf"/><Relationship Id="rId10" Type="http://schemas.openxmlformats.org/officeDocument/2006/relationships/vmlDrawing" Target="../drawings/vmlDrawing56.vml"/><Relationship Id="rId1" Type="http://schemas.openxmlformats.org/officeDocument/2006/relationships/oleObject" Target="../embeddings/oleObject27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82.bin"/><Relationship Id="rId2" Type="http://schemas.openxmlformats.org/officeDocument/2006/relationships/image" Target="../media/image279.wmf"/><Relationship Id="rId1" Type="http://schemas.openxmlformats.org/officeDocument/2006/relationships/oleObject" Target="../embeddings/oleObject281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8.bin"/><Relationship Id="rId8" Type="http://schemas.openxmlformats.org/officeDocument/2006/relationships/image" Target="../media/image285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83.wmf"/><Relationship Id="rId3" Type="http://schemas.openxmlformats.org/officeDocument/2006/relationships/oleObject" Target="../embeddings/oleObject285.bin"/><Relationship Id="rId2" Type="http://schemas.openxmlformats.org/officeDocument/2006/relationships/image" Target="../media/image282.wmf"/><Relationship Id="rId14" Type="http://schemas.openxmlformats.org/officeDocument/2006/relationships/vmlDrawing" Target="../drawings/vmlDrawing5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7.wmf"/><Relationship Id="rId11" Type="http://schemas.openxmlformats.org/officeDocument/2006/relationships/oleObject" Target="../embeddings/oleObject289.bin"/><Relationship Id="rId10" Type="http://schemas.openxmlformats.org/officeDocument/2006/relationships/image" Target="../media/image286.wmf"/><Relationship Id="rId1" Type="http://schemas.openxmlformats.org/officeDocument/2006/relationships/oleObject" Target="../embeddings/oleObject284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1.w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89.wmf"/><Relationship Id="rId3" Type="http://schemas.openxmlformats.org/officeDocument/2006/relationships/oleObject" Target="../embeddings/oleObject291.bin"/><Relationship Id="rId2" Type="http://schemas.openxmlformats.org/officeDocument/2006/relationships/image" Target="../media/image288.wmf"/><Relationship Id="rId10" Type="http://schemas.openxmlformats.org/officeDocument/2006/relationships/vmlDrawing" Target="../drawings/vmlDrawing59.vml"/><Relationship Id="rId1" Type="http://schemas.openxmlformats.org/officeDocument/2006/relationships/oleObject" Target="../embeddings/oleObject290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oleObject" Target="../embeddings/oleObject297.bin"/><Relationship Id="rId7" Type="http://schemas.openxmlformats.org/officeDocument/2006/relationships/image" Target="../media/image294.wmf"/><Relationship Id="rId6" Type="http://schemas.openxmlformats.org/officeDocument/2006/relationships/oleObject" Target="../embeddings/oleObject296.bin"/><Relationship Id="rId5" Type="http://schemas.openxmlformats.org/officeDocument/2006/relationships/image" Target="../media/image293.wmf"/><Relationship Id="rId4" Type="http://schemas.openxmlformats.org/officeDocument/2006/relationships/oleObject" Target="../embeddings/oleObject295.bin"/><Relationship Id="rId3" Type="http://schemas.openxmlformats.org/officeDocument/2006/relationships/image" Target="../media/image292.wmf"/><Relationship Id="rId21" Type="http://schemas.openxmlformats.org/officeDocument/2006/relationships/vmlDrawing" Target="../drawings/vmlDrawing60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4.bin"/><Relationship Id="rId19" Type="http://schemas.openxmlformats.org/officeDocument/2006/relationships/image" Target="../media/image299.wmf"/><Relationship Id="rId18" Type="http://schemas.openxmlformats.org/officeDocument/2006/relationships/oleObject" Target="../embeddings/oleObject303.bin"/><Relationship Id="rId17" Type="http://schemas.openxmlformats.org/officeDocument/2006/relationships/image" Target="../media/image298.wmf"/><Relationship Id="rId16" Type="http://schemas.openxmlformats.org/officeDocument/2006/relationships/oleObject" Target="../embeddings/oleObject302.bin"/><Relationship Id="rId15" Type="http://schemas.openxmlformats.org/officeDocument/2006/relationships/image" Target="../media/image297.wmf"/><Relationship Id="rId14" Type="http://schemas.openxmlformats.org/officeDocument/2006/relationships/oleObject" Target="../embeddings/oleObject301.bin"/><Relationship Id="rId13" Type="http://schemas.openxmlformats.org/officeDocument/2006/relationships/image" Target="../media/image296.wmf"/><Relationship Id="rId12" Type="http://schemas.openxmlformats.org/officeDocument/2006/relationships/oleObject" Target="../embeddings/oleObject300.bin"/><Relationship Id="rId11" Type="http://schemas.openxmlformats.org/officeDocument/2006/relationships/oleObject" Target="../embeddings/oleObject299.bin"/><Relationship Id="rId10" Type="http://schemas.openxmlformats.org/officeDocument/2006/relationships/oleObject" Target="../embeddings/oleObject298.bin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305.bin"/><Relationship Id="rId2" Type="http://schemas.openxmlformats.org/officeDocument/2006/relationships/image" Target="../media/image300.wmf"/><Relationship Id="rId1" Type="http://schemas.openxmlformats.org/officeDocument/2006/relationships/oleObject" Target="../embeddings/oleObject304.bin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3.wmf"/><Relationship Id="rId1" Type="http://schemas.openxmlformats.org/officeDocument/2006/relationships/oleObject" Target="../embeddings/oleObject307.bin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5.wmf"/><Relationship Id="rId3" Type="http://schemas.openxmlformats.org/officeDocument/2006/relationships/oleObject" Target="../embeddings/oleObject309.bin"/><Relationship Id="rId2" Type="http://schemas.openxmlformats.org/officeDocument/2006/relationships/image" Target="../media/image304.wmf"/><Relationship Id="rId1" Type="http://schemas.openxmlformats.org/officeDocument/2006/relationships/oleObject" Target="../embeddings/oleObject30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307.wmf"/><Relationship Id="rId3" Type="http://schemas.openxmlformats.org/officeDocument/2006/relationships/oleObject" Target="../embeddings/oleObject311.bin"/><Relationship Id="rId2" Type="http://schemas.openxmlformats.org/officeDocument/2006/relationships/image" Target="../media/image306.wmf"/><Relationship Id="rId1" Type="http://schemas.openxmlformats.org/officeDocument/2006/relationships/oleObject" Target="../embeddings/oleObject310.bin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09.wmf"/><Relationship Id="rId1" Type="http://schemas.openxmlformats.org/officeDocument/2006/relationships/oleObject" Target="../embeddings/oleObject313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2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1.wmf"/><Relationship Id="rId1" Type="http://schemas.openxmlformats.org/officeDocument/2006/relationships/oleObject" Target="../embeddings/oleObject31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20.bin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8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7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8.wmf"/><Relationship Id="rId1" Type="http://schemas.openxmlformats.org/officeDocument/2006/relationships/oleObject" Target="../embeddings/oleObject321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24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23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2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5.wmf"/><Relationship Id="rId7" Type="http://schemas.openxmlformats.org/officeDocument/2006/relationships/oleObject" Target="../embeddings/oleObject328.bin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23.wmf"/><Relationship Id="rId3" Type="http://schemas.openxmlformats.org/officeDocument/2006/relationships/oleObject" Target="../embeddings/oleObject326.bin"/><Relationship Id="rId2" Type="http://schemas.openxmlformats.org/officeDocument/2006/relationships/image" Target="../media/image322.wmf"/><Relationship Id="rId10" Type="http://schemas.openxmlformats.org/officeDocument/2006/relationships/vmlDrawing" Target="../drawings/vmlDrawing70.vml"/><Relationship Id="rId1" Type="http://schemas.openxmlformats.org/officeDocument/2006/relationships/oleObject" Target="../embeddings/oleObject325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30.bin"/><Relationship Id="rId2" Type="http://schemas.openxmlformats.org/officeDocument/2006/relationships/image" Target="../media/image322.wmf"/><Relationship Id="rId10" Type="http://schemas.openxmlformats.org/officeDocument/2006/relationships/vmlDrawing" Target="../drawings/vmlDrawing71.vml"/><Relationship Id="rId1" Type="http://schemas.openxmlformats.org/officeDocument/2006/relationships/oleObject" Target="../embeddings/oleObject329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2.wmf"/><Relationship Id="rId7" Type="http://schemas.openxmlformats.org/officeDocument/2006/relationships/oleObject" Target="../embeddings/oleObject336.bin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34.bin"/><Relationship Id="rId2" Type="http://schemas.openxmlformats.org/officeDocument/2006/relationships/image" Target="../media/image329.wmf"/><Relationship Id="rId10" Type="http://schemas.openxmlformats.org/officeDocument/2006/relationships/vmlDrawing" Target="../drawings/vmlDrawing72.vml"/><Relationship Id="rId1" Type="http://schemas.openxmlformats.org/officeDocument/2006/relationships/oleObject" Target="../embeddings/oleObject333.bin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4.wmf"/><Relationship Id="rId3" Type="http://schemas.openxmlformats.org/officeDocument/2006/relationships/oleObject" Target="../embeddings/oleObject338.bin"/><Relationship Id="rId2" Type="http://schemas.openxmlformats.org/officeDocument/2006/relationships/image" Target="../media/image333.wmf"/><Relationship Id="rId1" Type="http://schemas.openxmlformats.org/officeDocument/2006/relationships/oleObject" Target="../embeddings/oleObject337.bin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5.wmf"/><Relationship Id="rId1" Type="http://schemas.openxmlformats.org/officeDocument/2006/relationships/oleObject" Target="../embeddings/oleObject33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639763" y="156527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07503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7503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504507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122396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00113" y="127952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27952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00113" y="2181225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181225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309938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309938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0563" y="2193925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2193925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500563" y="3309938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3309938"/>
                        <a:ext cx="3376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268413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" y="4566285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68642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n/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ln/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ln/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4860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e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0" y="2032635"/>
            <a:ext cx="2986405" cy="1544320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Z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850005"/>
            <a:ext cx="3941445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Z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5473700"/>
            <a:ext cx="3941445" cy="140462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50180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11" name="对象 379910"/>
          <p:cNvGraphicFramePr/>
          <p:nvPr/>
        </p:nvGraphicFramePr>
        <p:xfrm>
          <a:off x="684213" y="2938463"/>
          <a:ext cx="7637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058160" imgH="254000" progId="Equation.DSMT4">
                  <p:embed/>
                </p:oleObj>
              </mc:Choice>
              <mc:Fallback>
                <p:oleObj name="" r:id="rId7" imgW="3058160" imgH="254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2938463"/>
                        <a:ext cx="763746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12" name="组合 379911"/>
          <p:cNvGrpSpPr/>
          <p:nvPr/>
        </p:nvGrpSpPr>
        <p:grpSpPr>
          <a:xfrm>
            <a:off x="2549525" y="3467100"/>
            <a:ext cx="2527300" cy="528638"/>
            <a:chOff x="1632" y="1947"/>
            <a:chExt cx="1592" cy="333"/>
          </a:xfrm>
        </p:grpSpPr>
        <p:graphicFrame>
          <p:nvGraphicFramePr>
            <p:cNvPr id="50184" name="对象 379912"/>
            <p:cNvGraphicFramePr/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485265" imgH="495300" progId="Equation.3">
                    <p:embed/>
                  </p:oleObj>
                </mc:Choice>
                <mc:Fallback>
                  <p:oleObj name="" r:id="rId9" imgW="1485265" imgH="4953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5" name="组合 379913"/>
            <p:cNvGrpSpPr/>
            <p:nvPr/>
          </p:nvGrpSpPr>
          <p:grpSpPr>
            <a:xfrm>
              <a:off x="1680" y="2016"/>
              <a:ext cx="378" cy="192"/>
              <a:chOff x="1680" y="2016"/>
              <a:chExt cx="378" cy="192"/>
            </a:xfrm>
          </p:grpSpPr>
          <p:graphicFrame>
            <p:nvGraphicFramePr>
              <p:cNvPr id="50186" name="对象 379914"/>
              <p:cNvGraphicFramePr/>
              <p:nvPr/>
            </p:nvGraphicFramePr>
            <p:xfrm>
              <a:off x="1680" y="2016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1" imgW="292100" imgH="304800" progId="Equation.3">
                      <p:embed/>
                    </p:oleObj>
                  </mc:Choice>
                  <mc:Fallback>
                    <p:oleObj name="" r:id="rId11" imgW="292100" imgH="3048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0" y="2016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7" name="对象 379915"/>
              <p:cNvGraphicFramePr/>
              <p:nvPr/>
            </p:nvGraphicFramePr>
            <p:xfrm>
              <a:off x="1845" y="2027"/>
              <a:ext cx="2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3" imgW="292100" imgH="292100" progId="Equation.3">
                      <p:embed/>
                    </p:oleObj>
                  </mc:Choice>
                  <mc:Fallback>
                    <p:oleObj name="" r:id="rId13" imgW="292100" imgH="2921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45" y="2027"/>
                            <a:ext cx="213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88" name="组合 379916"/>
            <p:cNvGrpSpPr/>
            <p:nvPr/>
          </p:nvGrpSpPr>
          <p:grpSpPr>
            <a:xfrm>
              <a:off x="2496" y="1947"/>
              <a:ext cx="728" cy="261"/>
              <a:chOff x="2752" y="1995"/>
              <a:chExt cx="728" cy="261"/>
            </a:xfrm>
          </p:grpSpPr>
          <p:graphicFrame>
            <p:nvGraphicFramePr>
              <p:cNvPr id="50189" name="对象 379917"/>
              <p:cNvGraphicFramePr/>
              <p:nvPr/>
            </p:nvGraphicFramePr>
            <p:xfrm>
              <a:off x="2752" y="1995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5" imgW="405765" imgH="380365" progId="Equation.3">
                      <p:embed/>
                    </p:oleObj>
                  </mc:Choice>
                  <mc:Fallback>
                    <p:oleObj name="" r:id="rId15" imgW="405765" imgH="38036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52" y="1995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0" name="对象 379918"/>
              <p:cNvGraphicFramePr/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7" imgW="266065" imgH="380365" progId="Equation.3">
                      <p:embed/>
                    </p:oleObj>
                  </mc:Choice>
                  <mc:Fallback>
                    <p:oleObj name="" r:id="rId17" imgW="266065" imgH="38036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1" name="对象 379919"/>
              <p:cNvGraphicFramePr/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9" imgW="266065" imgH="380365" progId="Equation.3">
                      <p:embed/>
                    </p:oleObj>
                  </mc:Choice>
                  <mc:Fallback>
                    <p:oleObj name="" r:id="rId19" imgW="266065" imgH="38036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2" name="对象 379920"/>
              <p:cNvGraphicFramePr/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1" imgW="292100" imgH="304800" progId="Equation.3">
                      <p:embed/>
                    </p:oleObj>
                  </mc:Choice>
                  <mc:Fallback>
                    <p:oleObj name="" r:id="rId21" imgW="292100" imgH="3048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922" name="组合 379921"/>
          <p:cNvGrpSpPr/>
          <p:nvPr/>
        </p:nvGrpSpPr>
        <p:grpSpPr>
          <a:xfrm>
            <a:off x="1309688" y="4073525"/>
            <a:ext cx="4991100" cy="508000"/>
            <a:chOff x="720" y="480"/>
            <a:chExt cx="3144" cy="320"/>
          </a:xfrm>
        </p:grpSpPr>
        <p:graphicFrame>
          <p:nvGraphicFramePr>
            <p:cNvPr id="50194" name="对象 379922"/>
            <p:cNvGraphicFramePr/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2" imgW="5204460" imgH="495300" progId="Equation.3">
                    <p:embed/>
                  </p:oleObj>
                </mc:Choice>
                <mc:Fallback>
                  <p:oleObj name="" r:id="rId22" imgW="5204460" imgH="495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对象 379923"/>
            <p:cNvGraphicFramePr/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4" imgW="368300" imgH="419100" progId="Equation.3">
                    <p:embed/>
                  </p:oleObj>
                </mc:Choice>
                <mc:Fallback>
                  <p:oleObj name="" r:id="rId24" imgW="368300" imgH="4191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379924"/>
            <p:cNvGraphicFramePr/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6" imgW="457200" imgH="431800" progId="Equation.3">
                    <p:embed/>
                  </p:oleObj>
                </mc:Choice>
                <mc:Fallback>
                  <p:oleObj name="" r:id="rId26" imgW="457200" imgH="431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对象 379925"/>
            <p:cNvGraphicFramePr/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8" imgW="266065" imgH="380365" progId="Equation.3">
                    <p:embed/>
                  </p:oleObj>
                </mc:Choice>
                <mc:Fallback>
                  <p:oleObj name="" r:id="rId28" imgW="266065" imgH="38036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对象 379926"/>
            <p:cNvGraphicFramePr/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9" imgW="457200" imgH="431800" progId="Equation.3">
                    <p:embed/>
                  </p:oleObj>
                </mc:Choice>
                <mc:Fallback>
                  <p:oleObj name="" r:id="rId29" imgW="457200" imgH="431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对象 379927"/>
            <p:cNvGraphicFramePr/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1" imgW="266065" imgH="380365" progId="Equation.3">
                    <p:embed/>
                  </p:oleObj>
                </mc:Choice>
                <mc:Fallback>
                  <p:oleObj name="" r:id="rId31" imgW="266065" imgH="3803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对象 379928"/>
            <p:cNvGraphicFramePr/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3" imgW="368300" imgH="419100" progId="Equation.3">
                    <p:embed/>
                  </p:oleObj>
                </mc:Choice>
                <mc:Fallback>
                  <p:oleObj name="" r:id="rId33" imgW="368300" imgH="4191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5" imgW="2767330" imgH="342900" progId="Equation.DSMT4">
                  <p:embed/>
                </p:oleObj>
              </mc:Choice>
              <mc:Fallback>
                <p:oleObj name="" r:id="rId35" imgW="2767330" imgH="342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525135"/>
          <a:ext cx="475996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7" imgW="1878965" imgH="292100" progId="Equation.DSMT4">
                  <p:embed/>
                </p:oleObj>
              </mc:Choice>
              <mc:Fallback>
                <p:oleObj name="" r:id="rId37" imgW="1878965" imgH="292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625" y="5525135"/>
                        <a:ext cx="4759960" cy="69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844675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908050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2" name="直接连接符 386051"/>
          <p:cNvSpPr/>
          <p:nvPr/>
        </p:nvSpPr>
        <p:spPr>
          <a:xfrm>
            <a:off x="2590800" y="4654550"/>
            <a:ext cx="19812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6053" name="直接连接符 386052"/>
          <p:cNvSpPr/>
          <p:nvPr/>
        </p:nvSpPr>
        <p:spPr>
          <a:xfrm>
            <a:off x="2514600" y="5645150"/>
            <a:ext cx="2209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86054" name="对象 386053"/>
          <p:cNvGraphicFramePr/>
          <p:nvPr/>
        </p:nvGraphicFramePr>
        <p:xfrm>
          <a:off x="4724400" y="4484688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2" imgW="1155700" imgH="1536700" progId="Equation.3">
                  <p:embed/>
                </p:oleObj>
              </mc:Choice>
              <mc:Fallback>
                <p:oleObj name="" r:id="rId2" imgW="1155700" imgH="15367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4484688"/>
                        <a:ext cx="11557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5" name="对象 386054"/>
          <p:cNvGraphicFramePr/>
          <p:nvPr/>
        </p:nvGraphicFramePr>
        <p:xfrm>
          <a:off x="1905000" y="4192588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4" imgW="2755900" imgH="2044700" progId="Equation.3">
                  <p:embed/>
                </p:oleObj>
              </mc:Choice>
              <mc:Fallback>
                <p:oleObj name="" r:id="rId4" imgW="2755900" imgH="20447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4192588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6" name="矩形 386055"/>
          <p:cNvSpPr/>
          <p:nvPr/>
        </p:nvSpPr>
        <p:spPr>
          <a:xfrm>
            <a:off x="323850" y="4581525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animBg="1"/>
      <p:bldP spid="38605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7074" name="直接连接符 387073"/>
          <p:cNvSpPr/>
          <p:nvPr/>
        </p:nvSpPr>
        <p:spPr>
          <a:xfrm>
            <a:off x="2133600" y="1600200"/>
            <a:ext cx="2286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7075" name="直接连接符 387074"/>
          <p:cNvSpPr/>
          <p:nvPr/>
        </p:nvSpPr>
        <p:spPr>
          <a:xfrm>
            <a:off x="3276600" y="1125538"/>
            <a:ext cx="0" cy="194468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57347" name="对象 387075"/>
          <p:cNvGraphicFramePr/>
          <p:nvPr/>
        </p:nvGraphicFramePr>
        <p:xfrm>
          <a:off x="1547813" y="1052513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" imgW="2755900" imgH="2044700" progId="Equation.DSMT4">
                  <p:embed/>
                </p:oleObj>
              </mc:Choice>
              <mc:Fallback>
                <p:oleObj name="" r:id="rId1" imgW="2755900" imgH="20447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052513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对象 387076"/>
          <p:cNvGraphicFramePr/>
          <p:nvPr/>
        </p:nvGraphicFramePr>
        <p:xfrm>
          <a:off x="4356100" y="1609725"/>
          <a:ext cx="16557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3" imgW="1866265" imgH="989965" progId="Equation.3">
                  <p:embed/>
                </p:oleObj>
              </mc:Choice>
              <mc:Fallback>
                <p:oleObj name="" r:id="rId3" imgW="1866265" imgH="989965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609725"/>
                        <a:ext cx="16557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对象 387077"/>
          <p:cNvGraphicFramePr/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5" imgW="4038600" imgH="2044700" progId="Equation.3">
                  <p:embed/>
                </p:oleObj>
              </mc:Choice>
              <mc:Fallback>
                <p:oleObj name="" r:id="rId5" imgW="4038600" imgH="20447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对象 387078"/>
          <p:cNvGraphicFramePr/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7" imgW="698500" imgH="419100" progId="Equation.3">
                  <p:embed/>
                </p:oleObj>
              </mc:Choice>
              <mc:Fallback>
                <p:oleObj name="" r:id="rId7" imgW="698500" imgH="4191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对象 387079"/>
          <p:cNvGraphicFramePr/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9" imgW="368300" imgH="419100" progId="Equation.3">
                  <p:embed/>
                </p:oleObj>
              </mc:Choice>
              <mc:Fallback>
                <p:oleObj name="" r:id="rId9" imgW="368300" imgH="4191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81" name="组合 387080"/>
          <p:cNvGrpSpPr/>
          <p:nvPr/>
        </p:nvGrpSpPr>
        <p:grpSpPr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57353" name="对象 387081"/>
            <p:cNvGraphicFramePr/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" r:id="rId11" imgW="711200" imgH="419100" progId="Equation.3">
                    <p:embed/>
                  </p:oleObj>
                </mc:Choice>
                <mc:Fallback>
                  <p:oleObj name="" r:id="rId11" imgW="711200" imgH="4191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对象 387082"/>
            <p:cNvGraphicFramePr/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" r:id="rId13" imgW="393700" imgH="419100" progId="Equation.3">
                    <p:embed/>
                  </p:oleObj>
                </mc:Choice>
                <mc:Fallback>
                  <p:oleObj name="" r:id="rId13" imgW="393700" imgH="4191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4" name="组合 387083"/>
          <p:cNvGrpSpPr/>
          <p:nvPr/>
        </p:nvGrpSpPr>
        <p:grpSpPr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57356" name="对象 387084"/>
            <p:cNvGraphicFramePr/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" r:id="rId15" imgW="723900" imgH="1485265" progId="Equation.3">
                    <p:embed/>
                  </p:oleObj>
                </mc:Choice>
                <mc:Fallback>
                  <p:oleObj name="" r:id="rId15" imgW="723900" imgH="1485265" progId="Equation.3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对象 387085"/>
            <p:cNvGraphicFramePr/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" name="" r:id="rId17" imgW="393700" imgH="431800" progId="Equation.3">
                    <p:embed/>
                  </p:oleObj>
                </mc:Choice>
                <mc:Fallback>
                  <p:oleObj name="" r:id="rId17" imgW="393700" imgH="431800" progId="Equation.3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7" name="组合 387086"/>
          <p:cNvGrpSpPr/>
          <p:nvPr/>
        </p:nvGrpSpPr>
        <p:grpSpPr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57359" name="对象 387087"/>
            <p:cNvGraphicFramePr/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8" name="" r:id="rId19" imgW="723900" imgH="1485265" progId="Equation.3">
                    <p:embed/>
                  </p:oleObj>
                </mc:Choice>
                <mc:Fallback>
                  <p:oleObj name="" r:id="rId19" imgW="723900" imgH="1485265" progId="Equation.3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对象 387088"/>
            <p:cNvGraphicFramePr/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" r:id="rId21" imgW="381000" imgH="419100" progId="Equation.3">
                    <p:embed/>
                  </p:oleObj>
                </mc:Choice>
                <mc:Fallback>
                  <p:oleObj name="" r:id="rId21" imgW="381000" imgH="4191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090" name="文本框 387089"/>
          <p:cNvSpPr txBox="1"/>
          <p:nvPr/>
        </p:nvSpPr>
        <p:spPr>
          <a:xfrm>
            <a:off x="914400" y="4267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即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7362" name="矩形 387090"/>
          <p:cNvSpPr/>
          <p:nvPr/>
        </p:nvSpPr>
        <p:spPr>
          <a:xfrm>
            <a:off x="539750" y="12684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  <a:ln/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5" name="对象 393224"/>
          <p:cNvGraphicFramePr/>
          <p:nvPr/>
        </p:nvGraphicFramePr>
        <p:xfrm>
          <a:off x="2771775" y="5516563"/>
          <a:ext cx="3024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2" imgW="1167130" imgH="254000" progId="Equation.DSMT4">
                  <p:embed/>
                </p:oleObj>
              </mc:Choice>
              <mc:Fallback>
                <p:oleObj name="" r:id="rId12" imgW="1167130" imgH="254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5516563"/>
                        <a:ext cx="3024188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2JXRjBhR0ptZTBGOVhuc3FmVDBLWEd4bFpuUW9YR0psWjJsdWUyRnljbUY1Zlh0alkyTmpmWHRCWDNzeE1YMTlJQ1lnZTBGZmV6SXhmWDBnSmlCN1hHTmtiM1J6ZlNBbUlIdEJYM3R1SURGOWZTQmNYQ0I3UVY5N01USjlmU0FtSUh0Qlgzc3lNbjE5SUNZZ2UxeGpaRzkwYzMwZ0ppQjdRVjk3YmlBeWZYMGdYRndnZTF4MlpHOTBjMzBnSmlCN1hIWmtiM1J6ZlNBbUlIdDlJQ1lnZTF4MlpHOTBjMzBnWEZ3Z2UwRmZlekVnYm4xOUlDWWdlMEZmZXpJZ2JuMTlJQ1lnZTF4alpHOTBjMzBnSmlCN1FWOTdiaUJ1ZlgxY1pXNWtlMkZ5Y21GNWZWeHlhV2RvZENsY0tRPT0iLAogICAiTGF0ZXhJbWdCYXNlNjQiIDogImlWQk9SdzBLR2dvQUFBQU5TVWhFVWdBQUEySUFBQUhBQ0FNQUFBRDNPaXRzQUFBQVJWQk1WRVgvLy84QUFBQUFBQUFBQUFBQUFBQUFBQUFBQUFBQUFBQUFBQUFBQUFBQUFBQUFBQUFBQUFBQUFBQUFBQUFBQUFBQUFBQUFBQUFBQUFBQUFBQUFBQUFBQUFBQUFBQWVZYWZwQUFBQUZuUlNUbE1BTXMzdlp0MlpxeEIyUkx1SlZDTGpRUFZlNi9OZ3krd2R1UUFBQUFsd1NGbHpBQUFPeEFBQURzUUJsU3NPR3dBQUlBQkpSRUZVZUFIdGZXbGo4NkN1WnBZbVRaZTM1OHpjTy9uL1AzWEVHckRCYk1MSVFmblFPcllNZW9RRWtwQ2QwNGsvTVFrOGJzL25aK3dpbjU5V0F1ZnI4L294TFhwVTRHQmh6eS9VRnJteHQ1REFGUlRqMzFzZ0dRemlCd1I1R2N3RGQwOVJBdjlBTTU1bmlwd2RpNmRmSWNlL1kvSE0zTzRqQVRIN1hoLzc5UFcrdlh3TEMyTTM4WDBIdUFYWlE3aUs3T0cwaVBCMFlpRzJ5ZS9ONzVhdTR1K2JnK3dNN3lJV01YWVRPMHY1dU0xL0N2MzRQaTcvNHptL0N3bld1b25uTzUzNWpSSXYvWWQxUDdUU3k3bnlIRnc5cHRJUHFQVzEvd2pOYjVSNHFSNk43QnYzUk51a0l0bUkzcFpRVGxIVmJxSklOMUhabWFURVMzOTEyUld0ZEJYcHVDdjlwWXZhZ3hpcWFqZVJVaVJNaVJmVUVRbzJ0aTlhTlEvejdsaHdLRkluNVZEZFVsU3g2eUtmUzZYdWloSXZNWG5obmQ4WjdZY1k2R28xd1lOOXdKYlU5RlNiTFpJNzFzOGZFcmdwOGRKZklMdWpGUVYyejN0L1lPL1hnM1FUYTIxRVJOendJVEc1VWVLbHY1cnNqL1lzaDdwMkx1NHZFYkk5eVBXL0tkY0JrcjlTZ0NmbkNpSzg5SmZIQUxReTQwRmlxUHVMRjdHSGg1eWFhak5Gc3V4S3RJRElVVzFUbEhpcHhaQi8zd2kwU2xmWVZjd2ZKVWtwSjhQcW1VbTY1OExFQ05TSVV1S2xjQkFxeUllZy9SSkR6VFgzWmNPbDNNVGFoNEdVeUdtSW5SSXZaV05RUXowSXJUUnNFb0YzamRDRzNLT3lpYlYxSGVBNDNHVnhJNEh5TlVxODlCL0tVV2lWZTFwYmFkZGZMZ1I3a0xXSjFlV2RFUDQrZE5ROXZMeURFaS85QjNvWVdqV2pFZ2dMK3NzWXB3ZVZocTFkeEdCSyt6Z3BJMzNXNWt0d2NKeE9sSGpCd2hSdlp4eGF0WXp4RzE3aVk3TzRvdWFrMnFLWW05Z09VeHVndzNja0tmR3lFSEtIcndQUktwWGh6YkhNVVZXNWp0cGRaNGk0d1RoVkc2UExPeWp4a2luOEJyS1JhSlhqd3htUHpPR1RSVzYxT1ZpSXVJVy9vRHlId1UrZFUrSWxVL1lOWkdQUnF1QjdlT3pkSUw4ZGIxVStYcTFmTFNKdVlGYk5hb1BMT3lqeDBuOEF4NkpWQTE2OWs5cGZQSVI2Z01sUWZDcWZaQVZKeTl5dGJtVm9lUWNsWHZvUDhHaTBhaG5qeEgzR1NLdGNZRzBrZGpHbHY4cFFoNVozVU9JbFEvQ05KS1BScW1WczZJQTNTbkN2MjNXbGRtVTZFYkljT3F1a0FycmF4UkFETFNWZU1QQnN0ekVlclVvcWNxbmk5ampCVmZEbzRWTzVKd1pWSVNhRzA4Vnk0OUs0bEhoSlNyMlpnQUJhbmVHcWpEQ2FKWENZQnZRaVZsbWRDRTZtMmVFZlh0NUJpWmYrdzA4QnJacFZ6UnpiSC9OQmUxQ1JXT1graG9tNEJYYTFHbGEvK3FOWmZKUjRhUWFUYklBRVdyMFh5c3ZZNW5EcFJHRGw5b2FOdUtHUDBlVWRsSGpaRkRuS1JScG9WZnpOMGRqbWtDckRxTnpkZUVYYzBJZCtyR0tVMjBDSmwwMkpvMXdrZ2xaUHF5WldRSUgyYm8zb1JheXVlTmVKdUVFdTh2MVYxWG1UVnNGUzRxVVZTL3ArS21pYjFDY044eTBvbXFZaENPTWNOMXh2azFSR2RhM1NwTVJMSzViMC9XVFFxa2plcHJ6U25NOUhvWnpwdW0xbnlFVzZXL3M2TlRtbXZJTVNMLzIxaUE1YVBhL1dlVUg5QlVXZ0J4MC8xV1hzM1loYllOSGxIVU5nVWVLbHZ3QUlvZFc3b2YweEg3VUh0WWpWSlRzZzl2SzNtYldKT2I3amJtS2h4RXQvMEpUUTZrbTZNaVBkWDFhamU5QVppcnBsL3JwOE5teGdlUWNsWHZvUEtpVzBPdUV4S0FMdkwrdldIblJCUnRXNkE0bVN4WDJxWkczRVQ5cFQ0cVYxVE5MMzAwS3JLdzU4aHlZTlloSUtuYUNvU25iQXZjdkZMNk84NDNGWk9KZExTU2NKbGplSTc4VzhmTjh2NENMZkxyK2JpbEhGUzRnLzNIUEZhTXU2TDBXdEN4V3JsS2lNc3lOUzY0eDlWYkxqWi8zd3BVN2dMaTNQa2N3MytKSnVFdEs1cEE2VEJLczd4SWxDWGo1VUJDcER4K3R2ZE51MGpwY2dnNmduQzlFVzlsMk9Xa3R6NGRJVWR2dXU1Rm80TmZBZ2lsdFpacXE4NDUvMFN6ZE1MRWtRNXJTTWx6OHc4OXZYOTkvZjk2OEtIc09SZWg0dkg1Zm5aUU9RNGhlUFNMUlhoallzc2VqWlBOVCs3WHFpM3BoWmZmcVp2dWxrUjFYRjB5cmlCc0hwOWdJdXcrUHYrK091RFRxb2tVbUNyWEVwNGdVMmNtNzIwVGcxS1N3RVVNQ0xjbzBEZ0YxMjhZaGtxMFZvWFQ2Mmp3dFFMeHJTNFVaZFduclIxcnQ5MWVtSnpYZ2tnbmtkY1FPaDlzclh5U1VkcE4zay81Q0pKUWtpYk1qVFJiejhnWVk2cnFIYU9mVnNySUFYUGFkcy8vb3VIbEU1MmkyeCtkY0tVUHMzd2plZFNWNTVOU3ZDNlU0MHpEN2kxdXY2b3piRzF0UFo1L1Y2Ky93NnF6Zm9CRTBzUmJBeE9HVzhnR1BudGFXbUJkZFhUREw3dWw4blpKZWJGeThDY1lSSEpGb3JReXZ1eVBzVW9GNDFxQU9FeEdLK3VtMkNFOXFIcm5rU3dhaU4zbXhlL0l2S1RxNFpJUk16ZHlRSkRLSHp2NGdYV0ZLY05VeTBvcWJ2eFVseElZTVhQWDJibDVlSXU5WWZQQ0xSZGhIYU5UUEpNeG1vVjIzb3VYb3AyUlhkZkNkMGJGVGhKOExVLy9NWitHaFRpK2FXa3VPWEpGaVBVaGt2UDZ1M0ZTdjlDTmg5QmkvYXU5cGV4ZkNJQUh3WjJyVzBrbWN5VUsvYjBMTklRSWhyMnBuT0tCZHBuWHJQa01FdG9sVGFhRzAyWWRsVWN2eVNCTXNXUlNBUWRsQ0N2SWhTaE9zaTlTVWowblg4bUxPS2FSRnViL1hoRVFINElyUnJZYVhQVkl5QWZWSXdJTVIwaCs5TW9YZXhLdnhFOEwzREMxV3F2Q001ZmttQzFZQ1U4U0xiWCt6TUtYOTU3U25tOEtLaWtJWE5Mbm5FSXhKUHZkWkpmc2xUOUhzTzZ0WE54bE9NenEyck8rWTRVZTBud2xJUVVTb2RLTGpKQTArV3lmRkxFbmpOd1pkQ1h0U0s0aWM4MVBzbjFwcWJ4Y3Y1L25OUGV0cG9SSVZvbDhMSytaNkZldFdROWhRcnB1dFZVMjkwd3VTU3l5RjlScDNMVkhsSGN2eVNCRXR1QzNsUjA2M3ZXU3BCck8ya21KY2xiL2pmQzlIV01GQ0hXaTNVVWIyb1llUU43dEZSdUxjbGxBVUxWb0xZRGtncVI1a2N2eVRCZ3NOaVh1UjA2N092VnJHMWoxUEt5NEsxRGwrTDBWYndVSWRhM2dWeDdscUtGU3k4elMwNit4ZDE2cUpBYjR1ZEpZZFFhV3NrL3dCMHlmRkxFamlkaWNOaVh2NStucmNGWkRVRFZ6cUtDMzc2ZmkxR0MreEFrZGp0MDRJN2kvTG42K1VlTjRYU0VkQ0lkZFRCbnFLakFjWlBYSWY1RGxIb0VEUXlPa0M2VVQvV2NScEpqbCtTd0drTURsdDRzUzNKQUhLOVhaNmVEMndMT3gxVW9IMkFWUXA4U3ZYUGNIajcrUlFyZWRSNUtSd0JBMTM3UkFFeEdvcjUvdXZNUkhHZUZTTHUrRlFseHdmUzRqRnhKc2N2U2VDMTNNU0xiVWt1NXdGTVpielk1cm9kMUtEOUVkbFRNZkdKL0JTWTZGM09xTUtmajlsWUpXb3pZMGRuMzI1aW9kdXdWS3hvYWpET04wVGM4WVhQSkc5anR5ZkhMMG5ndGR6RWkya0pGQTgrMXBVeXB6TzgyaGZwTGtjVmFMK1ZKUW1BRHloanVSaVVZbk5sbmQrUktNcEd3QUlIKzVlZlNLclowazEwb0xMWEd6NWZSQlp3M3lLVThRaTFvR05HbUJ5L0pJSGJXeHN2cGlVWlJRUVdNV3FPWWczYUh6VjFDSWdmZHlkRTNsakdpa2JBeUJEKzZ5M1JZcS9JYWVMTkRuVjZ2ZlNGYlBDR3pFMGhhaE9MdVF2SjhVc1NPTVBReUl0dVNXWm9ncDV0Q1M4T1c1ME9hOUQrNmNTVUdCWHZFUmdCT2pLT3RhaDFNam5rRG5TU0NQVm1kUVlvNXBISDJJZW8xczk0THdqMUZtVEVDVWt2RENVRDNNaUw0bHk2dGxmalFIbG9Tbmp4YnV6eXBRYnRyNnBqVVU2YzY5OUw1empNWmkxcWVSOVk3cGFQRSs3eFRjK2FvS2xRSUdMMjI1U0lkaGRpelNiSEwwbnc2cjJWRjlXU1pEaTg2QmJ3OHVLcTExRVYycHRhVTFSUTRFNTd3b2NKcnR3TkVTZzBLVDcrdG40dmNSeWdYUlhqQjZQOERlN0ZYZEdFdkx4UDUyNWpRVzlTYTVNRWxydG1YbVJMMGw5MmxjKzIzNkJzVGh0WWgxVm9IOW9abEQ2Y3Avb2luUndaeVB3UldHRFRLZXJ0S1hoeHp6dC8xYXROWkNhTElGZnhXK1NpT3EwZHhaai9tUnkvSklIcHZaMFgwWkxRM0d0NERTTmxZblZvLzY3cTZSSTUySjR2TE1LRXlCaGxqNEFaQ2ZOZnlGSjhJaE9XSVp2bHYwbXhlbFBiTnZqSGx3N2YzTWZ5RjdlY3RlVkdWOGZrK0NVSlpJOG92RUJMTXVxUFpUL1RnZU1DZmErdnpXaUY0bnNHSmNPRWlET2ZOd0lCclBKRzZDbm13UVJ1ZWVkVFpxTXc4eG02Nzk4ZnZUeUowWHBlN3F1VXgrUGo5LzZqYlZEUmZON3Z2NnYxSVRsK1NZSVRHaS9Ld2pZbW1UUXYvVlVFQTYzRTRZMllYSEM4WmUyRnBCNjFIUGRvcHZMVnd4eEh5dkhJM2hYVHdudjlXem1ZSm1YN0loRkhLLzFOamwrU3dQdzB4YXVqV2w3a0dyWTE1YVo1NmE4c0w1ajZxQUt0TkNodnJSWmgwNm9oRGFZZXRYRmh2Szc2aTRob0QyWk55bVFQaEFldnI3bGRMcGZiN1NyV3F0Vk9yWEM1NEcwNU4wa2txUVRaeWhkSmpsK1NRR3h4NHZBaVdONk1HOUs4WklxdmdRd0RyVEFvZnhNTVRxeUhVSE5aajlwTXM2dFJiOEIvMkZzclFqRWNyTW54U3hMZzhBR3RnSVhkSXI2UzdtTS9YdEJBQlJ0YUdaU1lYS0tsM1BXbzFkN0FJdXdMY2pUQlNST0tiYmxKWGNTUUhMOGtBUlpiNEQyNWVadVArOXJjZHVNRkMxTzRIWm5iOEVLeExUK3hJY2xqSnU2WUN4cG03MDNQbWxCczAwL3FnVDJwdFVrQ0pLN0F3cndjbTk2azlWcmZpeGV2VS93dmNzMXk0eU5wQ3RIWnRRRzFDVC9Xc3hVK0t1b3RHbG00Z3QrRjUrVDRKUWx3MkFRTDgzVXNWTFN5RXk4NGlPS3RpR29BTHhSei9NU3YyMG9GR2xEcnVvUHRFcnM0bys5MFpkeUtuaHkvSkFIS09JQ0YrVEg1T1ZUcnNBOHZLSUMyR2xtbHAwVG1UOXRjWUdacFFDMXRGeHBmSmNPMjJIdlBheVlVVytYVXU4Tk5qbCtTQUlORnNMQ0ZpL3pydTQycWsxMTR3Y0N6MmNZcUZIUDh4SC9yYlpXR1dFemQrckxmVGJiZS9LSUp4WHhmYVEvUVNhMU5FaUJ3K2ZWY1ZOWS9JQmNXMklUZmd4Y0VPSWttNU5MaVJrY3d3WmpxbTUvbFZBTnR0YUFXTFl2UHl2dE04UGgrbDAwb3Rwaktkd0FxODdvQmJiWmRKd2tzWmZXQlVESG5CeStrVHF5V05kSDZEcnhVZzhpL1VRUklYbzVQVExES1R6d2JmOUZ0clFXMVVTd3ZmK2syUHMyeDFxb0JrNDJjUWIxVTNrTG9TWUlGZmZsWHMwRnFoS0QvdS9POGJyUS9MK1hjbDk4aFFqRlA0a0lBNnNRdGxKaG9RVzN5SGZ1N1IrVnk2WHFIbktkQXp0N2MxclZIZUdudjQvRjMvdGJxL2Zudi9BY252QzZUQkI1MS9aZUloWG1QWU96RlN6MksvRHRsNU9XdEtpSVNsd21KUlFDS2dGcWFKelMvZjVDZkw1QmRLQWNJd2xnMWlQLzFjUjNHSkFHU1pHU2s4V0xCSHJsWjdiMTRRWUswM1l4TWJmbXpHYmh6NGxreGVGdU9leXNHYXRQR25wTzNpNEhNOFlEbFhNamVsREJDSFNNY3dvbWxpVzBTSUVuUEpGT3RiZWtEMTVWS01vdkV5eTdOaUd5SFowcndJNEFnZlBGeVJYK3R3VUJ0ZG9PbWY0RUhCNlc3S0RlUlRqNnZuLzRpQm56OVhwN1hueDdKTGpGemlvL25tUklSeEk1czJLbG05VFRYamt4d1YyOHBBVkg5S0Q2VDV6dU13K3hGK0c4NTRBeHFid21ZSFZmZkI5MmJpK0g5bVd6SDlESHA4SkY0UHdaTUNkWGt1bVd5SFpQUE5PK24zd1FRV1E5cEZmNFJZRzQvRmt5Mmc0czE5NVA1TEQzWk9MOUhMdVU0UWxRQjZiTFcvRGo4TTZlRUpXQ1V5OTJRSWN4dUg5Yk1lNENqVDViMzZaWmJuVUlDNGtFWjhYSDNHYWNBN29LMG02OXp1OHV1U1BnWVRRSW0wRi9zZHFPMWY0aUdiSkhlSWJobEpvOGxBWk91bm5wSHlNd3pibFhlc1lhUnVhVXJBZmFSWUd4TVFwRno5blFWOWJpYzJUTHJtVk9LS2h6bEZ5d2NWNDBwYzI2ejl2NjdVU2l6ak02YlRTaE9uVlpGRnlzM3FDWEFNN2g2V2w3SVlmSmlhTGFKUGhMZ09FVCtvcGFjYWJqT3ZvK09UZDZxcWJXZk9KdG1hcUVIdkxoamN1V2JBNzdWcnpuZ2hsQ2FXV2Jxall1UVlQZ2NpZ1RzdG12Z2ZVTW9IZEJ2eFBqS0V5L2s5QWZwd0J5YXgxa21qdlZOeG9lM3hRNnN4NFJadDQrelRKdXh0dnNXVTlkcEVsYlJvN05tTjRXbWZiZUEzWDJmVmdKSDEySGkvUE1jYm12SXBsM0hpYXZvNGRremtjaTB0ZmEyRXBwM25nK3Z6RFFCbVBlOFRmdjZEcnR0TVhPWkprM2RmQk91ekVPWjArNEsyVzJ4ZWJjdDNrU1ZxY0t3R2pickk3L1R6ekZVTmZOdCtMSiswcXdWZXNaVDdyU01uKzkwTXBXVWVPbHZRR1RRMnZLT1dhTjlrKy9wRTR5S1RSRXFRUjRsWHZwYkdCMjB0cnhqMGlmRzdLNUZuL29wNFlkVGtTd2xYdnFiR0IyMGRsdUlqai9UWC94T0QzYnZ2Y3V1aFpRdUVjbFM0c1VaZ0U2SGhORGFDcXBKNjRkc2NVZVhFa1VaNkJHUkxDVmVPdG1WMHl3aHRGYkZ1c3ppRG1haWgzWVY3MkVJS3REdFlyekY0cVRFU3pIenhUZFFRbXNkcFQ2eFNMRnM5cjdCeHFJZFhtaXZaVXRDc3BSNDZUL0dwTkRhY0w5VDBycS9PTnQ2c1BWVEhTSW12ZWZZSjFkWkNKc1NMNFdzVjVEVFFtdVMxcE9hbU4wWHhLOEN0bUZ1aFk1ZzMwS0pGMnhzNi9hSW9iVW1ObWQ1aDNrVmNJZlV1bm1jbXNKTFFTanhzallKN0RQRTBGb1RtN05HVDdzVUhWN3habDFRQXIvNFFva1hiSHRhdDBjTnJTMGdtck9DeWs1NDJEVVlFT1RlZGYwamR0TnJwVXFjb2NSTGdsV0V5K1RRZHRNeEJHSHQwRVMzR1FZODBJZGVJb2VYZDFEaXBmK1lra05ySzgzbkxGTHM1U2REeFAxeDBybVVEc25LSWtXbHhFc1I0MVhFOU5EYVlHVDRYRnNsME5hYnJJa2haM3R1VDlnTzB6WFdIYmJjaW1CVDRxV0k4U3BpZW1odFNnMC9hMTBsb1gxdjZyVXRDQkUzeExaNlgzdHdlUWNsWHZxUExrRzBkbU5vdER2VFgvcUJIbXh4Qys2MklGaXVLTWpTK3pOamE5TW84UklZQWVSVEZORnFaMmJTbjlmcVpHSWk0Z2JkMFFXZ1k4czdLUEdDYkUrQjVpaWl0WnNJUGVwZ0F6S2dkY3BXUWFPYUFiUXEzVzdqaG83RVRJbVgvbklnaWRiV3dRNk9HUHFMUDlTRGR1V2VJam1COTdtWTVuUXlCVG1WVXNRb0pWNktHSzhpSm9uV1BzMHhObUtvRW1qN1RWM1F3NnlsZDV2MXJ0dkF3aGxLdkxRUFY2b0ZtbWo3ek9NcFdWQzUzbU1OZjF4bHJrTkExUHY2NDhvN0tQSFNmOHlKb3UwVGpmUVhKMDRQTmhKRmRKTWhSMnM4dytIbEhaUjR3Um14clZhSW9yVW1ocHUyM3BJRW9XczJuNHFYN0RFUnQwQ3BOeDJIYlRsUzRxWC9xRk5GeXlZbWN4SjRKbVlqYnRDcDBlVWRsSGpwYjJKVTBYYmFHZW92VUpRZTdNWTdtb205SW01Z1VQdWhhSTBYWXFiRVN5SHJGZVJrMGM1dFl0cVR3OXQ0ZHlKdTBCS2RzQnlVcktYRVM0WEpGTjVDRnkyYm1IUVVzVXAxWVZsMFV2VGFDMGZkZE12WFBFcTg1SE5kUzBrWDdjdkVUQnFzRnVNUjc4TmV4VUNhYm03RENIZUlhQ2p4MGw4QWhOR2FJcDlYcHJtL09PajBnRzFpYnNRdFVPcnlqaUdBS2ZIU1h3Q0UwYzV0WXZacE9aem5EQ0QyOHJlWnRZazV2bU4vWmRNOVVPS2xQMmpLYUY4bU5rSVArc3QrdXdka0U3cytGMXZZQThzN0tQR3lQUWdZVjBtajFST3RGNlpqZ0Q1RUc3Z21CdHRnaTNsS3Y3Wmh3RXNiS1BIU1h4Vm9vNTNheE95YlM5d2tSYTFHUU1TOTlEZUhsWGRRNHFWV252bjNFVWRyVFd6R3Q3eWhtdGpQYy9YVW1kN2FYbHFlcXp5UHl5SitjeTUrM3k5UXJIKzcvUG9SbmtNUk95em1KZGxWa2lER3lnN25pOUZtODRTQ21rMU1TQUJoRllPSWUrVVFwc3M3dmlGY2kzVCtZZDlBOTN4ZWY0djJWRXA1U1hhVkpMQksrM0Y1WGlLQUxNMEpqMGkwV1lyMnhVZmlLQi8xWmtOVG01aDlpMlJTS1RabEtDK3VJbTQ0QzRNdlBvc2t5S3V0ZnpJWURIYitCN3pkdnI3Ly9yNS9GWmNscndncjR5WFpWWkxnaFVpNXhsSEFpaENQU0xaWGh2YkZhK0tvQVBWMlMwb0o0Ryt4TTdMZDdpR3VXaE1yMGQ4d3NuWEVEWFQ2YWJ4QWVjZmo3L3ZqcnBlcGtJbEJZY2pOdXU1cU1jd3ZkU3pqSmRsVmt1QWxFVDJuYlA5RUFCNlI3TGdNN1l2WHhGRUI2a1JMYkdKQ0FzMG1CaEgzODdyK0tPbXVZalR6bU10Tnp1Y0JFL3VEbWRseERXRzQ0Wk5yWTJXOEpMdEtFamdhWmxLMG04c1lIcEhvdVF5dHcrdjJZUW5xN1paTzF1RmZCUktKRzkvaE10NHFadFJHMmRUeTcwcFduOWZyN2ZQcnJGNVNGVEF4Q0dpOGU5UnltRGtSbFBHUzdDcEo0SEJxQkJwWXQxOVVlRVNpelRLMEx5NFNSeVdvRTAyeGlRbDdhSjFmd0FSK1BnTWZiV3VMN2JMWGtNamxhVzFpNEVvNWE1Z2dWK0hMNHVTckhmZW9qSmRrVjBrQ3QyL0Y1a2IwS1lqeGlLQ3hNclF1cjV2SFJhZzNXenJ4S2lhdG9OWEVicEdVaHA3QWJGUzFISXlJaWYwOGw2WC93aDJLNWg3OVZzdDRTWGFWSkhCN1Y2dHRJckRISTRLdXk5QzZ2RzRlRjZIZWJHbHlFL3VQVkZ6NDAyaGlrSThJTDFTcDhvNndpWW1xdHV0aU0wMjJ0T2wvNllFdTR5WFpWWkxBMXkrVm1Wbnc3cE9ZUjFVeGlNUlRyM1dTWC9Ma2Z5OUU3ZCs4L0lhbFpjdDJEL0hkZ3Y5dkU3c3dJQkY5MFlGQ05JZ0ttNWc4dTlndWc3d1pmTktlWWlFdnlhNlNCQXZKbmU4LzkyUnlHbzJvRU8yQzEvalhVdFR4bHVBS2twWnQ5a0gyb2dtOEcxZXh6M1ZkaDRhY0t1K1FRN21LeFpRbjVTYzgxUHZvd2pPMks5OUNYcEpkSlFuY3puYy9Ma1NielI4cWFpUXR5MmFlRkNFT2VCaVBtS09wMXA1VlpHV0ZFRFl4RlhqNWlXK0l2K0dUWEI5S2VVbDJsU1N3V0FZY2xLTE5aaEVWTlk2V1pmTk9peEFIL0cyUllYY3dxclVua2dzQnVyQ0pxWGVjK21hcldvcm1UVXlmeGJ4SUVXeDFsU1F3WFEvNFg0dzJtMGRNMURoYWxzMDZMVUlVOEJCeFJ6VmZyVDF4RTR5WTJOL1A4N2FJMzFRZUllVW9sdk9TN0NwSk1HNUl5OUVDcjFDUGR2dTBjanlMU3V2cjViNGNRVXpVS0ZvMlRzcHRQV09BaDRoN21XRi9NU1ZOQ05LRHJ6UCtVY1RFZkNMNVRTWk9vdTNvRzVwNHNaMG11MG9TMkthNkh0U2dmY0RDSjloWFEzYUd3OXZQcDFDRGRPbE1OV29NTGVzcXlKNk5ZNENIaUR1ZTUxTSsvVFA2cXVWOEV4T1IySVl0S3lrMThXSUZuZXdxU1dDYjZucFFnL1pISkdxRmJ5RlN3TEFLM3VYWWlaQTVhV1BWcURHMHJLc2dlemFPQUI0aTdvVkw1ekVzeHlXZWJNODJzU3cvc1kwWHczZXlxeVNCYWFudi94cTAzOHFTeEtnOG9NcmtZaHhHc2V1WVNDWFZvMGJRc3I2UzdObDZPM2g0UStibWZyQTJzYVdyYjBCbG01Z3NFNGs3cExLOVJsNE1UOG11a2dTbXBhNy9xOUQrcUkxcWdlRGo3bVNoTXBheGV0VHRXdFpWa0gwYmJ3Y1A5WForT203QnNPNGhOa1BtbXBqTUo2WWlzVVplTk9mSnJwSUVDeEYwK2xxRDlrOG5uc1RFNXoxbEpqQnRUcFduQnRUdFd0WkpoSHMwMnd4ZUNINlRVVjFCRmZNbE0wMU1oblJYNDlWRU9temxSVFdiN0NwSkVHRVArWFFWMmw5Vk1nTjVFdmk0SWJUMEFyYzRiRUhkckdWYmpGRy8xZ3Blakl4ZmhMRkVyS3ZLSS9WVnNYMnhaU3ZTVUdQT3BpWnU1a1cxayt3cVNiQmt2c3YzT3JRMzVTZENGQWNmMTdNUVZUaWJUa0lMNmxZdDZ5TEF2UnB0QksvS296YVoxVDNFMGxWNXE1anN4OVdJUUpmdHZNaEdrMTBsQ1FLODRaK3FRL3ZRenFDc3VmR0taMFJDZm11dWJFTGRxR1g0MHR1enhSYndqeThaQU1PelVmR2MvVmxPZm1MS2pEaDVXU1ltWnV6cjVocUd3b3NRZkxLckpNRU93MWVOOXUrcXlrSGxxSGdqSW9ZeU5nM21pR1VUZFl1V2JUWjhoSXUxNEw5L2YreXRNRGlYK3lybDhmajR2ZjlvR3dRS29QbTgzMzlYZHBKallpTHF1TVhOR0kwWEdMQkVWeGtFdlVjZEJhMFlEOCtnWktRVmk1ZWJVVnRWV1dsSmIya1JhTDhXdkJnajc3UHk0M1g5cjBjVWVCZzR3OFNFMm50T3pVSnVpeTRDTVVVbUwwcVZ0cnFTSnJoSnNPQU4veXNHV2lsMFQ5M0YyaHh6TkRMRWtvQlpxMldKWm85eHVSWThlQnJ3OG8zYjVYSzUzYTVpclZydFdBbkRnTGZsM0NTUnBCSmtxNGt5YldLaW9WaXlSQW9aalJkcFFKdGRKWG5wUCtvWWFLVkJlVzZCQ01WV3M2UUIwNHk2VnNzTUE0ZitQeHg4MHNURStDWVNIVmdqa093cVNZREZTZWQyaEVINW0yQndZajFMYWk3YVVRL1hzczd5M0d4K09QaVVpY0g0M3J5NGZCTk8wOFZrVjBtQ3B1NTN2SGxsVU1LS1lrOUxJS0Flcm1VN3luYlYxWER3Q1JNRGw4Yk5WMzdjKzVsYnNxc2t3VXE2UkUvSTNJWVhpbTM0aVJpb2gydlp5SUVZRG43YnhHQjh2Y1NYM2pudEliRmtWMG1DSGx4MWFWT3VXVzRvSm9zOXdrRW9DdXJoV3RaRmpKbU5EZ2UvYVdJd3Z2N0FKNHExTWtHSHlKSmRKUWxDcmRJOEp3cHV2RkRNOFJPLy9OMFJITlREdFd6a09Bd0h2MlZpTUw1K0J2SzhXWURRSXNka1YwbUNsdDUzdm5lVkFSWTcwZHJtL0VrTUNmVndMZHRad0Y1M3c4RnZtQmlNN3lLVitPdTdqUjZTcGkvSnJwSUVUZDN2ZS9NcUZIUDh4SC9lRGlRVzZ1RmF0cStBL2Q2R2c0K2IyTmR6VVZuL2dPTFYxZXZnZkRpVjM1SmRKUWtxT3g1eW0zUUwzYlFSV0pMWmQvNXhaelUwMU1PMWJJaWNkYWZEd2N1YTc1RGhpSEYzZnVoRmFBRjhGc3NhanVpU1hTVUpjUGpZcVJVUmlubmJ6S0xFVi9tSlorTXZDbGJ3VUEvWHNwMGtHK3htT0hneGppSDNMMXp6RksveENhTExPNW5zS2ttUTF3OFZLaEdLZVhsYWdVK2R1RG1QMXlLaUhxNWxJMFUvRHZ6ajhmZzdmK3R4L1B4My9vTVRMMGxFeG5mNzZjL1g3U1ZIeWE2U0JDVzlqYWVWa1plM0t5WmVsaU1MNE54WUZ4UDFPQzBiTDI3MVNsQ1FzRE43N2NPVmVpaFE5T3g4ck1Nb0l6VG5nam4wVXMwNGpDYTdTaExnOExGYksvTE5sczVzQmgyRENZaG54ZUJ0T1pZTFZOUnNZa0tCdlduTkNycmZnVEF4VXlVTXBjSndDQ2VzaWVrWG5Bckd2SS9uMytBd2wrd3FTWUREeDI2dGlHekh5NVJrdC9DRG1QTGxpczR6QktpbzJjU0VGdTl0WXJ0cEZIZTBsTURuOWROZnhJRGc5L0s4L25USkpZbmUyY1RZeEpaYXlOOVJKY0FteGlhR3FsRGMyRklDYkdKc1lrdWQ0TytvRW1BVFl4TkRWU2h1YkNrQk5qRTJzYVZPOEhkVUNiQ0pzWW1oS2hRM3RwUUFteGliMkZJbitEdXFCTEpOVEx4Mjg3SjZFU0FxTDdzM2xnMStkODY0dy9lUlFMYVdpZm9EdjBRNVJ3amZ0eHRoczh3R253T1ZhVmdDUVFua2FwbDh6R2I1SEc2d1JlOGtMSDBkeW42OExocSs1SUp2NklKdm5WNEN1Vm9tbnI2R1Qya2xLcHZZOUJvMnZRQXlUY3lXSGhlNmZmQUEzT3BOdVhSa25nbWVEc1BNeVFFbGtLbGw2dGRtWUJrcmRQdmdQbHRBVGs4Nm1lRHBNYzRjSFVnQ2VWcW1mbGRRdW9xck11VUEyTWRkL1JLOGZEeGJ2MFlKemdVb3g1N0tBeitXUis3OTZCTEkwekw1QUx5MHNLeEZDZHpEcTNvK0JMSWs2aUdCZjVDUkpHZGplZUNQUHNUTS8xZ0o1R21acGNwTGVNamNpSHdzQjU0OUZHLzdlWWgzR3BjNm1mMEZZMkh4ODJMOWhUMXREMWxhNWowSG4vSG8ybG0yS2hZeWVHc2RlSlppQ1lQWHM3dXYxaUloOEN6d0pEaGxKbzRyZ1N3dEV5L0dzaC9uK2VzNDdHKzFiRDBnaUROTFdHRXVNdDQyM3BVczhIamRjVXRUU2lCSHk1eGtoekMwbklRSHJGKy9zSFJkdnlFb0UvKy84bTdhZVFqK1krYU5qSlY1WjlhNHU3ZVJRSTZXT2NrT29aUCtieGxzU09KRDcxZGZxSVk2Rmp6QkZYWkRybnpwVUJLd1d2YmZPTnN5a2pJVGZsR2hvalJPcWdZMitZdEw0dVBOVjFBbGtPRW9ydDU0bFdzei8vUXE5cE43QXlxeWpNWXl3R2Uwd2lRc2dTMEpaR2laekZ6WThnNVl6YklTSGc4WmkvMGpIWXRsZ04rU0hWOWpDV1JJSUsxbDh0ZGlQdVZmNHl5bXMrOW5tWVQ4NUl4aXhoQXd5WHRMSUcxaTh2WGU1NU5jeTdTWEZhMWFBQUFhMTBsRVFWU05wUkllNHZGTlZlRGg3b3RkMHBhNXM2elQ0SGRtaUx0N1F3bWt0VXdrTytBVnhXNUU1djE0VEVBb1hOMFJFQXFmbWxRQ1NST1RwaVZLZWQyOG92OExxU3ZSd1lxM3FsRUVRK1VheFpXaytNVDdTeUJwWW5KRkVuSndkOGNXTDk1ZmlzbXJ0TmZweEw5UFUzMi9wQjczUFFsK0hHdmM4OXRJSUtWbDhsbE11Zng0TlI2NWU3WDh2TmpiYUFvRHFaUkF5c1Jrc2w3bEtkeEt4VnlmRCs3SkphMEUwSEpiQ254TDIzd3ZTMEJKSUtWbElqV28zVUt2M2o1VGZ1Qm1GajRubmRrd0Nsa0tQRW9uM01qa0VraG9tWHp4bENuT3NMUmdkb21FaDVFcW01aVJCUCtmVlFMV2JJd2QrWUlRbDIySzNrMTRaTDZLaXQrajZNdVR2ODBuZ1cwVGs3NmgzV2l1U25oUUZ1azJlTXFjTTIvSGtjQzJsc2tNeDZzb3cwMTQ5QXV4SHVmdjhzK0x5UUxaYjRNdmFJaEpXUUpSQ1d4cW1WeTJuS0pmK3paRmtRVHA5WkRsdzkzakZoM2xmV3JlSmJjSlBpb3l2c0FTS0pIQXBwYXRIdmV5MUtEMk5UcWR3NW1YdU13ekwwSGx6QVE1dlVnYUN5Y2NpR2EzdzRRc2diZ0VOclZNckNjMjJTSGEwRysybDRxZm1mQ0lkeDI3OGxtempOMXEzZzJ3Q1Q3R0hwOW5DUlJKWUV2TDVIcmlMMWJTdVBTZkdxVXU0cTA3OFJiNDdwMXpCNU5JWUV2TDVQTXJmc2hWL0dRbWFURnVnU2ZOT0ROM0lBbHNhSmw2RnRQSDRqMlo2VnVmVDNpSWJ4dmdEOEUvTTNrRUNXeG9tWHdXYytrTnlzSjc3U25hRGJNakFBM3h1QUUrUk03bldBSVZFdGpRTXBGMVdPVTBTcDdNckdCbjMxczJ3Ty9MQ1BmMnhoS0lhNWswSmovWkllVGdwdnVPbnV1T2czL2pFV2RvTzBzZ3JtWFNKVnlIVzlKOTFKNWl6VjdVenZnMnU0dUQzN3lOTDdJRUNpUVExVEtWMkxpdVA5cTg1TCtxc3FVQzdqcVRSc0YzN3BlYm4wa0NVUzF6MC9PdVZYbkhCMDk0Uk1IUHBBR010Yk1Fb2xybW1WTHNpMWY2MFpuVERzMUh3WGZvaTV1Y1ZRSXhMWE5McFdJR0J1ZVBuZkNJZ1o5VkdSaDNEd25FdEV5Y2o2eFJydlVsWGtYVmcyUEVObVBnRWJ2Z3BxYVhRRVRMNUdNcmtVaXIrNU9aL0x6WTlHcjVUZ0tJbUpoOCtIS2RzVmZJM1V3SS92dWwrSG14ZDlJdnhuSUttOWp5V1V4ZlVONlRtZjRsaEcvOHZCaUNFTGtKT2hJSW01aDhGbk5abnZoaTJpMVV6SHdWMWV2bTVCRS9MNVlVRVJNY1NBSmhFeE5uVitXSkwxUnV3bU9EN0hVRDBhTXdlS0xNTWxzSGxVQlF5d0xQWXZydzNFTEYzSGR2K3kyUStCWUVUNEl6WnVKOUpCRFVzc0N6bUQ1aXQxQ3gzNnVvL0Q0N2ZBdUM3OUFQTnptekJFSmFKcE1kbTViekprOW1oc0RQckF5TXZZY0VRbHFtZnhkenF6djNOelBYRDd4czNVbnBXZ2c4SmY2WWwzZVFRRWpMZ3M5aSttRGRKek9QbS9BSWdmZHg4amVXUUtzRVZscjI5MCttNUs5ZjU5ak9zK3pTVFhqRXMvdXQzSFcrZndXK2MzL2MvSXdTY0xUc0Y1NE5XMWI4cnNvVXYvUURaQjZoUGhjcHVLSXJWZ2M4WFNhWnM0Tkx3TkV5dHk3S1d0QVNucHRMdEVUNkFMK1lhdGs3OG5jSFBITEwzQnhMd0VqQTBUSTJNU01VL3M4U3dKT0FiMkxnOGQxdUYvMjUzY0J2WFBZRXE1aExZMGx2NEdUeUtyYVVGbjluQ1VUS2dDY1JqRE8vVElLWVllNHZnYW0xYkFqNDgvM25UcVhvakJJdisraitBTVJEdEd3ZmFhWjdHUUZlL1pvdmplUXJKVjdTbzRWQk1RTHhDQzNEa0JWS0cvOHhPZEg5ZHZiTTAzRDc5UmlYRkNWZTRseGlYaG1DZUlDV1ljcXNyUzBMZmovSHpmeVdMNFczdkZMaXBXMGdjKzhlZ3RocTJYOXoyWHdqdWdGTHVPbVNRdFVaSlY3MjBhb2hpRTJuQjM5ZFc5MElEUUJ2NnFjcHJHS1VlS2tid05LN2hpQWVvR1dsY3VsSFB3QzhlV0FjLzMwTTVXS2l4RXM1OXpWM0RFRThRTXRxWk5Qbm5oSGdWVGhBWVJFN25TangwbWVFbDYyT1FEeEN5NWE0aDMwZkF2N2o4cnhRZWNTT0VpLzdhTUVBeEVPMGJCOXBwbnVaR254YVBFeUJJb0dwdFd4cThDanF3NDJrSlRDMWxrME5QcTBiVElFaWdhbTFiR3J3S09yRGphUWxNTFdXVFEwK3JSdE1nU0tCcWJWc2F2QW82c09OcENVd3RaWk5EVDZ0RzB5QklvR3B0V3hxOENqcXc0MmtKVEMxbGswTlBxMGJUSUVpZ2FtMWJHcndLT3JEamFRbE1MV1dUUTArclJ0TWdTS0JxYlZzYXZBbzZzT05wQ1V3dFpaTkRUNnRHMHlCSW9HcHRXeHE4Q2pxdzQya0pUQzFsazBOUHEwYlRJRWlnYW0xYkdyd0tPckRqYVFsTUxXV1RRMCtyUnRNZ1NLQnFiVnNhdkFvNnNPTnBDVXd0WlpORFQ2dEcweUJJb0dwdFd4cThDanF3NDJrSlRDMWxrME5QcTBiVElFaWdhbTFiR3J3S09yRGphUWxNTFdXVFEwK3JSdE1nU0tCcWJWc2F2QW82c09OcENVd3RaWU5BVC9nUitTaWFrQ0pseWlUcUJjR0lCNmlaYWhDYTJoc0JQZ1JQeUlYRXhFbFhtSTg0cDRmZ1hpRWx1RktyYUcxQWVDSC9JaGNSRVNVZUltd2lIeDZDT0lCV29Zc3RvYm1Cb0FmOGlOeUVSRlI0aVhDSXZMcElZZ0hhQm15MkJxYUd3RGVkTWsvNGRjd2J0VzNEcEcrNlpSL3dxOTYzSXB1SFBJamNoRU9LZkVTWVJINTlCREViR0xpSjlYL0lROWx2TGtoUHlJWFlZY1NMeEVXa1U4UFFjd210cStKa2ZyWnZCRS9hSWRzTklYTmpVRE1KcmF6aVowRy9JaGNWQThwOFJKbEV2WENBTVJzWW51YkdLckdjR1AwSmNBbXhpWkdYMHNQelNHYkdKdllvUldZUHZOc1lteGk5TFgwMEJ5eWliR0pIVnFCNlRQUEpzWW1SbDlMRDgwaG14aWIyS0VWbUQ3emJHSnNZdlMxOU5BY3NvbXhpUjFhZ2Vrenp5YkdKa1pmU3cvTjRkUW05bitFZVluUC96MzBHREx6cENYd3Ywckg1dFN5L3pIZzk2dTBKNjBNekZ3UENWZ3QrMzg5V2lmZTV0UkxPUEd4ZVIvMnJqTlA1R3hpNzZQSWRKR3dpWWs1NW9QdUFERm5SNWNBbXhpYjJORjFtRGovYkdKc1lzUlY5T2pzQ1FXVG4rK2pJNm5nLzJMQWYxWGN6TGV3QkxJa1lKVHN5U2FXSlM4bVlna1VTb0JOVEVpQVY3RkN0V0h5ZkFsWUV6dm4zL00ybE9hMWVzL2Z0NEhFUU1oSmdFMU1TSUJOakp4aXZnOURiR0pzWXUranpTU1JXQlA3SThsZVg2Yk1yd2p3S3RaWHpuTzN6aVltSkhEZlVRa0cvSWhjRkIwbFhxSk1vbDdZSC9HRFRXeG5FeHZ4STNJeEphWEVTNHhIM1BNREVMOU03SUdMNVJDdDNjMEVzOThxTnVSSDVDS0RRWW1YQ0l2SXAwY2daaE9UVnZhSlBKVHg1a3o0OXhNbjJlMEtKVjcyQVQwQ01adll6aVptbnAvaG4vRGJ4Nmo4WGtaSS84KzRTaytmbHptKy9ScjArNjFpWnJlYndpcEdpWmQ5Rkc0RVlqWXhhV1g3S2Z5UUg1R0w2QzhsWGlJc0lwOGVnWGh1RTFQNUpUQ3kvVXlNZjhJUDJXckttbFBCMkk3RGZUcWRqYXQwTFdQMVBhaEhtQmovaE45UTNkbi9KL3lzaVZFSXYzZVh2ZkVibnBmZHUrWU9aNUdBMlNpWVU4bittVFdjVFd3V2hkOGZwMVd5WGQzVC9YR0dlN1FUekpScmVGZ21mQlpaQXRaVjJpOXRqWXlncFRuckprOFppYlpJanUvTmxvQU4rS2Mwc2JuenFkbEt3b1F0RXJBbXRsK1ZYZ3U3eVBlK2FsdVFHK2JtV0FKR0FyYStZYzduZmsyNlk4cmFGcU1EL0wrckJHeXQrWnd2aUxGdmtaenhPWU91aXNXTkd3bVkwdU5KWHpsdHlrS2ZNejd6YlhTQS8zZVZnRFd4T1gvK3g3NnJkTWIzYjNWVkxHN2NTTUNVSGsvNXB0TFR5Y0puRXpNYXdmK1JKV0NuOFRrOUpidUl6L2d1WkdSVjR1YkNFckRCeUp6eHZzMzJ6T2tuaDNXQ3o2Skt3S2JVVUZzOVRHTjJ6MkxPaE9waHh1bklqSnFOb1VrcmlPek8rNXpiZ2tmVzNLUHdic3NiSnEyRHRTV2FVeGEzSEVWTEQ4Mm5MZEtiOUdrT1cyby9aWW5tb1ZYM0tNemJVdk5KVmN4T01WTSt5M01VTFQwMG4vWnhzVWtkcGRrZDVVTXI3ekdZdDdISXJPSCs1T21lWTJqcG9ibTBHYldQUThPb1o5N3VDOVkzd1hleUJEWWtNUDNXcTYyZzJoQVNYMklKMUV2QUZoRE5XcU5uQlRCbkFWbTk1dkNkbVJLd2svaWM5Vk9ua3kzdm1IV095VlFVSnF1VmdLMENybTNnNlBmWmZBOFhLUjU5S0lueWIwb1VKNjJmT3AzczNqTVhLUkpWMGFPelpYTFdreFozT0M4Y24zWFg0dWdhVEo1L1kyS1RGbmVjVG5idmVWb0prTmZSWXpObzY0Zm1uY1BOSkRQdE9uNXNEU2JQdlkxRVp0MTVQcDNNM3ZPa2p4cVFWOUdqTTJqemFmTStWMiszTFk0K2xzdy9TUW5ZWGFGNU4xNnRDRWdPRUROMWRBblkyb2FqQTZubjN5N2s4ODR5OWNMak81TVNNRHZQMDI2TE9WbjdlWDNscEpvd1FiMEV6TTd6eEE4azJxdzk3ejNYNnhIZkdaV0F5VmhQK2tDbWxJdVpabWFXUVZSQitFS2pCT3hyQmViTjJaOU94bG1lZUNWdlZDTytQUzRCKzFxQm1jdk1UY3FITjhiaWlzSlhhaVZnbjNtZTlWRVdJVGdyaEZvcDhuMHNnYWdFekRQUEV5Y1VUeWU3bE04OHowUlZoQyswU2NCVU5reGRuMmZyTkxHejl1YzduY3BQU3J5MDZXek8zWVRRbXZxOHVaTnBKcTJLblBNUnBvdHR0VG42RmFLaHhFdUlQOXh6bE5BYTVacDdTOGhNTk1ocmpuQVJrSzIyV2hNcDhWSU5JdnRHUW1qdHJpdVZ5VFpiaUtpRUppTEZ6ZHJMRUEvWmFtdGhVK0tsRmtQK2ZaVFEya2RaNWc3MFRaVWlidEpIN21nVGVjNlRFaS81cGxKTFNRbXRTVmZqNmxhdFpJYmRaemZnTVRsUUJmeTRDMk10ZjVSNHFjV1FmeDhwdEdiVGxjaGNteTlGWkVvVGtpSnV3T3MwSlludGJFcThJSTljb0RsYWFFM3AwTnpaanRlRHo0akpDYjBkUXNJL29NUkx3Q2FRVDlGQ2EyYnZ1Yk1kcDVOWnpmR1NFemJLUmRhZm11WW84VkxEZjlrOXRORHFKZlg1bkR2YjhTcWh3b3VjekQ0QUJkRlM0cVhNWEdxb2FhRTFsVU1rdkprYWNXTGRZMlkrTkVHWVBOTHppUmplVmFLbHhFc2xoSUxiaUtFMWI2MllQZHZ4ZXBjaTBuSU8rNDEzSGVjTzk4RXA4VkpnS3BXazFORHF3UEE1ZTdiamxlOUFNZ2lJN1I1YXVJZ1psRHF0bzhSTEhZS1N1NmloTlkvN0lpbFdpU2lJMFpyNkRwekpCdnpPajVOdUVpK0RVaWN5U3J6VUlTaTVpeHBhV3o1VkF1STlhVTFVaXBQdnVEMWhPMHg3NGFNTHJDbngwbDkzcUtFMVFmN1VUN0tvWVRlNVZaUjhCMFRja09UUVZWazRSbHV0bkpSNHFRYVJmU001dENiNU10cVh5WlpnUjBMak15UGtPOEE1RVBralBZR05uYjhvOGRKeDlIVFQ5TkNhRFZjT3hWNmJ6d2kvNHljaWJoaHpYZmlJc2k1V2F5Y2xYcXBCWk45SUQ2M1pwTXVHOE1hRXB0aStmVVVIMDVKSkV4UHBqaFFhSlY3Nnk0RWVXcU1EWTEyWi9wTFA2c0VFWSsyaDAwWGtPc1JIVjZjaHVKNnF2WXEvbEhpcFlML3dGbnBvVFJhdGZlSXVGQVZKY2hPTXRUSUh5NkYydkhXTEE5K1VUNG1YVnJtbTd5ZUkxdXdGY1NnbWhzOEVwbzBGVDQrcnpIV0lGclVmUGs2OGxIZ1JBdW43b1lqV2hHSWpQWm0rVWk5cDNhenBqWnZQTUc4WmVRNHY3NkRFUzhsUTFORVNSTXVobURlVVJoeHR3WmlKdUVYVGVsMXN0Rm1QeWFJdmxIZ3BZcnlLbUNKYXMvSE1vWmdhVWwyMjI1Wmt0eEUzdERtNnZJTVNMMVZXVTNRVFJiU216TDR4K0NpU0EyVmlESG04SW01QXFuZjJSejNHUUltWC91Tk9FaTNLck4xZmRydjFBSjZHL0RRNGRrN0VEV3pyNkc3UW5nZ2xYdnFQSVUyMFdxTkdsNm4yRjM5dUR6ckozaENNUWNUdHBPaTF6UTU2UVE0bFhuSkhvSjZPSkZvVGlpRlVETlZMaHRTZE9qMVJINHpCOXJXN0JKcmQ3Q0VnS2ZIU1h3QTAwWnJRb3ovK28vUmcwdmJWd2FrYmNRdlEyazhZZ3A4U0wvMEZRQk90RHNVYTNLTCtrdHUzQjVPMmQxZWlFZzdBUlAxdFptMWlqdTlZMGx3VExTVmVtb0JrM1V3VXJSNy80Yys5Wjhsd0h5SzlWMXlibjdnK0YvUFZ3UElPU3J6MEh6eWFhSTFYTkdLSzdTL3p1aDRnOFNzL3BqeWpyQlh3dkJmQzFJN0NnR2lYRWk5bFVxeWhKb3BXeC9hMU0zYU5KTWpmWXp6RnFwVWRJdTdsSm41R2VjZmpzbkF1VVlSVXpNdjMvUUw1MU52bDEvZDBVWmpwM2tneDJ1NGNxUTcwaEYwYmQrekU1YzdkYUUreGFyUDQ1N2xLUlVJbVdYeVdsdWVBK2daZnNzTVFGUEx5WVo0eUFHYXZ2M1ZydUFOcTc4TkN0SHV4WjFMMmg1Tm5Wd0VaVDdHaUUzQzhWdzVocXJ6am56UnBmQk1yNCtVUHpQejI5ZjMzOS8ycmdzZXFSZHdSMmNmbGVVbUN3aU1xUSt2dzJmbFFUN0NMK0x4enArU2JONTVpaGJ1MGlyZ0JySTUzQTBKKy9IMS8zUFhha2RUR1lyRVY4UUliNURlN1RhRW1oYXBWM0hLcDNPTUFhRXNCQjNoRXB5SzBMZytkai9Yd3RrNVluYm5jdlhudEtaWlh2S3dqYnVCZHV3cnI4ZzRkcE4za2YzUVRLK0xsRHpUVWNXVlVSVXFMamVsNVpmc1hlUEdJUkxIMUlzdTBKZm45Tk1yVTR6bkMzYTl6d2ozcG9WOUZWU21XSWVKK1h0Y2ZFWW5CaGRYZG45ZnI3ZlByck42Z2cyMWlaYnlBVStleHA2YUZocWxYejFMTERReXZreE1lVVJsYW40dXUzOEQweFNleG1uZGxnV2JqU2k3RnYvVmdWRWJmdnZnWGhTcG5PbXdUSytJRjVwVEZOS3RXMk1YSktJTDFCYjBaYUY1Z3NpWVFaL0NJaXRDR21lbHpWa05jQmVoOWVqdFFxenBHTGZRVVllci8rUXg4dEttdEhSa3RrUjRtVnNiTHozTUpWU3dMTFdsTzdRUnZUOTlvUkdWb2QxUkVKY2JuYzhjdUQ5S1Y5cURYdnQwbS83ZUlRdW1JMTJZVGxvMzBNTEVpWGtSKzU3cllWSkFiNXV2NGNjbDc3THZ5TkplMVpBdHFOS0lpdEFzbXVuN1YyZVRsQk5hMXo0TTBydGYzb3B3aWlETzhVS1hLT3pxWVdCa3Zha2J4WFZVVlJOUjdpa3E1Rm5hN0hIMGtvakswU3laNmZ0ZERINTFkZS9aTnZHMDE5dll0VWpuY3dsSVFVU2dkS0VTVEIvZ21Wc2lMV2szOGhJZmFIQXpQR1RuaU9KM3ZQL2ZrRklWQ1ZJZzJpM3NjSXUwbitwTEZhZnJ3clFqWFNYd0tnSHdHY29icTlsUjVCNzZKRmZLaU5NSFBlcW1zYXRKR0NnVFVqYlFRYlRjKzFnM3JmR0owY2wzZk1kRVpIWW5uWjRKZ0pZZ1JhMEZISFhKMEV5dm1SZnJGUHZ0cUZUdUNoMU9NZGo4MTFsSDRmaDBlcVNjVm5rVHlGeUVndDhYT2trT2pDN0w4VmNLNUhqY3hxR1c2ZlZwbjdTeXFkSytYZTFMdmkzbjUrM25lRmxPdGNwVnQzL0FtclRwZUhKeWREb3ZSQWgvWllMSUpRK0QwL21wMGJnM2RNOUU1SGFqbXh2dWdrVkhOMTVLT2V1UXhFM3VBOG9nNFRnM1JHUTV2UDU5aXdVbVVYYlR3WWtkWUJwQ3ZsR290TDdhOWJnY1ZhTFBCWkJPRzBla2czSm1ud25TVG50VjI0YWZab3JLQTJDMCtWK2tWOGFXdmkyWmlKdllqeXU4Rkh5S05BcHAwbC9ZdTNNNU5HMnZpeGJJR3ZiaVlLbm14elhVN3FFR2JEU2FiTUFoUEIvVFJxVFY0MDB3bmxSOGR0UXRmRkJCeHg5ZTcxUDVqeE1TK2xTVUpWWDlBd2V6RlRJWmlmZDFLUXpUeFltQ0JSY1BIZEFsMWx0S3F4YmtpWGt4ei9mNVhvTTBHazAwWWhxZGtHQTNSd3pmTmRGWW5LZndrUUVRQUVIRXZRaG1QVUdnbWZHSkdHREd4SDZYaHd0US83azVVbUZqRzJuZ3hmTXNKNXJVd1YvSmlXdXYzdndadE5waHN3akErdGJsYXYzMGZidldOenVwbFBwcWtjS0RDR3pJM0JTa05MQjZzaFUzc1QrZFB4TTNla3hvaWV4THZycEVYalVwbWFGNHJlQ1V2am9nNkhkYWd6UWFUVFJnR0I5WXZQbHR6Yi9qR2VjN3FaY3c2UzNIa2tPSGZYT3dTdFNKaEUvdDFmMlhUZFVPbC94RmxwcEVYMWE1MGJhOHY1Slc4UkpsRXUxQ0ROaHRNTm1FWWp0cjNlYzFUWWFxcHorcGxMRkt5NFloR1RQbk8xL1doems3RzVyT3dpZDJVbjZqbVFqZjJFanZaMFlGcjVVVXhMeGwyTXFSMXZLd0ZnWDJtQ20wMm1HekNJQ3l0UHBuNXNtQVQ3MzlTVldWRXRka0lRS3dxMjFrak5aL0Y2cXZDejRzOXRETW8xMUxQV3hXcDRGaC96YnhJVUJLNFk5VjF2Qmo1OVB0ZmhUWWJURFpoR0tCME51SUJlUGltMmM3cVRHQnM4ZEhpVUlhNEtSdnRLTVpTN2NGVjdPK3E1ais1b0x4Y051aEhaQ0lpVGJYekluQUk1Ymc2YTlpcGlwZE5pYUJjckVPYkRTYWJNQXhHWmFUVFBsRDQ3bG5PcXRVbm5sbzRuUjVmU3BMZVkva0w4Wnkxbitqa3dIMktvSWtaRWxCMzM2Q2s0WWZNSG9VWDZGWjRYN2RnOWpPZkY4Tjl2Ly9OYUxQQlpCTjZZSVVVNFJPVW8wYzQ5eGU5akVWU0dkKy9QM3A1a3NLODNGZDBqNC9mKzQrMlFVWHplYi8vdXV1RGxPK1dpY2xyWHNQU0FmR1dOV2dFalJkbFlaNWphblVna3hkTDMrMEFBMjAybUd4Q0g2NVNqZGUyaDMrVnZ4a0pxR1VzRXZoSW8zSC9yS0kyblpOMGFlQjRwYjl5RUNOaHNUUW9ieW9Vb2RpcXAwVVhBWXBNWHVRYUZ2RnVNbmt4d3V2M0h3TnROcGhzUWcrdkxnN3lSczRqNEM5S0Fqb3I1RVQram1UQS80UDMyOXd1bDh2dGRoVnIxV3JLRXM0Q3ZDM25Kb2trbFNCYk9YbGJKaVlNeXZkVTRjUzZKelJlQk10aHVDZjVOcHNNWGh3UmRUckVRSnNwMkZyVWFoR0x6RldkeEhMTVp0WGN2MXAzY01Gc21kaktvS1NQdi9JMXNSaUMxbTlMSjlTMnZUTXZ0dDh1QjlsZ3NnbGROdlcyTXk5aXJsREN4M29aNjZiU3N0Y05FNVBSb0JlS0JmM0VNUFBsWjhFcGNsK24rSEYzelcxblhzcTVMN2tqRzB3Mm9kZTd5bkJGbkgrUGtyOUlUOXhQNmFFTFpjUEU1SnJsem9YUzVudjVId0RXMnczUWU2OGE4TDY4b0V2WmJ6QWJURGFoMjc1YXhGWVJzMHZDeDFZQ0tpSFlkUm5iTURHUmIvSENIem5paXB1dmNHYmRjbDU4QUJibUc2OWZ0TElyTDhYTUY5NlFEU2FiMEdWQXVCcUJvTnNsNFdNckFhblQ2eXlndlk1d3NHRmlxeXlLOEVDMHpma0cwTTRIV0ppZmlUbjdSU1I3OHRLT0p0RkNOcGhzUXFkRE9hQm1tSnp6ZkJpV2dIS3JZMW0yOEQxbForTW10Z29FSEQveEg3TGRnNFV0UVA1NmJ1T2V2SlRKcjRJNkcwdzJvY3VFV3NRVzBuUUorTmlUZ0pxU0ludGpIbVh0bDdpSnlTWFVUVG1BSFpnaWtaK2xSZFIycis3N2VqcVY5ZUxVQXdJS04xN2ZrWmMySkRsM1o0UEpKblI2VlpHWUY5VTZWL2x3TFFGVkN1ZWw5ZFpFTFdma2tMamFiQnNUZ1lBWE5BdGVsSjk0eG5WRWhPMDZQM2dCMzhUSG5ZajM0OFhDNzNlUURTYWIwT0ZWN1ltNVNTcm5JaDhHSkFDUC9jSEhTem9FcUJwT3lhVXBPT21KbnIwTFlwOU9uYmh0UDZKV3lFNjQ5dVAxWWdGb2JqZGVDbG12SXM4R2swMzRZa011Zko0RDhMckdSMkVKcUdJWVB4VVFwaXc4KzNnOC9zN2ZXcjAvLzUzLzRJVGJoSXk4dk9WVHNDS0xTUHc0eWIycDVqaGlZZTVUY0x2eFVzTi82VDNaWUxJSlh4eDBuNUZmWGIzUmtjeDRlQTRiQ2pqbHM0UFJ1Qi9YWVpTMjdSbWQrTDBnRVJiQzIzSlFXRkNOcUhEVDVVSWR1eXYzWHJ3Z3dvbzNsUTBtbS9EVmw0b3J1dTd5dkRwN215T1pWbHJzR1NHQUV5Wm1TaGloamhFTzRZUnJZc0xsV0pnUy9KeWxmTGtpYWsyWFZDUmxWZDVmMTBmZGl4Y0V1YWFieUFhVFRXajc3S1FydHYxM1BaRFJraGVaN0lQMDgvcnBMMkxRN2UvbGVmMXg4eEQ3c0hLaXhFc3o1R3d3MllTR0pabXdkNWQvYzRIL2IwdEF1b3FvSzhkMmYzejFvQkpRemorN2llWERwNVovTC9OUTNnamY4ZjRTa0FsNzE5bC9mOGhZQ0lWVDdtOVJZYlhNN2J5UkJLU2FMTUxuTjRMWEY0cjBzVmNQWGZidGsxcy9tQVNVcytPVzR4d013RkIyNVE3SmdJekhVTkRjZVprRTVEek1ibUtaMEY3VU1yUE5Qc0JMSUh5MGxBQzdpVXVKRkg2WGU0citBMVdGTFRENVcwdEFPanJ1cTlIZkdtMFhjREp6ei9uWUxySjloMGFsbXpoZ3gvSWRaS2N4aU1xS251WEFieVNxR2FGSU41RzluTGFobC91S0xNUTJJYjdyM2RKTjVPcUUxdUdWRmVuc0tyYUs4UzN2RjI0aUIyTHRReXZreUFWbzdYSjh2eGFrbThpemIvdkF3ay9ZTDEvVDFONG90M0I4Q2NpbnhMakFEbU1nSDVCV2RKL3h3R2lUMnppK0JNN1hwLzYxcWl3cy94OHQrYXlKMEhkUlJRQUFBQUJKUlU1RXJrSmdnZz09Igp9Cg=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RUFBQUhBQ0FNQUFBQU1RUnoyQUFBQVJWQk1WRVgvLy84QUFBQUFBQUFBQUFBQUFBQUFBQUFBQUFBQUFBQUFBQUFBQUFBQUFBQUFBQUFBQUFBQUFBQUFBQUFBQUFBQUFBQUFBQUFBQUFBQUFBQUFBQUFBQUFBQUFBQWVZYWZwQUFBQUZuUlNUbE1BZHUrWmlVVGRxODB5RUdhN0lsVGpRUFZlNi9OZ2dhOGxSZ0FBQUFsd1NGbHpBQUFPeEFBQURzUUJsU3NPR3dBQUlBQkpSRUZVZUFIdFhlbGl3NnlPVGRObWFacjIrMmJ1SGIvL280NlJnR0EyQXdZdjRlUkg2OWdneEVHeUZtVG5kTUtuTlFLUDZ6RGNXZzl5QVByZjUrSDhjd0Erd2VLN0l6QXE1UER4N3BOTW1kOTVCT0l2cFNIYUFJR0dDRHhIT2J3M3BIOGMwbjhqRXNQM2NmZ0ZwMitKd0pjUXc5KzNuRnIycE1UTjZmekk3b1lPUUtBZUFoZWhrUEJaR2RDSDhGdmhMOVNUTGxES1JnQXlPSUdNL05hdnlTbDhBUUpySW5BWEpoSStxNGI4SnZDNDZLODRBQUxySXZBcEJCQSs2d3QwOGhuT3VFVzlFTUhSbWdpUWs0YTR5WVFja0pobzRIaGRCTWdnSlB1c2orL0wzOGZYN1hrL0Q1L3I4cm5xYU9TM0lwUmNGWE1NSmhFUXlmNWtuNVVjWE5GaC9MeHpoUS9mcHJBckNTMVpId0Z5MEs2cDQ0cU5BZlY1NjFxekh6SExaRmhTNFVNN0lEQ0hBQnVENUx6aTVlUHI2eWJWY2liejhmajVmRjZIOC8zNXNUZFRrOFNacUNwOGE4ZDhUakp3ZlJzRXlHZDlabzVOS25tT2R2b213Z1BKOVhEZGt6bE41T3hiYUNTMlFLS0xqSXYxRVNEbkxEbXRvOFluall5RmtRK1JHYm4raUZLMHg1L1k3Ynp2eFU2bWMwYkpuZmh0UitHQi8wQ2dFZ0lQWVFlRzNKd2k5NHJZdlYraHNxOE56ai94TmRLODBtUlN5R1J3eHJOODU0UnlDbUJvc3k0QzVGcG0yd0ZLQmtVTTYvaUk0ZlNCSmtzUDFwMmpPVm9XWngvakxQQVVpQWtmamxzandENXI5c09BdEFVUzFtTktGcjBzcEpnRUJXWFo0MVNmZmlabkZBUWozMXA5R1VBd2hBRG5XZk9yZFVoU3cyRWt4WTNXbUdSdk5vOGxNem1qSjJJTTc5dWFFNzRDZ2NvSThIWi84czZIR24wbWpDVGxjNGdLUnpaZjk5V1FkZjVuYzBZVitBTWVsYXdEUDZqTUljRDUvWHcxbVFramhlNjVyaDVwdzhaK2F6Wm5iQ1REM3NBY3dyZ09CSElRWUF1UTcwckd3MGg2RzhFMGloUk0vWW9zU1RqMnpPRzd0RzBCWnd5UlkvQkxPVUEvSUJCQmdOTTZ1Y1VCSThGNEdDa01rZTgxTmRSclU5a3U0SXpkQ05maVIyREZKU0JRaUFBSnFFOTNadWpGdzBoMjlEd2t5TEp1NlFBV2NjYVZSL3ZZUy9XQWlsTnZoQUQ1Y0NYUGI4VERTS3AwOGNXbUZFZ09Hd0pZeEJrYnlXMjk3UTB4dzlEckljQ1dMckxOSDJRbEhrWUtuOVdyNTZ6SUcxcWJNczdZU0xweGNSQWVYQUFDUlFqd3prZEJGQmtQSTFudmZLVm5iRzIyYzFzTE9XTzJzUU5TSkdUb2xJNEFwVDY5R1pnNUdteGNRMGFEZldGZm9TejMyODcvSytXTTA2MitlOHdjVXJnT0JOSVJvS0NxYU11ZWJVMW96NFRsMTZ1djVEVnVaMnhLT2VPRVVJbDduNzRhYU5rOUF0SkVsdXpZczdzYlFwRFZ6a3VYTDIyMi8xSE1HVzNiZUVQakVBZzREd1J5RVdDMVN0MW4rN3RkejhQOXhzcEVBaHFLUDZXbWU5V09kMXQ4RG0wdTl5WHR5em5qZlZzWXlSTFUwU2NSQVpsb1RVcDhQajZFS3AyRklqN0hDczk0R0NsZFBLOVB1NjJ0V2NBWjMwb1FTU1lLRjVvVklNQlpqcVFzQzIwamZvcFg2bHl1dy9WeGlvZVJNWHZDR2hteXJnV3p5T3F5Z0ROR2E3c0lPR3VlYUh4RUJLU0pUSEFnSDJJNzdxcE0zbk5NQmNYRFNDNEQ4SHQ0ckpHcG5uSnRYQmR3bGc1WGJhWkJyeE1Fa20vNkYrR3dHUVU0MStHSDlDcG82RmhmWXhxWlpKZ2JyTU1Tem1SZlBKWFZZRjFBVWlEQWdWRlFyVFJJRkhzWkNubVN3Vmo0SVY3ZVZQRnJKRzgvYkZWSHQ0UXpXU1dRNEZObzZIQUFCTklSa0E2Y2Q0dkNwRUtDT0lhT3hvYzl6M0I1T3RlYzdWRWpGM0VtcDIwQWdVTWdVQThCTnBHejdpTmJodWxHaGxUbUlDOEpjai9SOENDaDZoY1djU2FublpTYnJzNDVDTDQ3QXB3dG5YOGxKQmtHcXc2VnRUVHM3MHE1OTJxZDlGcTkxOXBqdm9nem1kdlpLaXZWSGgyTXNDVUNNV3RoOEVYcGpMT2xQL0hkeU5NcHBuV3hhOGE0alE1am84ZXVNVHN5Q3AwNkRJMDRCZG5PRUpERksyRTd4M2h3RXNkT1p2Qlp0UnZpSWhlVGJYbHQ1dGRDWEpwMXppempUS2EwNWtDcnd5cW85SVdBM1BxWXkrdHdzR21yRDNjT0F4YlR1cGhPaENuV3VyS1FNNGJEbjdLcXhTTG85SW1BbEsyWnlYTXV3N0VKSk5mTzJSZXRtRWM4cjVFLzkrSHVmV3prTmNEcFZOaG9HV2NuZVIremZRYVRNUndEZ1JJRVpGN0h5dGc0bEZodkhVTTZGZ3lZUCtqaGRGc2s5eHlzUmZSZERGZmFhQkZuOGxWNlc3OU16NEViSjk0QUFXbXBabklVc2dyVW51OWNHSG1LeWYzY3BwNjhWOFIvc3FlNDBSTE9CQXlTZStjZVpVT0U3MEFnQ3dHWjE1bmJqR1Q1TTh0MWFKUzVNRkphTUgrNE5hZVJVbWVHcUpFc2JoU3IyWm5qVE14ZGJrbEdtY3RhQ1RRR0FnSUJHUS9OUEZva3k4YWNtRzR1akpSMTZQNmFuam01bDljOTcwTTNscTY0a2F4TjlhYUo1emdUNDh0YkdaNEFNUllEaHhVUWtIbWRHYWRWR2dRNzAzcWlNREtXM1pBZEkzSWYzbVdYVml4dUk0c2JMZUdNY0pkcTY5eWxLaXdLU1BTTGdOeFhtM05hT2RoMFduSHZtRGJMK0RPaWtZNG5yQmREOGhiL29mSGlSa3M0SXhhbFNvZnZLSG9pT0FBQ3lRaEkzMjNHYVpWRlkwNCtkamFNVkErSGVKV1d6Yk5EOU1VN3kzek1CSTl0U3h0SlZTN2pUUENvM0ZidjNlWTFDUndCZ1J3RTBweFdLYjFPWVRXWnpyQ1JHeG1SQWFnM0kwa3ViN1NjOXZ2eitlbFZHWE9LaFkyV2NTWVlrRzdyek4zTVpCWEhRR0FHQWJWM01OTXM0T0d4Nll6Yk1GWTdSNWZGZ0h6SnE2d3ovRlM1dkpnejZiWTZ2bndWN2tDa1R3UmtYaVRpT1JJdVV2WnNqTmgweG8wWVI2Qys5SWQwaFoxc2tUMUtxKytMT1pOVzFwOUlic1UxNkw0M0Ftd240bnZ3SXdJY2JUcnU2WHdZcVhaWGZIWlVDdlJtQURQM1N6aVRMai9jMXMzVzhPMEdWazZyOVlpVk0wODJwWTdrVGNMSXk4MUxoWWZ3R1dHKzRxaTVNM2lyRThzNWt4NEczTlpXUzlRZlhWbndNcHZBWnh0cHU1N1RNUEx1OTk2NGtVL3YyQlcyaWE2M0NNczVVemMwWkZ2WFc3VTNIMGs2clQ3UGJUSnpkdkRzOUF3THBBd2pSL21lZE5GZnlKRDZ6QWlyK1daaHBIeWFlZ2xuck5ORE5GMnNjY0FCRUpoRlFPMnV6OTdqMlp6WktSeFdLVG5LWDZpMGh2dDZQRnJhUFBBWnoxbStLelZZemhrbmgrSmxmcFdZQlprZUVHQ1ZDaGszQXdGT3d0aUtTNGtOcFZLMzBCc2kyWkI0OWpqSVFOdDIxeGkwK2VGeXp0aDNHUHlGOU0zNXh3QnZoNERNRmZyU0x0WmNTWHNzcldKOVZ1bWVjMUFzcVowN0JodG9qKzIwaG03NGRURm5hdjlqeS90S1EzeEFlbVVFVkJsWWdqeFJWbkhhVGxZTnlNek1aZkFGWkRRaEhzYVpHNUhjTHE4aitGbk9tUXpFOFVpV3M3dzRVWUFBeDFGSlBoY1pnNG1kVTNsR3FhYTNTSHFEZkx1cE9zdWYxSnBOOGhiTUtxZkxZczdVMDVrNWc2SXRFQWdnSVBNU1FlTm1kcU8yeG9uUjUvd2hwNDlkMlRFa2l5Uk5SUTdIZnEwa21VZzdWMlFNc003aFVzN1VUVzN6aWF3REYwWnBpb0RLM1NlNVhPVGd2UUxKMFdYOTRDcHl0bjFmb1V3cnplQlhCS3dUQzh2UGhHenJzd3JXbG5LbUFzblovYU9tS3duaTc0R0E4anZUOUVLMDFuWnVOSEJDRTRYUFJvbzJDbWJFUk1vblFFeXBKVWxXU2FFdDRTUkdGbkEySWlBK1c3dmZXMEtJc1dzaHdMblN3VjlxNHc0aVZQSXF2TFBmcnpNZm5CN0M2UnRQL1oxRFd4K0t6TGV3a2k4TnBKdUJxUWVxM2ZyL0YzSW1QWCs4MjJQOWxYdS9FV21IZmxTVTFKbjlrdlJSTDJWVzZmZGR6Nk8ycVJOQldnOFJONTQveUpMK0NVTG52WVJleXpoVE81SjI0aW9JQkM0QWdRQUNXV0VrMC9qK3ZKK0g4L1BIMkVTOGZONkg2ODJ1SGZBTmVlRzg1SlUyUWMrekt1d2owZWpjRXM1VTJkTTBTbTdFS01pK05RSXFqRnpQZWZ6OXVRbU52aisvOW1JZjFRS1hjNmJ1YTBrSmF6VWMvZ01CRHdJcWpOeWJkbmhZM2ZNcDVmdEhNMXQ3bmdCNDJ3c0NTcFFNRjNRdnJCMkpEOXBYSGVQaTE4N1FrYmdIci90QkFPNVduYldReFlSR0lya09YVkRwRFFFVlJpYlZCL1FHVHNaOFZZMEFkaVF6UUVOVER3SXFqRnd2c2VOaDRoMU9qUjRyZmVEOXY4TnFiamdIRlVZaXNiTndFUlNRQ0NRWEF0bDdkOXphSzBtQVN1M0EyYWdFYUtkazFNNDI5dEdXQ29CNi9BTUIrVklrKys0UE9hcTEvcmkzMVVLeWJ6cnd0V3F0djlwR2lqLzlVbXMwMEhsWEJKQ1BxTGF5VktnN2h1Vkk3VlNEdEVOQytzYWVVaVBlSVQ0NVUxWnY5a0JxSndjMXRKMGlvSUtmNUVleHB0M3h6VUJBN2V3aXRXT0Fnc05NQkZSaUI2bldUT0E4elZVZEhiRDBnSU5UaVFpb3hBN3U2NG1BUlpwcGZ3TlZPeEdVY0NtT2dFcnN2RjYwRVcrUHEyRUVkRXlPOHFjd1NMZ3lnNENxMk1ITEtHYUFTcm1zd056VGV4RlMrRWFiL1NDZzNtYWUrdGFyL1hDK1IwN1UyNi93Wm84OXJzNHhlRktQWXVFVmFqWFdTd1hsNmtlSmF0QUVqYjRRVUc5UXcrWkhqWFZYaVd1Z1dRUE5QbW1vdXpvZXM2MngvdkE0YXFEWU53MlZhc1htUncwNVVLOFJFQytUeGdjSWxDQ2dzb1BZL0NoQnorNmp0eitRdWJhaHdmYzBCSFNxRmZuNk5NQm1XdUVHTndNUUxzOGdvS3RNOExqQ0RGSnBseEVFcE9HRVZpRUVkSElRVDM2RUlNbzZyNTcrUUtJc0N6WTAxZ2lvcHhXd0hha2hXWFNnOFZ4RUJaMzdSVURkMDdHQlZrY0c5UFl1Zm1xZ0RxRGRVVkZ4RDd5c09rdXZuc2ZDYXdUcTROa2ZGWlVieEhaa25iWFhtVExrcnVzQTJoc1Z2WCtHMHVnNlM2OTNrL0JpanpxQTlrWkYxNWhBZ09vc1BXNXhkWERzbG9xdXc0U1RWVWtHVkJpQXB6OHFBZG9aR2IwZGlRS0JTaXV2WGhDSlYrMVVBclF6TW5yN0RKWFJsVlplUGJPTTdhUktnSFpHUm05SFl2dXMwc3ByUlBIeXEwcUk5a1VHZC9UYTY2MjlEcFFsMW9hMkMzb3E2b0dQVld1NWRkRU9Jdk5ha0haRlIyVUdrWWVvdGV5NmFBZFBTTmFDdENjNmV2ZHM0eUs2eC9mbDcrUHI5cnlmaDZNL09hMzNrN0REMjVNbTFacXJyakRaZHZkTXgxNmp5VDU2OFpBdW96djZSR3JKR09qa0lLQkxkcll0YTlYUjdLaVJSM2YyTktUYjN1UnlwQUJ0OTRPQWRyRUtiK2lQbjgvbmRUamZueCtMTW91WGo2K3ZtMVRMcmJkaGxrNUp1eDBiQndMN0VUSndrb0dBVGtNVVJXL2Z2UGZHRDNSZEZ4czNVc21OVTB6THA2UkRjNlN2TXdRUlRTVUN1b2l1SUEzeEVHOTZ2ZjZJamZESG45alh2Qyt5azZjVGFXU2hzYTZ6b2xXbU5DTEJuem84Z1VwWENPaVVTbjZoK2E5UW9GZTNQL0Yxa1psazQ3S0l4TUsxcXpNbHFZOEQzcE95Y0RtNjdLNWVhSjZ2Uzk5Q0E4MU5jRXVjOCtIa21IYkRNTExTbExSR2JqaVZmUFRSWXg4STZDSk1VN2RTV0h0TUxhVG9Ra25HWERyR1dHU3ZOd3dqYTAxSklFT2ZoVTY4QVEwT3UwRkF2V1VuKzZYNEZEZGFNRkZRV2k2R3hNdUdZV1N0S1JWamFzR0pyejBpVUhvL0orVnpIdUFTMUlwMzRiWU9JNnROU1JmdkwvQVhlcFJGekZrZ0lQMnJZY2lNZVlUdXVmdHRKTlNsY3JoMUdGbHRTam9TMkRKSkJmRStLQUphSS9NZTVxUG5HMTU1VmpWNTJod3ZqUVEzRGlQclRVbG55MXlBRkZENER3VDhDSlR1WnBPejY0a1lLWVJ5bkZuLzJQYlpqY1BJZWxQU08wb0ZlN3cyS1BqZUdRSzY0aXV2dm9TTHFUMVlrVENXSldjMkRpTXJUa2svSUZsVUIrVkJGYWY2UWFCUUk4a3Y4NlZ3S0pETTAyNEY5c1poWk1VcE1RaGpQRkIyYTFLQTRIK1BDT2puRlBLQ1A0bytmZkxHYWxXVTBkZzRqS3c0SlYwcnZPM3pORDNLOC9IbnJKL2xjL09ta2NteDN2bDhNdFp3bjY1R3lQR2xiY1BJbWxOaVdxT0srN3lJV1J6UW9Hc0V5b1NIQXlWZjNvS0R3VHlEeXd2QVBUZkxUdGFjVXRsdHJtczV4T1FWQW1VT0ZtK0JlN1dIbkwrU0VtdStOM2pTdDRyVnR2OXJUcWt3RkdnN1FWQS9CZ0k2Q1pFVjhyRGFlU3NCK0ZMQi9nZHZHV3lHV3MwcGFZMHNTM0Z0aGdFRzNnRUNPbEdmRS9ySkJLMVg3V2hYYi9BNXRPNXMvMjdYODNDL01SMEtJN1B1Q3k3QjhqTzFwa1FjUUNQTEY2TDdua1VhS2VNa3I0ZEppcFdTOW45OENPVTlpL2JQc1Y1bzR6Q3l5cFNVTkJWdUthbnUrTjh6QXJxOEpNZEd5dURUV3duTEdqbHY2OGhkL2hRa0x0Zmgramh0SEViV21KS1dJMmlraGdJSHVRam9Fa3pmVmthSW1BdytJeG81dDVmeUVNWFlWMlZrbitNMndjWmg1UElwR1dCQkl3MHdjSmlIUUpGR1NzTWEwY2laN1krTGNGaU56YnJyOExOdEdDbHZDUDRIWU5qc3owekpoUDJsa1hubCt5WU5ISGVLUUpGR3lrNWVqWlRQQmtiaHBLRE5VTWlUMnNEejdxZEVTZFc2dUhSS0V6NDRKaDV2T2lXN1FCTksrTklkQWtVYUtaLy9LOVZJU2tXT29hUHhZVE0wS0RmV3VMTFM0Y0lwVGJtRVJrN3h3TGNNQlBURHRXbjdGVXc1UVh3bitqYmxoL2NHcGxzbk1veWJObHp6MjdJcFdaeStOTko3MDdKYTR5c1FNQkJZb3BGZXJaTmVxL2NhajB2MjBFcnRzcGJPWjJnTnp1c2VTaHk4Yk05UHllWkZPS3owZ1ViYTBPRDdEQUpGR2hrVDBkZzE0b1hTUW1kTDlEZmVqVHlkWW16SHJ2bmhWUXJwenhUNSsrQXNFQkFJU0drejM0UThEMHhNUk9XMW9ISGdKSTd0SS9QWjdjSkloWU4xbzJBbzVxYmtBcVkxY3NNWnVWemh6QkVRV0tLUlhxMkxhYXNBaEt2czdLNWNPclFoWURHdG01dVN5elkwMHNVRVo5SVFLTkxJQldrUVR1RTRBU094NFp5MXB2QnpIKzZ6K3lPRmpSWk15ZUpTZklWR2VrREJxU1FFNUxaRG50ZTZRSHpaUkRwUGpaQUl6MmdiYjlUTXFHMXBvd1ZUOHVDc05YS2FVZmEweENrZ01FVkFhMlRPaXpoaTRpc0pUa2ZSMzJUNXFQNHVEMUxDU1BWc2RaVFI0a2JsVTdMbklyNURJMzJvNEZ3S0FrVWFHU3R3aVdza1h6WExkWWpKbERCUzZzd1FOWkxGamNxbjVFT1pQWUZSTHgxbndOY2E1NERBQzRFaWpaUjFyZDVFWWxRajVZT0RqbnVhRWtZcVRxTkY3TVdOaXFmMGd0STRna1lhWU9Bd0N3RWx3bGwzYzFsaEU5SElnTnFFbnJBZ0w4L2VFYkhtSWExWTNFWVdOeXFla3NVbGY0VkdlbUhCeVFRRWlqUlNSb01SalhUOFVtYUZNN3ZPVXhRY1JzNWtRYmpSRVA4TnIrSkd4VlB5WWd5TjlNS0Nrd2tJL0tPU0VEa1JqNVI3cndxeE1GcEZjcElSV2UvcFhFd0pJMDhuTm1NemxyUzBVZW1VL0JBWG9lb25oYk9kSWFCbDU5K01pY3R3MEt2RXJPRit2WkZpNzJSTHlYUUd6S3JCMXZmbjg5TjdGekRhbkFvYmxVN0pIUHAxWElUcXF6dU9Pa2FneUd1VjJYMUhzd1NPckpGZVpUMEZYRU0yblg0bFhtMXBtTy9zS2ZuNUswUFZUd3RuKzBLZ1RIWTRIblJTcGlOMDBqRzFxK1FZVkprK3NSRm0wemxyL2V4dWRiOFhUc25QUkJtcWZsbzQyeGNDWmJMRGdaL1Bxa252enc4aWJ6RTQ3bWxhR09rbldlMXM0WlQ4NDVlaDZxZUZzMzBoVUNZN1hCcmpaR2hHNlBpS28zUU1LdTlOT08vWW1vU1JsNXYzK1l2bXExSTRKVDlmWmFqNmFlRnNYd2lVeVE3N3BqNjlZOGZVNTgrT3VMS050QzlPdzhqN1JxLzJLSnlTWDFyS1VQWFR3dG0rRUNpVUhUSnJ6cjdpQ0Iwcm5UK01QTEZuYUdkUDJEckpNSEpVakkwV29HeEtmbVlMVWZVVHc5bXVFQ2lVSFRhRkh2K1M2UG1NcDBDVmU5a3BIRlppaWZwZnZDYW40ZHFVVGNuUFVDR3FmbUk0MnhVQ2hiTERQcDVuajRNMkVXd3JxQkRsdEk5ZDZrTTFCVXFKYjRQdDFLck9yZitYVGNuUFZTR3FmbUk0MnhVQ3BiSkRoczFON2ZCR2hzZDJNcWlrcjVZZXM0bFU2Wjd6ZHErbUtadVNWMXBLVWZVU3c4bXVFQ2lWSFg1dHR3TVZaVlBEVm80dVR5Mm9yQnFRZlM2REx6aDFobWx5b214S1hsWktVZlVTdzhtdUVDaVdIY3JTVEpWTDFnY0VudnNRc0pMYk9yR3NuTllaQmtucGx2ZzdkMDNXcUdoS1hrNktVZlZTdzhtZUVDaVhIZEhUZnNrajJVQTdjMlBDU1FsTjQ4VG81ZjZRdDhpdTdCakxCZEswUnA5MmgwVlQ4ckZUanFxUEdzNzFoRUM1N1B5S2pNekUzdkhQZDRSOTFoRlg4Z3hmZ2VUb3NuNnc0V1FiK2JWWnBwWFd2R2hLUG1rcFI5VkhEZWQ2UW1DQjdKQUxhbGJTMFFtVm9nbUFLTHhVYlZsSGt5bzBVYnlLZzFSN0pMQ2xpWlJlZGU2VVBETmRnS3FIR2s3MWhNQVMyZmtXVnZLbGdSUVNtdUxzeFZHMHVnckg5dmZyekFlbmgyQmlQUFYzM216clE3RmFOQ1hWK2ZWL0Nhb3ZLampxRVlGRnN2TVFjZVA1Zyt6YW53Z1J6N0VZVXNMN1M3RWtqYXNjWFBwOTEvT28zK3JFZGl0Uk5DV0gzVVdvT3RSd29pY0VGc3JPaFYvK2RxVmQvbk9pUW4xLzNzL0QrZmxqYkZ0ZVB1L0Q5V2JYRG15eUVFVlRzamhkaUtwRkRWOTdRbUN4N1B6KzNJUiszWjlmQ2ZieEdNZ3VuOUppVkk4QkZMaHNnQUJrcHdHb0o2RGFBdFUrYUVKMldxd3pVRzJCYWg4MElUc3QxaG1vdGtDMUQ1cVFuUmJyREZSYm9Ob0hUY2hPaTNVR3FpMVE3WU1tWktmRk9nUFZGcWoyUVJPeTAyS2RnV29MVlB1Z0NkbHBzYzVBdFFXcWZkQ0U3TFJZWjZEYUF0VSthRUoyV3F3elVHMkJhaDgwSVRzdDFobW90a0MxRDVxUW5SYnJERlJib05vSFRjaE9pM1VHcWkxUXJVWHpjcjN1NGlrai8zd2dPMzVjbHAwRnFzdndhOXQ3ZkVCMytqYWF0c05sVW9mc1pBS1cxQnlvSnNHMFVTTm81RWJBYnpnc05ISkQ4R2VISHQ5ODhYb1h6V3pydFJ0QWRsb2dEbFJib0ZxTDV2ZzYwc1MzWGRRYU1ZY09aQ2NIcmRTMlFEVVZLV3IzTWI0VXBvYlZpdEo1Zkg3SzE4aU12N2trWDlnOW5zdGlkSTNHa0owV0tBUFZIRlQ1Und5WHZ4UW1UbWYwVmMvOHB1RHhMY0U4MlBqeXd5cDNncHpKenJhRjdNeENWTkRnYUtnK3ZpOS9IMSszNS9qR3BQV05Cdjk2MDNKSGNvWU92UUtSZnNCN2JDaGVuMGh2UU54ZjF2Vm9zbE9nSGh0ME9SaXEvUE5rNDlzOXg0KzdML0Q0K2NqNy9PVHQ5a213M0lFekYyNkd6amRkRjJaeWZMSCs2TDhLQXprTXoyMWYyZTJaNHNGa3h6T0RQWjQ2R0tva20wSSt4NCtNc0F4VTlXUzRRY3JmSEE5VTNRN1VMNGdhSTJjZHp0UGg5MzdlSHVKM3ZLV0J6THQzWlBGVDJsakQvZm94amxKUzZLY1JPQmlxbDQrdnI1dFVTOGRtOEkvNHBlamhxMDJHTU5GUFUxQlBqVjdSUVJJZDhSNzk4VFhmWTBBcC9uOFlMd3d1R3JOSnA0UEpUaE1NNmhNOUpLcWtrdTdQZC9KdlQ3KzBMZVVvdzBacXFJUW51ZUNUU3VlSDRzbGh1R2ZjTlJhd2xkOVZUMlN2RE9aUGFRYzlEb2txYWFRbm12dTkvSTJSNUpjd0wrcHovdnI0TVQ3alZmRWE3ZGNuM1Juay9DajF6RkJqZDRrejZJeWJIOE93WDNFL3BPeTRDN0t6TTBkRWxXMmhHMFpxYUY4SzUwL0lmciswSXRuY3ZYeE5Yd1NyaDU0OVNLZER2MDh6VHVXNVY1MDhvdXpNcnMvbURZNklLdi9hdFJOR2Fpemw1Z0xwWlVDYTZXZU1SQVBkYWU1QXVwQkVkTW0rU3lLZEI4V1JmNGdqNTlibDdhNGZVU01wVittR2tYcHRYaGFRTmcvMCtjbUIrTEcwTVdjeU9SZjVRZzRrZFJuL1BDTU5aeTZsMGZrbTdwQnJuUUh6TFM4ZlVTT0paMDhZcVJiSU1FTlhkYzc1ejY1djZrYkdOSTBicHVvTVk1MUlvdk5ORTdEM0krOWhwOEFhWksydlI1U2R0YkFwSCtlQXFDNE9JeGt0c3FTcDFzNVFjbUVvaS9GT29rT05EbEN6ODQveUdSWmx1b3F4Zk5PT0IwUzFRaGdwRnBPaXpjU0ljT0pyam5KWWFxN1M2SXkvZE9yVXRZNkRKdks2bnFCcTJVbFBXSy9IM0dGSDBxaitlNWdwVkFrang5bUtPL3hYMHF5bnZ1YllMWkF2bWlPV1NHZnk3SWNjNnZlbW5nZVpHMlM5NndmMHI5WURwM2lrQTZKS0xLZUZrZEhFamRESXlCYUtBU245UExlcWZSUGRDaDlhektZempsazRsTUY5czhNRHlrNHpMT29SUGg2cU9XRmtSRzlQOUdPMlNSSFErRXpVcUx2bW5rcVVibkJ4OHVuZ0hRSkJNTi8yd3ZFME1pZU1qSnBBTWZXVUNJaHVBWGZ4SEliK3BLWm9KMkpUUUdmTThaUXAvMlRnVmwrT0p6dXRrS2hKOTNpbzVvU1IwUXlNS0taTEtka2hYM09rcFBVeFl4dlRYS29DT3RCSUU4QStqbytua2NSeHhISVlHd3pUTVBMN2VaL1lUS0ZoQ1l0TU5sbEVjeHFxUkUyMmFKZlF3ZnRhTFJBNytLckZyREI5dURwRUhFWkc4aDJHS1p2cXJiQlJKcnZqMTZuS21oZjE4VU9ZVXZKU3ljWko2aW5lcmlaQkI3WG9US2x1K3Uxd3NyTXBXcW1ESHc1VkRpUERHbUVtWUNZbVVhaXlxWUhpZTBJOFNQVnNOSnhabkRlaG5JUjFMVHBKZzYzVDZIQ3lzdzRzQzBjNUhLcThDUkdldGFrM2t6QlM3TTVQak9iNGZYN1RuUlNjZHkwcFZUcDJFcCswZlV5RHkxcDBESktiSHg1T2RqWkhMSVdCSTZENmQ3dWVoL3VOZHlxSTRVanhXekNNRkIwbnB1MHZZZE9kZkUxWnhtbytSeFZod0l0NkxUcGU0bHVkUElMc2JJVk4rYmk3Ui9VaFhtMDZuQVdmenpFeldoeEdrajVOakdZS2FHU1JwWXZNUTQ5OGpKL2NXdk5hZEZKNFhxM043bVZuTlNScURyUjNWS2tTOUZObzB1VTZYQitubkRCeWt2NFJlUmt6akV3Q2tYeE43ZHFTTHNvL1NkMTFvMXAwTk1GZEhPeGRkbllCVWpZVCswYVYzc09tZjdEdE9XWmljc0pJTS8xRG1qMEpJMU9nRXVpODFOaHdpRE5yeld2UlNlRjV2VGI3bHAzMWNLZzcwcTVSdmVpZEI1NzBkZmdoZmlOUm5LazFCbEtjNzVtRWtjYlYwQ0dwLzZ2UWp0S2wwa2Erem9ZNkcrZHIwVEZJN3VGdzE3S3pCNENLZU5nenF1VHJtUnNVZEdKVWlZazdPcDIyVkJqeGovWDI4ZnY5OXlrMGUveGtocEVVZWhwMjFYeVdLc0xDbEtIeFd5MDZEbUh2aWZHdDcvbWZUR1I0NEQzTGpoZWFRNXhjaG1yVDFTZEJIa05INHlPNU5kMVI0K3A0cUhTV05kRDYrL0kvcDUxQzM4Um9aMk44am1HWnFBNHVRNTJOODdYb0dDVERoNVRWdFNhZThEWG5EcU1HWHlZN2lncitUeEZZaEdyVDFTZUZsRDlFbzNpV1ZrcDlkZitidTVHT0hCcm16dTNwbmlGYVppa1RjOFJrVGRQdGRwMmNxVVZuUWpUNEpYcFBjaURSSnlLQlFIQ29SYklUcE5yN2hVV29ObDE5NHN4U0l0YUppUFNZWWFTV05uV1FGMGJTV05PaEZLSHhmN3E5clVVblZWTFZLOThOWnVjUHIxbHhzV1Jsa2V5a1RxZTdkc3RRYmJqNmxBMHhmVWF4TkRtN2tjT1pQb1kwR2c1b3dqb1RNdE11TWh3bGt0TXJFWHExNkVTRzJPalNNdG5aaU9uZEQ3dFhWTm44MnNWcWZEWXRqTlNSMGVPUGE4VFR6WnBZTlhLUUxhdGFVbXRlaTg0T0pXbXZzck5EcURKWTJpdXFiSTdzRkNDSGllSHBtV0drcWJlMGI1R1RqT0huaysxZ2tUZEQyZXBheWhyaWlaNXpya0FuUkgvTDgzdVZuUzB4V1Q3MlRsSGxGTTQwaWhzblMyR2ljL2FGZ2hGR1Rpd2kyVll6U2ZQcUVqZ2lTdllOb2FEV3ZCYWRBSnVibnQ2cDdHeUt5ZkxCZDRvcW0waEhoOGc4YVhmVW5iMFJORTV5UW1TcGtpTy9rUzdkRVp5QnpFeldoTDdMaVR4VGkwNXdnQzB2N0ZSMnRvU2t3dGo3UkZVYUkzdCtPV0hreEtzVUhTZEdjNlQ4OFJYT0wzcDlUZnJKWTYzelNiWG10ZWpZUU96ait6NWxaeC9ZbEhPeFQxU1pLenY4T3VXRWtST1BVMmk0RlVZSzZ6VnBZMkpJS1J3ekVKVVh0VDZPQjJiNzBIRXRPaUg2MjU3ZnAreHNpOG55MFhlSnF0eUtkN3pHMGpDUzZ0TXRGMWo0eFNFLzFvd1hUU1djSEFmVitiVW90ZWk4S083cWFKZXlzeXVFU3BqWkphcWMxM0ZOR0dtRXZTTml6TnJRbUdtWUoyWTVWVDh4UkNoRlpENElhWkMwRHNNK3IrS29GaDFGYjIvL2R5azdld01wbTU5ZG9zb3BVenZ3azBXcllVMHdFeStUTUZMa2FDMzFFeVl5Uk1uY2RyVFUwUGpxV0hBSCsxcDBITUk3T2JGTDJka0pOdVZzN0JGVmFWdW1abTZjWW5FWWVYcjhmRXlkVEdFaVE3a1pLaWpuZ2gvbnI2R1JWbHpxTGtFdE9pN2xuWnpabyt4cU4zT2NBQUFYdmtsRVFWVHNCSm9GYk93UlZXbnJwbVp1bkNPWlRpZmQ4NW84bTFaU0dzZSt2bHJSa1RDUkRuMXVZNzRTeCtyRnoxVkpyWXd3UXQxcTBiRjUyTS8zUGNyT2Z0QXA1V1NQcU1xRWlKM3JaTk5aRWtZNjRBZ1RHVkxhMTJzY25XNnlycFpWTXRSZjlhcEZSOUZML28vbkk1T2gybVBEaFJyWlpQVmxZc2VHaTAxbktQaVREd1pMQXhhd2Y1SWs2WFlnRGlSZk02ajJYTG5BZzlqOFRiL1hvak9sT3YrdDZSTnkwK0VYeXM2VUdMNUpCQmFoMm1qMXVYelU4UXJud2tpcHlLUXUwNmpSWG0weVg5UGNxMm9TOHpYSE5tYXl4cmJoaWdUOXIwVm5RalRsaTVuZWtyZW5sSDlXNGl0bHBOZlBMbGdiUzBtZDBTaUF3Q0tOYkxUNnBERDJqcjRWUmw3b1Y4RW5rekswSmU1Umt2a0tKR2JvYmhEV05iUFdQQ3FIdGVoTVpwajBwZUVUY3RiNGkyVEhvb1d2Q29GbHFMWlpmUlo3MjZ1Y2hwRjM5NGZtREZQZ3BHblZkTVYvS20xek56dXBDZDFqZ2o3cjZXVHUrVWVhOFVaTnBFRXFIWlB2M1Iwdms1M2RUV2NuRE8wUlZYWlA3VkNRTEp2YVF4elYwd1pRRnZxUVh0cDlKMjBwSlJ2dzBrU2NHTm9WRVVSTXJ5Q205clhvVEJqZjI1Yzl5czdlTU1yblo0K29ja0JvcDNEWWNzb1ovdGs3L3ZKeERXa25ZMkVrTzdjMmRhWkxZOFE2czZIbVVTS2FXNHRPL25xdTJXT1BzclBtL051TXRVZFUyZHJad1J5bE9WVzY1K2ErSVRJeGpPUk5TMFZuQ2lvTmJIdkwweVpTNWVuZjlJcnhyUllkZytRZUQvY29PM3ZFS1krblhhSks4bTRsVHRoRXFuek0yWTBERFYwSis1UGpUeFg0aUV2TXhFVy9ybXBRalNvRWx3WFZxaFlkUlcrbi8zY3BPenZGS3AydFhhSkt5ZFpwTENoVElkS0FYZHo5L1pRdzhzRlozRUIxd0lPMExlYXpqckR5allIVjJ1LzVubXJSU1YvRWpWcnVVblkyd3FMZXNMdEVsYlJyWXVnNHJhTXIzMjd1RHpoeU9vaFZ4YTlWOGdWWW9vbnJtZjcrc2JhZXJRSllDK2xmVXlNbkhNcUd0ZWhZNCs3eTZ5NWxaNWRJNVRDMVQxVEpXaG5UR0ZPY1A2UUw3TXFPK1JWYjZiNk5haHBuTi9MeCsvZjFOQnBNbjh6NkdYK2Rjdm81UDIzeXA5L245V3czR3p1ZHo5ZTcydVNvUmNlWTk3NFA5eWs3Kzhac25ydDlva3BiaHE5QWNuUlpQN2pLbTEzWnIxZW05Zk0rYW9xdEt0TkhOcWJhSnI2cGFKVGdNZE9udXFuU01nMmdrVGZTamRRQlYvL1VvcU9IM1AzQlBtVm45N0ROTUxoVFZJV1hxbCtmUFBxVFFoT0ZVcENqT0RxMXlvYVorNE5LUWViL3E5NkVqUm1BNnE2T1c2dHgwazFlQnd4eExUb3pDN2FqeXhxVDE3MXpSOXdkbFpXOW9pcFVrbDU5Ly90MTVvUFRRL0E2WmxQK3pxODQwS3g5ZWFuSXpKRVYvNDJhUGhyVjYvVit2MStsd2IwN1JhOC93ZzRMMjN1bGh0U1cvZGl6U2tIVm9uTVlVZHFyN0J3R1FDK2p1MFgxbDJKSllrOFpMUHA5VitHaXFoUGp6dzdjYlk5MVJodEh0YnBQVEtRWEZaeE1RV0Mzc3BQQy9HN2I3QmpWNzg5UjNjN1BIOE5lWFQ3dncvVm0xdzdzRnR3M1o2eWk3SHgvUGorTGxyVzRZN3UxV2NoU1JWVGJ6UkdVZDRsQVBkbmh1a2tublRZLzYrS084NlJMV3l4bHFSNnFwVE5BdjZNaThJK0tFQUtsRXNuelV2bTViRHJGSFpOWnkyNjRtS1ZxcUdhempnNUhSMERMVHBHL2FjeGVsVklGSHNneFdscUh4UjB0T2hXL0xtWkpvL3B2UmE1QXFnc0VxdmxYaWxEa2FSby9vTVVkL2VScW5GM01raUl3WUUrcHhucDBSYU9hN0tqeWkyd2JXZHl4M1RvdFpxa2FxdTNtQ01vN1JhQ2E3S2hkWmJXem16emY0bzdKSTJRM1hNeFNOVlN6V1VlSG95TlFUM1k0K01vMmthZFRjY2QyMkM5bHFSNnE3ZVlJeXZ0RW9LTHMvTnlIKzZ2dUkyTzZ4UjB6eHNoc3VwQ2xpcWhtTW83bVIwY0FzdE5pQllGcUMxVDdvQW5aYWJIT1FMVUZxbjNRaE95MFdHZWcyZ0xWUG1oQ2RscXNNMUJ0Z1dvZk5DRTdMZFlacUxaQXRRK2FrSjBXNnd4VVc2RGFCMDNJVG90MUJxb3RVTzJESm1TbnhUb0QxUmFvOWtFVHN0TmluWUZxQzFUN29BblphYkhPUUxVRnFuM1FoT3kwV0dlZzJnTFZQbWhDZGxxc00xQnRnV29mTkNFN0xkWVpxTFpBdFErYWtKMFc2d3hVVzZEYUIwM0lUb3QxQnFvdFVPMkRKbVNueFRvRDFSYW85a0VUc3ROaW5ZRnFDMVQ3b0FuWmFiSE9RTFVGcW4zUWhPeTBXR2VnMmdMVlBtaENkbHFzTTFCdGdXb2ZOQ0U3TGRZWnFMWkF0UStha0owVzZ3eFVXNkRhQjAzSVRvdDFCcW90VU8yREptU254VG9EMVJhbzlrR3pvdXdVL3dwcWNjZDJTN1NRcFlxb3Rwc2pLTzhTZ1hxeVUvd3JxTVVkMndHNmxLVjZxTGFiSXlqdkU0RnFzbFA4SzZqRkhkc0J1cGlsYXFpMm15TW83eFNCYXJKVC9DdW94UjNiSWJxWXBXcW90cHNqS084VWdXcXlvd2poRjEzSGxWWmc0QmRkZHlyMk8yYXJtdXdVL3dwcWNjZDJxQzVtcVJxcTdlWUl5anRGb0pyc0ZQOEthbkhIZG9ndVpxa2FxdTNtQ01vN1JhQ2U3QlQvQ21weHgzYVFMbVdwSHFydDVnaksrMFNnb3V3VS93cHFjY2Qya0M1a3FTS3E3ZVlJeXJ0RUFMTFRZbG1BYWd0VSs2QUoyV214emtDMUJhcDkwSVRzdEZobm9Ob0MxVDVvUW5aYXJETlFiWUZxSHpRaE95M1dHYWkyUUxVUG1wQ2RGdXNNVkZ1ZzJnZE55RTZMZFFhcUxWRHRneVprcDhVNkE5VVdxUFpCRTdMVFlwMkJhZ3RVKzZBSjJXbXh6a0MxQmFwOTBQeWZRWDcrdDQvNXJqUEwvd0xWZFlCK3cxSCtvMlRuN3cwbnQ5bVVOS3IvdHhrTEdQaWdDTUMvYXJGd1o5em5Xc0RhQlUxb1pJdGxoa2EyUUxVUG1sb2pmL3FZN3pxemhFYXVnL003amdLTmJMR3EwTWdXcVBaQkV4clpZcDFWR0RsY1dsQUh6WGRHNEs2RTUrT2RaN24yM0JTbzBNaTFrVC8rZU5ESUZtc0lqV3lCYWg4MG9aRXQxbGxyNUhjTDZxRDV6Z2lvVjVNT1grODh5N1huQm8xY0cvSDNHUThhMldJdG9aRXRVTzJESmpTeXhUcHJqZnh0UVIwMDN4a0I5YU16OEZwcnJqSTBzaWFhZmRIU0d2bTVlTjdGdjRKYTNIRXh5MEVDeTFoNlFDT0R5T0xDREFMMU5MTDRWMUNMTzg1TWJjSGxoU3k5TlBLeGdBbDA3UktCVDNVN1gyb2ppMzhGdGJoanUvVmF5aEkwc3QzYXZEMWxyWkczaFZOVnh2YVpTNmU0WSs1QTZlMlhzZ1NOVE1jYUxTMEVxbW1rS3BERkw3cWVUci9LOFJnc3RQRVZDTXdoOEtXRVo2bU5WTnNvMlRheXVPUGMxTXF2TDJVSkdsbU9mZmM5dFVabWE1SUZYZkd2b0JaM3RCaW8rSFVwUzlESWlvdlJHeW5PS282R2NxbEduamo0S2lCVDNMSGRXaTFrNlZzNUh1ZDJMSUx5bXlKUVR5TlB4YitDV3R5eDNab3NZMGxyWkhaUTNXNUdvSHdRQkpTRE50d1B3dkFSMkZTN0p3RDFDS3UxTXg3L2xJTUZqYXkzTWhyVUFoKytIaGVnZEVnRTlPMGNEbGE5OWRPT3g5SUVkajJXUU9rb0NPaVFCMG1JZWt1bWczTm9aRDFRZTZHRVJIMkRsZFlhdWJRMHNRRnZJTGx6QkY0Rlh6dG45RWpzNlUxZXZKamhTTXUyRTE1VlpnY0ZYL1VXUkpjbTRnVi85VUR0aHBKKzJTOGVIS3EyNXFwU2ZjQ0w0cXRoMmc4aFZTRSs0QVVVMVJaZGF5UitjS3dhcHYwUTBxK0h4SXNNcXkyNnFsVEhDNVNyUWRvUklTMDkwTWhxcTY3dmN2QTdxbUhhRHlIdFllRW5LcW90dW80RUVKdFh3N1FmUWpvdmlKaW4ycUxyYkZrMWlpRFVEd0o2N3d5WittcUxybmFVVUFkVkRkS09DT242RXV4bTExcDFYWFdCV3VGYWtQWkVSMWRGbytLcjFyTHJ5a1E4VDFNTDBwN282SWMvVUJWZGE5bDE5VDRnclFWcFQzVDBEUjNQOHRWYWR2MTRKTnlPV3BEMlJBZEJUL1hWMW9FQVF2UHEyUFpBRUluQjJxdXNrMlVvYTYwTmJSZjA5SFoyRjdOZFk1TFk0bDBENWZjZFE1ZlJ2ZThVVjU2WkxvTkNZZUxLeUwvSGNGcCtVSVJaYVVIMVBRNUZkSlVRN1l1TUx0ckJIYjNTd3V0QzgwcjBRS1l2QkhSbUVJV3RsUlplbGJXaWlLNFNvSjJSMFNVQ0tHeXR0UElxZTQyU25VcUFka1pHVjVoZzk2elN5aXVOUk1sT0pVQTdJNk5MQkNCQWRWWmVWMEhoRmxjSDBPNm9xRnM2bkt3NlM2L0RBQlFJMUFHME95cXFSQURQRHRWWmVwMHF3MXNaNmdEYUhSVzlmZGJkek50TVdHOG5ZWU8zRGNCdlQxVkwwTnZQZEowSjZwS0xkWWJES0crSGdQYXljRSt2c3JhcVFBRGJrVlhnN0pDSTN2NUEzRk5sOVZXQkFCNDRyUUpuaDBUMDlnZEtCS3FzdnNwZDQzbmxLbkQyU0VUZDFDRkNOVlpmdXh6WS9LZ0JaNWMwVk9BRE42dkc4dXQzZXFCeXZ3YWNYZEpReVVGc1NOWllmdjBHQVR5TFZRUE9MbWxvR2VweTlyVW5yZDRnZ0ZScmJXVDdvYWY5TE56Vkt5eTZLcmhBVVdJRk1Ec2xvVXVqc2YxUlFRSlVVU0x5WkJYQTdKV0V5dGNqTzFoQkFoU1kyRXVxQUdhdkpOUnRIWThQK1NUZzhYMzUrL2k2UGUvbkljSHU2ZDFkT0J3K01IRXVDUUdWak1EMmh3Y3VCWTZ3ZlFtUGtPcG5zUkNVZThERXFUUUVWR1VyMG9NZXZGVDloTkRJQkxkZUphNkJwUWRMbkVwRVFKZVpKTFkzbXoxK1BwL1g0WHgvZm1UdWlCZDNORWRmNGZqeThmVjFrMnFaVUl1dk5uY1R6T2tLekdPSWd5SWc3di9pazZsVXA5TTM1L281RUwwbW1CQUZVSEZIUldEbC82U1NLWFpQRlVBaHNiUHlDcjNYY0NxMWs2RlNBb0NITUFqWEh4RXhQZjZFS040VFZicTQ0MmF3azBhbTJEMXhZeE1mSkhZMlc2dDNHRmk1V25uSjFsOGhwaTliOENlK0p1bDBjY2ZOc09ZTWFzTGs5TjR1RWp1YkxkWTdES3pTRVZuSjFtK2hnZVpybHkxRkN3SlQzREZJc2ZrRkxtdEtDQ05WL1ZPS2c5dWNhd3h3V0FSVXlqNUhqaDVUQ3lubVRoa2lVMGU5Z0JSMzlGSmI1eVJ0Z2FTZ28xNlJrdUxncnNNNlJqa2lBbnBiTzhQWG9yalJtaXpaMnJsWXNyaWpOZGlhWHluUVR0RXlWZFg2Y3ViWFpCTmp2UTBDS3JXVG5vOGc1WE9hQzdzNVUySmQzSEZEc0pQRHlKTUFRSHdjWkRia0hrTWZFQUZWbUpKK2F4ZWk1ejVRU2VvVzkxdUxPMjRJYTNJWXFaMk5EWm5GME8rQWdFcElKS2QyS0Y1eTlaZFNqZEY0cTdqamxqQW5oNUVxSUoveEU3YWNDOFkrQkFJcWFSOVZKbk1tNUoxNUlrWnlmMk11VzNGSGMvUzFqNVBEU1BJUlJ1OGhieHRwN2VsZ3ZBTWdRSW95aWxKaWFvZHRnV2RlWkUwaUtaRGlqcDZ4Vmp1VkhrYXFqZDNZUFdrMXRqSFFrUkZRb2hTUEFmVU1xYm5QTldNam9kczVCOFVkSFVvcm5rZ09JMDhxUTdZaWN4anFQUkZRajM4a3VsdWpOZlUvbThUQ0d5NXVLZTY0SmV6SllhUks3UGp1VlZ0T0FHTWZEd0VWU0thbGRsanZmTS92OG1Na1FiZTF1T09taUNhSGtUdzloSkdicnRhN0RLNEN5YVQ1Y0dXS3o1NnlsUWdtaUlvN0pySFZxQkhQeVUwc3U4T3BUU1NFa1M0Mk9KT0pnQW9rUGZsVGx4SS9jdVNWVVhKTGd3bWk0bzR1RCt1ZFljdVhBb3dLSXhQelkrdE5BU01kRHdIbGNIblZ6SjRPcTUwM0M4U1hRa2FpdUtQTndacmYyZklsaklnd01nRWtORWxFUUVsVFNpQXBnMDZ2MnJIMzYzTm9SMGFLT3laT29scXp2OXYxUE54dlBFT3lmQ200cVBxQXdPeXJjUWRDWFNEQUR1VVFEQUVORUtUa2VmMDRkdHdDcVozaWpzYmc3UThmSCtLMmNoWXplWTcrWjNvWXlWRnl3YXNZMnM4Skl4d1BnUXh4a2xzbDNzY0ZXU01ERnFXNDQ1cHcwcGJxcDVqYzVUcGNINmYwTURManByYm1oRERXTVJGUXI3OUtDQ1JsclZoRUk5MGFkQUtsdU9ONmtEN0U4MVJYWmY2ZjQ1TXN5V0hraWFQa2xMZTZyamNmakhSY0JPVCtSOEM4bWZPU1NmNklSZ1o4MytLTzV1aE5qeThDQldPRC96cjhaSWVSM294WFU2NUIvQzBSa1BzZkFXVXlweXhiZWpWU2VtNW04OWR4Y2NjWGliWkhGT2dhQ25sU3lab0V6K0drL1A2MkxJSjZOd2lvL1EvbHNZVW5MaCtVejlmSTRvNWhYcXBlSWM5OURCMk5EOGZGU2UvTmxEZWpCQ2ZEb0k5RElCQkNRTzEvekp1REJNV2FTTFVlc2JpanB0RDBnRVBwNmFhT0RIMVR4cFZoWkxpb040VUkyZ0FCallEVUY5TnAwOWNtQjdLaFYrdWtvZkJlT3hWM25BemY3QXZaUTJ2amhyVTB4ZTRwSDhQck9qVGpHWVRmR0FIMS9JZGZtNHlKeDdRdWR1MFV1eGk3Wm96ZDhKRHlUbWRyOXVtN2tUSklucitoTlp3Q1NMOFZBc3B0blhXN1lzb2pyL2tOUlhISE5YRG1KSTVkYjhObjUyUHJrOXI3bUhmNjE1Z014bmdMQktSVGFmbHQ3dFJpV2hkVE9tVWp2ZW9hN2VqeVVQOE03LzdZdkhFQ05XRTBsWlcxYkd4Q1R6UUJBZ0VFbE5zYXVLeFBTODIxaFpldVJ4V3J1Q09SL3JrUDkxa0xWTnlJVXpoT3dFanpjYzVxS0Y0SGNxODFwZW1yRTQ2QVFBd0I1YlpPczQxdWoyTEZLdTRvZU9BNGJVYml5eHV4aVhSMjl5bUJPbnNmR05tVEJSYXpMcjhMSjg0QWdSQUNVbU44THdjd3U4UVVTKzdmbWMxZng4VWRSeElxbFJrVitmSkcwajk0OGNwSHlXR2tLa0tFMDJwRGlPOExFSkFDUFZlMkV5dTlpV3BrY2NkeFRsS2JoNmlSTEcvRWZEdUowdVF3VWhic1JMbGJzRExvMmlrQ2NwTjdKclVvUXladnE2aEdGbmNjbDBNUzlyeEkzVmlyNGtiU3hEbnVhWElZS1VkMnZGNkRPUndDZ1d3RXBNck11SzJ5amlXaWtmRm5QL0k3amhPUjlqVnVJNHNiaFo1S29WdVV2U1BpZ1ZXOU9jeHpDYWVBUURrQzBsVE11SzB5NW9vb2x1UDlNVXZGSGNmdWFuY2htbllxYnNRcFltZmVUQzg2Sk05TWF2VE1yYXg4WWRDelZ3U2s4eFdYUVNuMzNrYWNjZ3hzYVJaM0ZNdkJRajlqcndvYnlTeXp3M1p5R0NrM2ZidzNxVjVsQ2ZPdWdZQzgxenVpT2FFdExhazNadUpJTktBM3hSMXArTy9QNTZmM0xtQXlWOVpJM2lxY1BDNHBXc0RnbTZOS3B6V2hwZGtMeDBCZ0ZnRzFKUmx2eUdybnlLL294SmU4eXFxdkZuU004N1A0YXNDZFpqUUN0eGR6VUpscDlVN01iSWRqSUpDTGdNeU5oRlNLeWJHUDVpUW14NHRTbzczbFBPUGw0bzY1MDhoc0wxMER1MWR5R0NuTEEreisrQTRFRmlNZ0hjdjR2aHFiQkovdGtOMURiQlIzREJHc2RKNXp6STdUbVJwR3luMWM1SFVxTFFmSW1BaklIRVcwOW9RbDBCZHM4aFZIdE5VQXhSMFZnVWIvMlROd05Hb1NSbDV1UVV4aXRVaU5PQWJaYmhDUTkzdWZTNm94WU4vVXAzZnMvZ1U3RjNmVVE3YzVZQnRwc3owTkkrL0JWM3RJVjkySFJ4dDJRYlVyQkRnbWNyYm1KaGlROGZBMVlkRU9oWkV5a0N6cE9CbSsraGQyVCszRUROK2NaSHAzVkx2UXNESUtqY2Zlb2M0NER3Um1FR0RwSEtMeXhUTG84ZUpvUHpOaUxJbzd6akM5OERLelpXK3Q4TzFGa3Y0TFZ3dnhKbTZnVG1raForZ09CS1FQRnMzdGNCdVAwdExtaDIxckRFeUxPeG8wR2h4eVFzcmUzeWR2UWQxZWJvUHQxQ28rUXB1WjZqcitBNEZsQ0VnakdYWTlSL0prUHR6VURndW54M1pxam9vN2FncE5EdWhPWXQxaDJFU3FkTTk1Q0FIQ2FTR2ZLOTZFVlJEdERnRnBKSDJiR3hvTExsTFJYOVVCQ1dmSWxsQ2o0bzVxaURiL2lmR3BiWmRWQTNJMmwrQnZGRW00b3JOdXd6U285b0lBRzRmNFRaOE02VlNFWlgzQVREeFYzTEVwK3VTMlRteSt6RGtQY282M0lYU0hrbm1kbUdQUWxIVVFmMzhFWkpXbXJXL1RpWXQwaHYwcVJiSTBkbjVrMm8wZmRDenFhQk9xK3AyeXh3YkYwZi8rb1RzVHU3S2pJUXc1clp5YkR1bXJRUktIUUtBVUFZNk00c2J1VjBqaXhLcndBMU96M2x0eHg5TFpKUFdqdTlBcmtCeGQxbzhUR1U2K0wzMEZNNjNTdVlXSlRJSVpqY29Ra0VieUphQStNaVN2cG1tZ0V5b1I0dXNoenhWM2pOQmNma2w0cWRwMGo3Y2tvWW1pRm9kdU9pUExJUlBKV3g4SjAxN09JaWowaXdBYlNaWDREK0R3TGF6a1N4UXA4REkxTk5EdGRDcnVHS1JZNDRMZy95cGM3dCt2TXgrY0hrTGR4bE4vNStEV2h3dzNZU0pyTEFGb0JCR1ErY09aa1BBaEZQZjhRZGJqVHdSaTU1a09hcnppam9wQWsvKy9GRXVTelZPdU4vMis2M204ODZnVHpzQnNJcE51UkU1Zm5BQUN5UWp3bm1TMFNrRFF1bkNOOVpXeUcrZWcyTHJERm5kMFNWVTg4LzE1UHcvbjU0OWg4UzZmOStGNnMyc0g5Sml5T3NEb29DL2hBQWhVUkVBYXlhQWs2cUYrZjI1Q2l1L1ByMFQ3cUhvV2QxUUVkdkdmekdyWWd1NkNSekR4Rmdqd0x0czBsL29XRTZzNkNUYVI4WjNicWdPQ1dMOElrQ01hZkFDcFgxd21NMmVuUGI1eE8rbUFMMENnRkFIZVo1dU5KRXZKdjBVLzJzZUp2OVA1TGVhSlNld0NBUTZSTXFQRFhYQytHaE5zSWdIUmFvRDNQUkFiZ0prOXlhNGg0aWdTc1hiWFFyRG01TG5nUEY2NHN5WS91eHVMOXlLeDg3RzdoWGxYaGg2VTNJbFh0NzdyM0ZQbXhaRjJ4aVpzQ2xHMEFRSmhCTGhDREpsRVAwSzRZZmx4d2RtR0NGQnlCN3R0Zm9UWnFaK3ZvZkQzeGxrZ1VJQUFQd09Db2swZmRNREdod3JPTlVhQUszZENEeUkxSG56ZjVHbm5BMEgydmhmcERia2p2eFZsQXU3SzhzNEhmRllYR1p4cGlnRDdadGdCY1VDZVBMVGxYTVVKSU5BS0FVcnhJN2xqdzB1d29IckNoZ1hmVjBDQTRxWFhtd0pXR1BFQVE3RHJnUGo2QUV2MWZpenlrNUlRdnNuSzBtMEt0UUVUVFBCbExRU29UZ0FPbWdrM2ZGWVREUnl2alFCdGhXTlQ4Z1U3dVEzNnZYV3Y4emdDQXVzZ1FGc2dTUFJyc01sbnhUTllHZzhjckkwQXZmTVltK0VLZHZKWjRUTW9PUEIvQXdSb094d3l5TWlUejRxaWlRM0VFRU8rRUtDWFJjSnZKVUNFejRvZzhpVWJPTm9FQVNHRzhGc0Y5T1N6NHVhMGlSUmkwQmNDOUw1OStLM2pEL0tKeDdoUlZmaVNEQnh0aE1CalRMamlqVEwwbXlVNTcyN2ZhTFcySHZiL0FVdzRJMENtRUl0Z0FBQUFBRWxGVGtTdVFtQ0MiCn0K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RUFBQUhBQ0FNQUFBQU1RUnoyQUFBQVJWQk1WRVgvLy84QUFBQUFBQUFBQUFBQUFBQUFBQUFBQUFBQUFBQUFBQUFBQUFBQUFBQUFBQUFBQUFBQUFBQUFBQUFBQUFBQUFBQUFBQUFBQUFBQUFBQUFBQUFBQUFBQUFBQWVZYWZwQUFBQUZuUlNUbE1BZHUrWmlVVGRxODB5RUdhN0lsVGpRUFZlNi9OZ2dhOGxSZ0FBQUFsd1NGbHpBQUFPeEFBQURzUUJsU3NPR3dBQUlBQkpSRUZVZUFIdFhlbGl3NnlPVGRObWFacjIrMmJ1SGIvL280NlJnR0EyQXdZdjRlUkg2OWdneEVHeUZtVG5kTUtuTlFLUDZ6RGNXZzl5QVByZjUrSDhjd0Erd2VLN0l6QXE1UER4N3BOTW1kOTVCT0l2cFNIYUFJR0dDRHhIT2J3M3BIOGMwbjhqRXNQM2NmZ0ZwMitKd0pjUXc5KzNuRnIycE1UTjZmekk3b1lPUUtBZUFoZWhrUEJaR2RDSDhGdmhMOVNUTGxES1JnQXlPSUdNL05hdnlTbDhBUUpySW5BWEpoSStxNGI4SnZDNDZLODRBQUxySXZBcEJCQSs2d3QwOGhuT3VFVzlFTUhSbWdpUWs0YTR5WVFja0pobzRIaGRCTWdnSlB1c2orL0wzOGZYN1hrL0Q1L3I4cm5xYU9TM0lwUmNGWE1NSmhFUXlmNWtuNVVjWE5GaC9MeHpoUS9mcHJBckNTMVpId0Z5MEs2cDQ0cU5BZlY1NjFxekh6SExaRmhTNFVNN0lEQ0hBQnVENUx6aTVlUHI2eWJWY2liejhmajVmRjZIOC8zNXNUZFRrOFNacUNwOGE4ZDhUakp3ZlJzRXlHZDlabzVOS25tT2R2b213Z1BKOVhEZGt6bE41T3hiYUNTMlFLS0xqSXYxRVNEbkxEbXRvOFluall5RmtRK1JHYm4raUZLMHg1L1k3Ynp2eFU2bWMwYkpuZmh0UitHQi8wQ2dFZ0lQWVFlRzNKd2k5NHJZdlYraHNxOE56ai94TmRLODBtUlN5R1J3eHJOODU0UnlDbUJvc3k0QzVGcG0yd0ZLQmtVTTYvaUk0ZlNCSmtzUDFwMmpPVm9XWngvakxQQVVpQWtmamxzandENXI5c09BdEFVUzFtTktGcjBzcEpnRUJXWFo0MVNmZmlabkZBUWozMXA5R1VBd2hBRG5XZk9yZFVoU3cyRWt4WTNXbUdSdk5vOGxNem1qSjJJTTc5dWFFNzRDZ2NvSThIWi84czZIR24wbWpDVGxjNGdLUnpaZjk5V1FkZjVuYzBZVitBTWVsYXdEUDZqTUljRDUvWHcxbVFramhlNjVyaDVwdzhaK2F6Wm5iQ1REM3NBY3dyZ09CSElRWUF1UTcwckd3MGg2RzhFMGloUk0vWW9zU1RqMnpPRzd0RzBCWnd5UlkvQkxPVUEvSUJCQmdOTTZ1Y1VCSThGNEdDa01rZTgxTmRSclU5a3U0SXpkQ05maVIyREZKU0JRaUFBSnFFOTNadWpGdzBoMjlEd2t5TEp1NlFBV2NjYVZSL3ZZUy9XQWlsTnZoQUQ1Y0NYUGI4VERTS3AwOGNXbUZFZ09Hd0pZeEJrYnlXMjk3UTB4dzlEckljQ1dMckxOSDJRbEhrWUtuOVdyNTZ6SUcxcWJNczdZU0xweGNSQWVYQUFDUlFqd3prZEJGQmtQSTFudmZLVm5iRzIyYzFzTE9XTzJzUU5TSkdUb2xJNEFwVDY5R1pnNUdteGNRMGFEZldGZm9TejMyODcvSytXTTA2MitlOHdjVXJnT0JOSVJvS0NxYU11ZWJVMW96NFRsMTZ1djVEVnVaMnhLT2VPRVVJbDduNzRhYU5rOUF0SkVsdXpZczdzYlFwRFZ6a3VYTDIyMi8xSE1HVzNiZUVQakVBZzREd1J5RVdDMVN0MW4rN3RkejhQOXhzcEVBaHFLUDZXbWU5V09kMXQ4RG0wdTl5WHR5em5qZlZzWXlSTFUwU2NSQVpsb1RVcDhQajZFS3AyRklqN0hDczk0R0NsZFBLOVB1NjJ0V2NBWjMwb1FTU1lLRjVvVklNQlpqcVFzQzIwamZvcFg2bHl1dy9WeGlvZVJNWHZDR2hteXJnV3p5T3F5Z0ROR2E3c0lPR3VlYUh4RUJLU0pUSEFnSDJJNzdxcE0zbk5NQmNYRFNDNEQ4SHQ0ckpHcG5uSnRYQmR3bGc1WGJhWkJyeE1Fa20vNkYrR3dHUVU0MStHSDlDcG82RmhmWXhxWlpKZ2JyTU1Tem1SZlBKWFZZRjFBVWlEQWdWRlFyVFJJRkhzWkNubVN3Vmo0SVY3ZVZQRnJKRzgvYkZWSHQ0UXpXU1dRNEZObzZIQUFCTklSa0E2Y2Q0dkNwRUtDT0lhT3hvYzl6M0I1T3RlYzdWRWpGM0VtcDIwQWdVTWdVQThCTnBHejdpTmJodWxHaGxUbUlDOEpjai9SOENDaDZoY1djU2FublpTYnJzNDVDTDQ3QXB3dG5YOGxKQmtHcXc2VnRUVHM3MHE1OTJxZDlGcTkxOXBqdm9nem1kdlpLaXZWSGgyTXNDVUNNV3RoOEVYcGpMT2xQL0hkeU5NcHBuV3hhOGE0alE1am84ZXVNVHN5Q3AwNkRJMDRCZG5PRUpERksyRTd4M2h3RXNkT1p2Qlp0UnZpSWhlVGJYbHQ1dGRDWEpwMXppempUS2EwNWtDcnd5cW85SVdBM1BxWXkrdHdzR21yRDNjT0F4YlR1cGhPaENuV3VyS1FNNGJEbjdLcXhTTG85SW1BbEsyWnlYTXV3N0VKSk5mTzJSZXRtRWM4cjVFLzkrSHVmV3prTmNEcFZOaG9HV2NuZVIremZRYVRNUndEZ1JJRVpGN0h5dGc0bEZodkhVTTZGZ3lZUCtqaGRGc2s5eHlzUmZSZERGZmFhQkZuOGxWNlc3OU16NEViSjk0QUFXbXBabklVc2dyVW51OWNHSG1LeWYzY3BwNjhWOFIvc3FlNDBSTE9CQXlTZStjZVpVT0U3MEFnQ3dHWjE1bmJqR1Q1TTh0MWFKUzVNRkphTUgrNE5hZVJVbWVHcUpFc2JoU3IyWm5qVE14ZGJrbEdtY3RhQ1RRR0FnSUJHUS9OUEZva3k4YWNtRzR1akpSMTZQNmFuam01bDljOTcwTTNscTY0a2F4TjlhYUo1emdUNDh0YkdaNEFNUllEaHhVUWtIbWRHYWRWR2dRNzAzcWlNREtXM1pBZEkzSWYzbVdYVml4dUk0c2JMZUdNY0pkcTY5eWxLaXdLU1BTTGdOeFhtM05hT2RoMFduSHZtRGJMK0RPaWtZNG5yQmREOGhiL29mSGlSa3M0SXhhbFNvZnZLSG9pT0FBQ3lRaEkzMjNHYVpWRlkwNCtkamFNVkErSGVKV1d6Yk5EOU1VN3kzek1CSTl0U3h0SlZTN2pUUENvM0ZidjNlWTFDUndCZ1J3RTBweFdLYjFPWVRXWnpyQ1JHeG1SQWFnM0kwa3ViN1NjOXZ2eitlbFZHWE9LaFkyV2NTWVlrRzdyek4zTVpCWEhRR0FHQWJWM01OTXM0T0d4Nll6Yk1GWTdSNWZGZ0h6SnE2d3ovRlM1dkpnejZiWTZ2bndWN2tDa1R3UmtYaVRpT1JJdVV2WnNqTmgweG8wWVI2Qys5SWQwaFoxc2tUMUtxKytMT1pOVzFwOUlic1UxNkw0M0Ftd240bnZ3SXdJY2JUcnU2WHdZcVhaWGZIWlVDdlJtQURQM1N6aVRMai9jMXMzVzhPMEdWazZyOVlpVk0wODJwWTdrVGNMSXk4MUxoWWZ3R1dHKzRxaTVNM2lyRThzNWt4NEczTlpXUzlRZlhWbndNcHZBWnh0cHU1N1RNUEx1OTk2NGtVL3YyQlcyaWE2M0NNczVVemMwWkZ2WFc3VTNIMGs2clQ3UGJUSnpkdkRzOUF3THBBd2pSL21lZE5GZnlKRDZ6QWlyK1daaHBIeWFlZ2xuck5ORE5GMnNjY0FCRUpoRlFPMnV6OTdqMlp6WktSeFdLVG5LWDZpMGh2dDZQRnJhUFBBWnoxbStLelZZemhrbmgrSmxmcFdZQlprZUVHQ1ZDaGszQXdGT3d0aUtTNGtOcFZLMzBCc2kyWkI0OWpqSVFOdDIxeGkwK2VGeXp0aDNHUHlGOU0zNXh3QnZoNERNRmZyU0x0WmNTWHNzcldKOVZ1bWVjMUFzcVowN0JodG9qKzIwaG03NGRURm5hdjlqeS90S1EzeEFlbVVFVkJsWWdqeFJWbkhhVGxZTnlNek1aZkFGWkRRaEhzYVpHNUhjTHE4aitGbk9tUXpFOFVpV3M3dzRVWUFBeDFGSlBoY1pnNG1kVTNsR3FhYTNTSHFEZkx1cE9zdWYxSnBOOGhiTUtxZkxZczdVMDVrNWc2SXRFQWdnSVBNU1FlTm1kcU8yeG9uUjUvd2hwNDlkMlRFa2l5Uk5SUTdIZnEwa21VZzdWMlFNc003aFVzN1VUVzN6aWF3REYwWnBpb0RLM1NlNVhPVGd2UUxKMFdYOTRDcHl0bjFmb1V3cnplQlhCS3dUQzh2UGhHenJzd3JXbG5LbUFzblovYU9tS3duaTc0R0E4anZUOUVLMDFuWnVOSEJDRTRYUFJvbzJDbWJFUk1vblFFeXBKVWxXU2FFdDRTUkdGbkEySWlBK1c3dmZXMEtJc1dzaHdMblN3VjlxNHc0aVZQSXF2TFBmcnpNZm5CN0M2UnRQL1oxRFd4K0t6TGV3a2k4TnBKdUJxUWVxM2ZyL0YzSW1QWCs4MjJQOWxYdS9FV21IZmxTVTFKbjlrdlJSTDJWVzZmZGR6Nk8ycVJOQldnOFJONTQveUpMK0NVTG52WVJleXpoVE81SjI0aW9JQkM0QWdRQUNXV0VrMC9qK3ZKK0g4L1BIMkVTOGZONkg2ODJ1SGZBTmVlRzg1SlUyUWMrekt1d2owZWpjRXM1VTJkTTBTbTdFS01pK05RSXFqRnpQZWZ6OXVRbU52aisvOW1JZjFRS1hjNmJ1YTBrSmF6VWMvZ01CRHdJcWpOeWJkbmhZM2ZNcDVmdEhNMXQ3bmdCNDJ3c0NTcFFNRjNRdnJCMkpEOXBYSGVQaTE4N1FrYmdIci90QkFPNVduYldReFlSR0lya09YVkRwRFFFVlJpYlZCL1FHVHNaOFZZMEFkaVF6UUVOVER3SXFqRnd2c2VOaDRoMU9qUjRyZmVEOXY4TnFiamdIRlVZaXNiTndFUlNRQ0NRWEF0bDdkOXphSzBtQVN1M0EyYWdFYUtkazFNNDI5dEdXQ29CNi9BTUIrVklrKys0UE9hcTEvcmkzMVVLeWJ6cnd0V3F0djlwR2lqLzlVbXMwMEhsWEJKQ1BxTGF5VktnN2h1Vkk3VlNEdEVOQytzYWVVaVBlSVQ0NVUxWnY5a0JxSndjMXRKMGlvSUtmNUVleHB0M3h6VUJBN2V3aXRXT0Fnc05NQkZSaUI2bldUT0E4elZVZEhiRDBnSU5UaVFpb3hBN3U2NG1BUlpwcGZ3TlZPeEdVY0NtT2dFcnN2RjYwRVcrUHEyRUVkRXlPOHFjd1NMZ3lnNENxMk1ITEtHYUFTcm1zd056VGV4RlMrRWFiL1NDZzNtYWUrdGFyL1hDK1IwN1UyNi93Wm84OXJzNHhlRktQWXVFVmFqWFdTd1hsNmtlSmF0QUVqYjRRVUc5UXcrWkhqWFZYaVd1Z1dRUE5QbW1vdXpvZXM2MngvdkE0YXFEWU53MlZhc1htUncwNVVLOFJFQytUeGdjSWxDQ2dzb1BZL0NoQnorNmp0eitRdWJhaHdmYzBCSFNxRmZuNk5NQm1XdUVHTndNUUxzOGdvS3RNOExqQ0RGSnBseEVFcE9HRVZpRUVkSElRVDM2RUlNbzZyNTcrUUtJc0N6WTAxZ2lvcHhXd0hha2hXWFNnOFZ4RUJaMzdSVURkMDdHQlZrY0c5UFl1Zm1xZ0RxRGRVVkZ4RDd5c09rdXZuc2ZDYXdUcTROa2ZGWlVieEhaa25iWFhtVExrcnVzQTJoc1Z2WCtHMHVnNlM2OTNrL0JpanpxQTlrWkYxNWhBZ09vc1BXNXhkWERzbG9xdXc0U1RWVWtHVkJpQXB6OHFBZG9aR2IwZGlRS0JTaXV2WGhDSlYrMVVBclF6TW5yN0RKWFJsVlplUGJPTTdhUktnSFpHUm05SFl2dXMwc3ByUlBIeXEwcUk5a1VHZC9UYTY2MjlEcFFsMW9hMkMzb3E2b0dQVld1NWRkRU9Jdk5ha0haRlIyVUdrWWVvdGV5NmFBZFBTTmFDdENjNmV2ZHM0eUs2eC9mbDcrUHI5cnlmaDZNL09hMzNrN0REMjVNbTFacXJyakRaZHZkTXgxNmp5VDU2OFpBdW96djZSR3JKR09qa0lLQkxkcll0YTlYUjdLaVJSM2YyTktUYjN1UnlwQUJ0OTRPQWRyRUtiK2lQbjgvbmRUamZueCtMTW91WGo2K3ZtMVRMcmJkaGxrNUp1eDBiQndMN0VUSndrb0dBVGtNVVJXL2Z2UGZHRDNSZEZ4czNVc21OVTB6THA2UkRjNlN2TXdRUlRTVUN1b2l1SUEzeEVHOTZ2ZjZJamZESG45alh2Qyt5azZjVGFXU2hzYTZ6b2xXbU5DTEJuem84Z1VwWENPaVVTbjZoK2E5UW9GZTNQL0Yxa1psazQ3S0l4TUsxcXpNbHFZOEQzcE95Y0RtNjdLNWVhSjZ2Uzk5Q0E4MU5jRXVjOCtIa21IYkRNTExTbExSR2JqaVZmUFRSWXg4STZDSk1VN2RTV0h0TUxhVG9Ra25HWERyR1dHU3ZOd3dqYTAxSklFT2ZoVTY4QVEwT3UwRkF2V1VuKzZYNEZEZGFNRkZRV2k2R3hNdUdZV1N0S1JWamFzR0pyejBpVUhvL0orVnpIdUFTMUlwMzRiWU9JNnROU1JmdkwvQVhlcFJGekZrZ0lQMnJZY2lNZVlUdXVmdHRKTlNsY3JoMUdGbHRTam9TMkRKSkJmRStLQUphSS9NZTVxUG5HMTU1VmpWNTJod3ZqUVEzRGlQclRVbG55MXlBRkZENER3VDhDSlR1WnBPejY0a1lLWVJ5bkZuLzJQYlpqY1BJZWxQU08wb0ZlN3cyS1BqZUdRSzY0aXV2dm9TTHFUMVlrVENXSldjMkRpTXJUa2svSUZsVUIrVkJGYWY2UWFCUUk4a3Y4NlZ3S0pETTAyNEY5c1poWk1VcE1RaGpQRkIyYTFLQTRIK1BDT2puRlBLQ1A0bytmZkxHYWxXVTBkZzRqS3c0SlYwcnZPM3pORDNLOC9IbnJKL2xjL09ta2NteDN2bDhNdFp3bjY1R3lQR2xiY1BJbWxOaVdxT0srN3lJV1J6UW9Hc0V5b1NIQXlWZjNvS0R3VHlEeXd2QVBUZkxUdGFjVXRsdHJtczV4T1FWQW1VT0ZtK0JlN1dIbkwrU0VtdStOM2pTdDRyVnR2OXJUcWt3RkdnN1FWQS9CZ0k2Q1pFVjhyRGFlU3NCK0ZMQi9nZHZHV3lHV3MwcGFZMHNTM0Z0aGdFRzNnRUNPbEdmRS9ySkJLMVg3V2hYYi9BNXRPNXMvMjdYODNDL01SMEtJN1B1Q3k3QjhqTzFwa1FjUUNQTEY2TDdua1VhS2VNa3I0ZEppcFdTOW45OENPVTlpL2JQc1Y1bzR6Q3l5cFNVTkJWdUthbnUrTjh6QXJxOEpNZEd5dURUV3duTEdqbHY2OGhkL2hRa0x0Zmgramh0SEViV21KS1dJMmlraGdJSHVRam9Fa3pmVmthSW1BdytJeG81dDVmeUVNWFlWMlZrbitNMndjWmg1UElwR1dCQkl3MHdjSmlIUUpGR1NzTWEwY2laN1krTGNGaU56YnJyOExOdEdDbHZDUDRIWU5qc3owekpoUDJsa1hubCt5WU5ISGVLUUpGR3lrNWVqWlRQQmtiaHBLRE5VTWlUMnNEejdxZEVTZFc2dUhSS0V6NDRKaDV2T2lXN1FCTksrTklkQWtVYUtaLy9LOVZJU2tXT29hUHhZVE0wS0RmV3VMTFM0Y0lwVGJtRVJrN3h3TGNNQlBURHRXbjdGVXc1UVh3bitqYmxoL2NHcGxzbk1veWJObHp6MjdJcFdaeStOTko3MDdKYTR5c1FNQkJZb3BGZXJaTmVxL2NhajB2MjBFcnRzcGJPWjJnTnp1c2VTaHk4Yk05UHllWkZPS3owZ1ViYTBPRDdEQUpGR2hrVDBkZzE0b1hTUW1kTDlEZmVqVHlkWW16SHJ2bmhWUXJwenhUNSsrQXNFQkFJU0drejM0UThEMHhNUk9XMW9ISGdKSTd0SS9QWjdjSkloWU4xbzJBbzVxYmtBcVkxY3NNWnVWemh6QkVRV0tLUlhxMkxhYXNBaEt2czdLNWNPclFoWURHdG01dVN5elkwMHNVRVo5SVFLTkxJQldrUVR1RTRBU094NFp5MXB2QnpIKzZ6K3lPRmpSWk15ZUpTZklWR2VrREJxU1FFNUxaRG50ZTZRSHpaUkRwUGpaQUl6MmdiYjlUTXFHMXBvd1ZUOHVDc05YS2FVZmEweENrZ01FVkFhMlRPaXpoaTRpc0pUa2ZSMzJUNXFQNHVEMUxDU1BWc2RaVFI0a2JsVTdMbklyNURJMzJvNEZ3S0FrVWFHU3R3aVdza1h6WExkWWpKbERCUzZzd1FOWkxGamNxbjVFT1pQWUZSTHgxbndOY2E1NERBQzRFaWpaUjFyZDVFWWxRajVZT0RqbnVhRWtZcVRxTkY3TVdOaXFmMGd0STRna1lhWU9Bd0N3RWx3bGwzYzFsaEU5SElnTnFFbnJBZ0w4L2VFYkhtSWExWTNFWVdOeXFla3NVbGY0VkdlbUhCeVFRRWlqUlNSb01SalhUOFVtYUZNN3ZPVXhRY1JzNWtRYmpSRVA4TnIrSkd4VlB5WWd5TjlNS0Nrd2tJL0tPU0VEa1JqNVI3cndxeE1GcEZjcElSV2UvcFhFd0pJMDhuTm1NemxyUzBVZW1VL0JBWG9lb25oYk9kSWFCbDU5K01pY3R3MEt2RXJPRit2WkZpNzJSTHlYUUd6S3JCMXZmbjg5TjdGekRhbkFvYmxVN0pIUHAxWElUcXF6dU9Pa2FneUd1VjJYMUhzd1NPckpGZVpUMEZYRU0yblg0bFhtMXBtTy9zS2ZuNUswUFZUd3RuKzBLZ1RIWTRIblJTcGlOMDBqRzFxK1FZVkprK3NSRm0wemxyL2V4dWRiOFhUc25QUkJtcWZsbzQyeGNDWmJMRGdaL1Bxa252enc4aWJ6RTQ3bWxhR09rbldlMXM0WlQ4NDVlaDZxZUZzMzBoVUNZN1hCcmpaR2hHNlBpS28zUU1LdTlOT08vWW1vU1JsNXYzK1l2bXExSTRKVDlmWmFqNmFlRnNYd2lVeVE3N3BqNjlZOGZVNTgrT3VMS050QzlPdzhqN1JxLzJLSnlTWDFyS1VQWFR3dG0rRUNpVUhUSnJ6cjdpQ0Iwcm5UK01QTEZuYUdkUDJEckpNSEpVakkwV29HeEtmbVlMVWZVVHc5bXVFQ2lVSFRhRkh2K1M2UG1NcDBDVmU5a3BIRlppaWZwZnZDYW40ZHFVVGNuUFVDR3FmbUk0MnhVQ2hiTERQcDVuajRNMkVXd3JxQkRsdEk5ZDZrTTFCVXFKYjRQdDFLck9yZitYVGNuUFZTR3FmbUk0MnhVQ3BiSkRoczFON2ZCR2hzZDJNcWlrcjVZZXM0bFU2Wjd6ZHErbUtadVNWMXBLVWZVU3c4bXVFQ2lWSFg1dHR3TVZaVlBEVm80dVR5Mm9yQnFRZlM2REx6aDFobWx5b214S1hsWktVZlVTdzhtdUVDaVdIY3JTVEpWTDFnY0VudnNRc0pMYk9yR3NuTllaQmtucGx2ZzdkMDNXcUdoS1hrNktVZlZTdzhtZUVDaVhIZEhUZnNrajJVQTdjMlBDU1FsTjQ4VG81ZjZRdDhpdTdCakxCZEswUnA5MmgwVlQ4ckZUanFxUEdzNzFoRUM1N1B5S2pNekUzdkhQZDRSOTFoRlg4Z3hmZ2VUb3NuNnc0V1FiK2JWWnBwWFd2R2hLUG1rcFI5VkhEZWQ2UW1DQjdKQUxhbGJTMFFtVm9nbUFLTHhVYlZsSGt5bzBVYnlLZzFSN0pMQ2xpWlJlZGU2VVBETmRnS3FIR2s3MWhNQVMyZmtXVnZLbGdSUVNtdUxzeFZHMHVnckg5dmZyekFlbmgyQmlQUFYzM216clE3RmFOQ1hWK2ZWL0Nhb3ZLampxRVlGRnN2TVFjZVA1Zyt6YW53Z1J6N0VZVXNMN1M3RWtqYXNjWFBwOTEvT28zK3JFZGl0Uk5DV0gzVVdvT3RSd29pY0VGc3JPaFYvK2RxVmQvbk9pUW4xLzNzL0QrZmxqYkZ0ZVB1L0Q5V2JYRG15eUVFVlRzamhkaUtwRkRWOTdRbUN4N1B6KzNJUiszWjlmQ2ZieEdNZ3VuOUppVkk4QkZMaHNnQUJrcHdHb0o2RGFBdFUrYUVKMldxd3pVRzJCYWg4MElUc3QxaG1vdGtDMUQ1cVFuUmJyREZSYm9Ob0hUY2hPaTNVR3FpMVE3WU1tWktmRk9nUFZGcWoyUVJPeTAyS2RnV29MVlB1Z0NkbHBzYzVBdFFXcWZkQ0U3TFJZWjZEYUF0VSthRUoyV3F3elVHMkJhaDgwSVRzdDFobW90a0MxRDVxUW5SYnJERlJib05vSFRjaE9pM1VHcWkxUXJVWHpjcjN1NGlrai8zd2dPMzVjbHAwRnFzdndhOXQ3ZkVCMytqYWF0c05sVW9mc1pBS1cxQnlvSnNHMFVTTm81RWJBYnpnc05ISkQ4R2VISHQ5ODhYb1h6V3pydFJ0QWRsb2dEbFJib0ZxTDV2ZzYwc1MzWGRRYU1ZY09aQ2NIcmRTMlFEVVZLV3IzTWI0VXBvYlZpdEo1Zkg3SzE4aU12N2trWDlnOW5zdGlkSTNHa0owV0tBUFZIRlQ1Und5WHZ4UW1UbWYwVmMvOHB1RHhMY0U4MlBqeXd5cDNncHpKenJhRjdNeENWTkRnYUtnK3ZpOS9IMSszNS9qR3BQV05Cdjk2MDNKSGNvWU92UUtSZnNCN2JDaGVuMGh2UU54ZjF2Vm9zbE9nSGh0ME9SaXEvUE5rNDlzOXg0KzdML0Q0K2NqNy9PVHQ5a213M0lFekYyNkd6amRkRjJaeWZMSCs2TDhLQXprTXoyMWYyZTJaNHNGa3h6T0RQWjQ2R0tva20wSSt4NCtNc0F4VTlXUzRRY3JmSEE5VTNRN1VMNGdhSTJjZHp0UGg5MzdlSHVKM3ZLV0J6THQzWlBGVDJsakQvZm94amxKUzZLY1JPQmlxbDQrdnI1dFVTOGRtOEkvNHBlamhxMDJHTU5GUFUxQlBqVjdSUVJJZDhSNzk4VFhmWTBBcC9uOFlMd3d1R3JOSnA0UEpUaE1NNmhNOUpLcWtrdTdQZC9KdlQ3KzBMZVVvdzBacXFJUW51ZUNUU3VlSDRzbGh1R2ZjTlJhd2xkOVZUMlN2RE9aUGFRYzlEb2txYWFRbm12dTkvSTJSNUpjd0wrcHovdnI0TVQ3alZmRWE3ZGNuM1Juay9DajF6RkJqZDRrejZJeWJIOE93WDNFL3BPeTRDN0t6TTBkRWxXMmhHMFpxYUY4SzUwL0lmciswSXRuY3ZYeE5Yd1NyaDU0OVNLZER2MDh6VHVXNVY1MDhvdXpNcnMvbURZNklLdi9hdFJOR2Fpemw1Z0xwWlVDYTZXZU1SQVBkYWU1QXVwQkVkTW0rU3lLZEI4V1JmNGdqNTlibDdhNGZVU01wVittR2tYcHRYaGFRTmcvMCtjbUIrTEcwTVdjeU9SZjVRZzRrZFJuL1BDTU5aeTZsMGZrbTdwQnJuUUh6TFM4ZlVTT0paMDhZcVJiSU1FTlhkYzc1ejY1djZrYkdOSTBicHVvTVk1MUlvdk5ORTdEM0krOWhwOEFhWksydlI1U2R0YkFwSCtlQXFDNE9JeGt0c3FTcDFzNVFjbUVvaS9GT29rT05EbEN6ODQveUdSWmx1b3F4Zk5PT0IwUzFRaGdwRnBPaXpjU0ljT0pyam5KWWFxN1M2SXkvZE9yVXRZNkRKdks2bnFCcTJVbFBXSy9IM0dGSDBxaitlNWdwVkFrang5bUtPL3hYMHF5bnZ1YllMWkF2bWlPV1NHZnk3SWNjNnZlbW5nZVpHMlM5NndmMHI5WURwM2lrQTZKS0xLZUZrZEhFamRESXlCYUtBU245UExlcWZSUGRDaDlhektZempsazRsTUY5czhNRHlrNHpMT29SUGg2cU9XRmtSRzlQOUdPMlNSSFErRXpVcUx2bW5rcVVibkJ4OHVuZ0hRSkJNTi8yd3ZFME1pZU1qSnBBTWZXVUNJaHVBWGZ4SEliK3BLWm9KMkpUUUdmTThaUXAvMlRnVmwrT0p6dXRrS2hKOTNpbzVvU1IwUXlNS0taTEtka2hYM09rcFBVeFl4dlRYS29DT3RCSUU4QStqbytua2NSeHhISVlHd3pUTVBMN2VaL1lUS0ZoQ1l0TU5sbEVjeHFxUkUyMmFKZlF3ZnRhTFJBNytLckZyREI5dURwRUhFWkc4aDJHS1p2cXJiQlJKcnZqMTZuS21oZjE4VU9ZVXZKU3ljWko2aW5lcmlaQkI3WG9US2x1K3Uxd3NyTXBXcW1ESHc1VkRpUERHbUVtWUNZbVVhaXlxWUhpZTBJOFNQVnNOSnhabkRlaG5JUjFMVHBKZzYzVDZIQ3lzdzRzQzBjNUhLcThDUkdldGFrM2t6QlM3TTVQak9iNGZYN1RuUlNjZHkwcFZUcDJFcCswZlV5RHkxcDBESktiSHg1T2RqWkhMSVdCSTZENmQ3dWVoL3VOZHlxSTRVanhXekNNRkIwbnB1MHZZZE9kZkUxWnhtbytSeFZod0l0NkxUcGU0bHVkUElMc2JJVk4rYmk3Ui9VaFhtMDZuQVdmenpFeldoeEdrajVOakdZS2FHU1JwWXZNUTQ5OGpKL2NXdk5hZEZKNFhxM043bVZuTlNScURyUjNWS2tTOUZObzB1VTZYQitubkRCeWt2NFJlUmt6akV3Q2tYeE43ZHFTTHNvL1NkMTFvMXAwTk1GZEhPeGRkbllCVWpZVCswYVYzc09tZjdEdE9XWmljc0pJTS8xRG1qMEpJMU9nRXVpODFOaHdpRE5yeld2UlNlRjV2VGI3bHAzMWNLZzcwcTVSdmVpZEI1NzBkZmdoZmlOUm5LazFCbEtjNzVtRWtjYlYwQ0dwLzZ2UWp0S2wwa2Erem9ZNkcrZHIwVEZJN3VGdzE3S3pCNENLZU5nenF1VHJtUnNVZEdKVWlZazdPcDIyVkJqeGovWDI4ZnY5OXlrMGUveGtocEVVZWhwMjFYeVdLc0xDbEtIeFd5MDZEbUh2aWZHdDcvbWZUR1I0NEQzTGpoZWFRNXhjaG1yVDFTZEJIa05INHlPNU5kMVI0K3A0cUhTV05kRDYrL0kvcDUxQzM4Um9aMk44am1HWnFBNHVRNTJOODdYb0dDVERoNVRWdFNhZThEWG5EcU1HWHlZN2lncitUeEZZaEdyVDFTZUZsRDlFbzNpV1ZrcDlkZitidTVHT0hCcm16dTNwbmlGYVppa1RjOFJrVGRQdGRwMmNxVVZuUWpUNEpYcFBjaURSSnlLQlFIQ29SYklUcE5yN2hVV29ObDE5NHN4U0l0YUppUFNZWWFTV05uV1FGMGJTV05PaEZLSHhmN3E5clVVblZWTFZLOThOWnVjUHIxbHhzV1Jsa2V5a1RxZTdkc3RRYmJqNmxBMHhmVWF4TkRtN2tjT1pQb1kwR2c1b3dqb1RNdE11TWh3bGt0TXJFWHExNkVTRzJPalNNdG5aaU9uZEQ3dFhWTm44MnNWcWZEWXRqTlNSMGVPUGE4VFR6WnBZTlhLUUxhdGFVbXRlaTg0T0pXbXZzck5EcURKWTJpdXFiSTdzRkNDSGllSHBtV0drcWJlMGI1R1RqT0huaysxZ2tUZEQyZXBheWhyaWlaNXpya0FuUkgvTDgzdVZuUzB4V1Q3MlRsSGxGTTQwaWhzblMyR2ljL2FGZ2hGR1Rpd2kyVll6U2ZQcUVqZ2lTdllOb2FEV3ZCYWRBSnVibnQ2cDdHeUt5ZkxCZDRvcW0waEhoOGc4YVhmVW5iMFJORTV5UW1TcGtpTy9rUzdkRVp5QnpFeldoTDdMaVR4VGkwNXdnQzB2N0ZSMnRvU2t3dGo3UkZVYUkzdCtPV0hreEtzVUhTZEdjNlQ4OFJYT0wzcDlUZnJKWTYzelNiWG10ZWpZUU96ait6NWxaeC9ZbEhPeFQxU1pLenY4T3VXRWtST1BVMmk0RlVZSzZ6VnBZMkpJS1J3ekVKVVh0VDZPQjJiNzBIRXRPaUg2MjU3ZnAreHNpOG55MFhlSnF0eUtkN3pHMGpDUzZ0TXRGMWo0eFNFLzFvd1hUU1djSEFmVitiVW90ZWk4S083cWFKZXlzeXVFU3BqWkphcWMxM0ZOR0dtRXZTTml6TnJRbUdtWUoyWTVWVDh4UkNoRlpENElhWkMwRHNNK3IrS29GaDFGYjIvL2R5azdld01wbTU5ZG9zb3BVenZ3azBXcllVMHdFeStUTUZMa2FDMzFFeVl5Uk1uY2RyVFUwUGpxV0hBSCsxcDBITUk3T2JGTDJka0pOdVZzN0JGVmFWdW1abTZjWW5FWWVYcjhmRXlkVEdFaVE3a1pLaWpuZ2gvbnI2R1JWbHpxTGtFdE9pN2xuWnpabyt4cU4zT2NBQUFYdmtsRVFWVHNCSm9GYk93UlZXbnJwbVp1bkNPWlRpZmQ4NW84bTFaU0dzZSt2bHJSa1RDUkRuMXVZNzRTeCtyRnoxVkpyWXd3UXQxcTBiRjUyTS8zUGNyT2Z0QXA1V1NQcU1xRWlKM3JaTk5aRWtZNjRBZ1RHVkxhMTJzY25XNnlycFpWTXRSZjlhcEZSOUZML28vbkk1T2gybVBEaFJyWlpQVmxZc2VHaTAxbktQaVREd1pMQXhhd2Y1SWs2WFlnRGlSZk02ajJYTG5BZzlqOFRiL1hvak9sT3YrdDZSTnkwK0VYeXM2VUdMNUpCQmFoMm1qMXVYelU4UXJud2tpcHlLUXUwNmpSWG0weVg5UGNxMm9TOHpYSE5tYXl4cmJoaWdUOXIwVm5RalRsaTVuZWtyZW5sSDlXNGl0bHBOZlBMbGdiUzBtZDBTaUF3Q0tOYkxUNnBERDJqcjRWUmw3b1Y4RW5rekswSmU1Umt2a0tKR2JvYmhEV05iUFdQQ3FIdGVoTVpwajBwZUVUY3RiNGkyVEhvb1d2Q29GbHFMWlpmUlo3MjZ1Y2hwRjM5NGZtREZQZ3BHblZkTVYvS20xek56dXBDZDFqZ2o3cjZXVHUrVWVhOFVaTnBFRXFIWlB2M1Iwdms1M2RUV2NuRE8wUlZYWlA3VkNRTEp2YVF4elYwd1pRRnZxUVh0cDlKMjBwSlJ2dzBrU2NHTm9WRVVSTXJ5Q205clhvVEJqZjI1Yzl5czdlTU1yblo0K29ja0JvcDNEWWNzb1ovdGs3L3ZKeERXa25ZMkVrTzdjMmRhWkxZOFE2czZIbVVTS2FXNHRPL25xdTJXT1BzclBtL051TXRVZFUyZHJad1J5bE9WVzY1K2ErSVRJeGpPUk5TMFZuQ2lvTmJIdkwweVpTNWVuZjlJcnhyUllkZytRZUQvY29PM3ZFS1krblhhSks4bTRsVHRoRXFuek0yWTBERFYwSis1UGpUeFg0aUV2TXhFVy9ybXBRalNvRWx3WFZxaFlkUlcrbi8zY3BPenZGS3AydFhhSkt5ZFpwTENoVElkS0FYZHo5L1pRdzhzRlozRUIxd0lPMExlYXpqckR5allIVjJ1LzVubXJSU1YvRWpWcnVVblkyd3FMZXNMdEVsYlJyWXVnNHJhTXIzMjd1RHpoeU9vaFZ4YTlWOGdWWW9vbnJtZjcrc2JhZXJRSllDK2xmVXlNbkhNcUd0ZWhZNCs3eTZ5NWxaNWRJNVRDMVQxVEpXaG5UR0ZPY1A2UUw3TXFPK1JWYjZiNk5haHBuTi9MeCsvZjFOQnBNbjh6NkdYK2Rjdm81UDIzeXA5L245V3czR3p1ZHo5ZTcydVNvUmNlWTk3NFA5eWs3Kzhac25ydDlva3BiaHE5QWNuUlpQN2pLbTEzWnIxZW05Zk0rYW9xdEt0TkhOcWJhSnI2cGFKVGdNZE9udXFuU01nMmdrVGZTamRRQlYvL1VvcU9IM1AzQlBtVm45N0ROTUxoVFZJV1hxbCtmUFBxVFFoT0ZVcENqT0RxMXlvYVorNE5LUWViL3E5NkVqUm1BNnE2T1c2dHgwazFlQnd4eExUb3pDN2FqeXhxVDE3MXpSOXdkbFpXOW9pcFVrbDU5Ly90MTVvUFRRL0E2WmxQK3pxODQwS3g5ZWFuSXpKRVYvNDJhUGhyVjYvVit2MStsd2IwN1JhOC93ZzRMMjN1bGh0U1cvZGl6U2tIVm9uTVlVZHFyN0J3R1FDK2p1MFgxbDJKSllrOFpMUHA5VitHaXFoUGp6dzdjYlk5MVJodEh0YnBQVEtRWEZaeE1RV0Mzc3BQQy9HN2I3QmpWNzg5UjNjN1BIOE5lWFQ3dncvVm0xdzdzRnR3M1o2eWk3SHgvUGorTGxyVzRZN3UxV2NoU1JWVGJ6UkdVZDRsQVBkbmh1a2tublRZLzYrS084NlJMV3l4bHFSNnFwVE5BdjZNaThJK0tFQUtsRXNuelV2bTViRHJGSFpOWnkyNjRtS1ZxcUdhempnNUhSMERMVHBHL2FjeGVsVklGSHNneFdscUh4UjB0T2hXL0xtWkpvL3B2UmE1QXFnc0VxdmxYaWxEa2FSby9vTVVkL2VScW5GM01raUl3WUUrcHhucDBSYU9hN0tqeWkyd2JXZHl4M1RvdFpxa2FxdTNtQ01vN1JhQ2E3S2hkWmJXem16emY0bzdKSTJRM1hNeFNOVlN6V1VlSG95TlFUM1k0K01vMmthZFRjY2QyMkM5bHFSNnE3ZVlJeXZ0RW9LTHMvTnlIKzZ2dUkyTzZ4UjB6eHNoc3VwQ2xpcWhtTW83bVIwY0FzdE5pQllGcUMxVDdvQW5aYWJIT1FMVUZxbjNRaE95MFdHZWcyZ0xWUG1oQ2RscXNNMUJ0Z1dvZk5DRTdMZFlacUxaQXRRK2FrSjBXNnd4VVc2RGFCMDNJVG90MUJxb3RVTzJESm1TbnhUb0QxUmFvOWtFVHN0TmluWUZxQzFUN29BblphYkhPUUxVRnFuM1FoT3kwV0dlZzJnTFZQbWhDZGxxc00xQnRnV29mTkNFN0xkWVpxTFpBdFErYWtKMFc2d3hVVzZEYUIwM0lUb3QxQnFvdFVPMkRKbVNueFRvRDFSYW85a0VUc3ROaW5ZRnFDMVQ3b0FuWmFiSE9RTFVGcW4zUWhPeTBXR2VnMmdMVlBtaENkbHFzTTFCdGdXb2ZOQ0U3TGRZWnFMWkF0UStha0owVzZ3eFVXNkRhQjAzSVRvdDFCcW90VU8yREptU254VG9EMVJhbzlrR3pvdXdVL3dwcWNjZDJTN1NRcFlxb3Rwc2pLTzhTZ1hxeVUvd3JxTVVkMndHNmxLVjZxTGFiSXlqdkU0RnFzbFA4SzZqRkhkc0J1cGlsYXFpMm15TW83eFNCYXJKVC9DdW94UjNiSWJxWXBXcW90cHNqS084VWdXcXlvd2poRjEzSGxWWmc0QmRkZHlyMk8yYXJtdXdVL3dwcWNjZDJxQzVtcVJxcTdlWUl5anRGb0pyc0ZQOEthbkhIZG9ndVpxa2FxdTNtQ01vN1JhQ2U3QlQvQ21weHgzYVFMbVdwSHFydDVnaksrMFNnb3V3VS93cHFjY2Qya0M1a3FTS3E3ZVlJeXJ0RUFMTFRZbG1BYWd0VSs2QUoyV214emtDMUJhcDkwSVRzdEZobm9Ob0MxVDVvUW5aYXJETlFiWUZxSHpRaE95M1dHYWkyUUxVUG1wQ2RGdXNNVkZ1ZzJnZE55RTZMZFFhcUxWRHRneVprcDhVNkE5VVdxUFpCRTdMVFlwMkJhZ3RVKzZBSjJXbXh6a0MxQmFwOTBQeWZRWDcrdDQvNXJqUEwvd0xWZFlCK3cxSCtvMlRuN3cwbnQ5bVVOS3IvdHhrTEdQaWdDTUMvYXJGd1o5em5Xc0RhQlUxb1pJdGxoa2EyUUxVUG1sb2pmL3FZN3pxemhFYXVnL003amdLTmJMR3EwTWdXcVBaQkV4clpZcDFWR0RsY1dsQUh6WGRHNEs2RTUrT2RaN24yM0JTbzBNaTFrVC8rZU5ESUZtc0lqV3lCYWg4MG9aRXQxbGxyNUhjTDZxRDV6Z2lvVjVNT1grODh5N1huQm8xY0cvSDNHUThhMldJdG9aRXRVTzJESmpTeXhUcHJqZnh0UVIwMDN4a0I5YU16OEZwcnJqSTBzaWFhZmRIU0d2bTVlTjdGdjRKYTNIRXh5MEVDeTFoNlFDT0R5T0xDREFMMU5MTDRWMUNMTzg1TWJjSGxoU3k5TlBLeGdBbDA3UktCVDNVN1gyb2ppMzhGdGJoanUvVmF5aEkwc3QzYXZEMWxyWkczaFZOVnh2YVpTNmU0WSs1QTZlMlhzZ1NOVE1jYUxTMEVxbW1rS3BERkw3cWVUci9LOFJnc3RQRVZDTXdoOEtXRVo2bU5WTnNvMlRheXVPUGMxTXF2TDJVSkdsbU9mZmM5dFVabWE1SUZYZkd2b0JaM3RCaW8rSFVwUzlESWlvdlJHeW5PS282R2NxbEduamo0S2lCVDNMSGRXaTFrNlZzNUh1ZDJMSUx5bXlKUVR5TlB4YitDV3R5eDNab3NZMGxyWkhaUTNXNUdvSHdRQkpTRE50d1B3dkFSMkZTN0p3RDFDS3UxTXg3L2xJTUZqYXkzTWhyVUFoKytIaGVnZEVnRTlPMGNEbGE5OWRPT3g5SUVkajJXUU9rb0NPaVFCMG1JZWt1bWczTm9aRDFRZTZHRVJIMkRsZFlhdWJRMHNRRnZJTGx6QkY0Rlh6dG45RWpzNlUxZXZKamhTTXUyRTE1VlpnY0ZYL1VXUkpjbTRnVi85VUR0aHBKKzJTOGVIS3EyNXFwU2ZjQ0w0cXRoMmc4aFZTRSs0QVVVMVJaZGF5UitjS3dhcHYwUTBxK0h4SXNNcXkyNnFsVEhDNVNyUWRvUklTMDkwTWhxcTY3dmN2QTdxbUhhRHlIdFllRW5LcW90dW80RUVKdFh3N1FmUWpvdmlKaW4ycUxyYkZrMWlpRFVEd0o2N3d5WittcUxybmFVVUFkVkRkS09DT242RXV4bTExcDFYWFdCV3VGYWtQWkVSMWRGbytLcjFyTHJ5a1E4VDFNTDBwN282SWMvVUJWZGE5bDE5VDRnclFWcFQzVDBEUjNQOHRWYWR2MTRKTnlPV3BEMlJBZEJUL1hWMW9FQVF2UHEyUFpBRUluQjJxdXNrMlVvYTYwTmJSZjA5SFoyRjdOZFk1TFk0bDBENWZjZFE1ZlJ2ZThVVjU2WkxvTkNZZUxLeUwvSGNGcCtVSVJaYVVIMVBRNUZkSlVRN1l1TUx0ckJIYjNTd3V0QzgwcjBRS1l2QkhSbUVJV3RsUlplbGJXaWlLNFNvSjJSMFNVQ0tHeXR0UElxZTQyU25VcUFka1pHVjVoZzk2elN5aXVOUk1sT0pVQTdJNk5MQkNCQWRWWmVWMEhoRmxjSDBPNm9xRnM2bkt3NlM2L0RBQlFJMUFHME95cXFSQURQRHRWWmVwMHF3MXNaNmdEYUhSVzlmZGJkek50TVdHOG5ZWU8zRGNCdlQxVkwwTnZQZEowSjZwS0xkWWJES0crSGdQYXljRSt2c3JhcVFBRGJrVlhnN0pDSTN2NUEzRk5sOVZXQkFCNDRyUUpuaDBUMDlnZEtCS3FzdnNwZDQzbmxLbkQyU0VUZDFDRkNOVlpmdXh6WS9LZ0JaNWMwVk9BRE42dkc4dXQzZXFCeXZ3YWNYZEpReVVGc1NOWllmdjBHQVR5TFZRUE9MbWxvR2VweTlyVW5yZDRnZ0ZScmJXVDdvYWY5TE56Vkt5eTZLcmhBVVdJRk1Ec2xvVXVqc2YxUlFRSlVVU0x5WkJYQTdKV0V5dGNqTzFoQkFoU1kyRXVxQUdhdkpOUnRIWThQK1NUZzhYMzUrL2k2UGUvbkljSHU2ZDFkT0J3K01IRXVDUUdWak1EMmh3Y3VCWTZ3ZlFtUGtPcG5zUkNVZThERXFUUUVWR1VyMG9NZXZGVDloTkRJQkxkZUphNkJwUWRMbkVwRVFKZVpKTFkzbXoxK1BwL1g0WHgvZm1UdWlCZDNORWRmNGZqeThmVjFrMnFaVUl1dk5uY1R6T2tLekdPSWd5SWc3di9pazZsVXA5TTM1L281RUwwbW1CQUZVSEZIUldEbC82U1NLWFpQRlVBaHNiUHlDcjNYY0NxMWs2RlNBb0NITUFqWEh4RXhQZjZFS040VFZicTQ0MmF3azBhbTJEMXhZeE1mSkhZMlc2dDNHRmk1V25uSjFsOGhwaTliOENlK0p1bDBjY2ZOc09ZTWFzTGs5TjR1RWp1YkxkWTdES3pTRVZuSjFtK2hnZVpybHkxRkN3SlQzREZJc2ZrRkxtdEtDQ05WL1ZPS2c5dWNhd3h3V0FSVXlqNUhqaDVUQ3lubVRoa2lVMGU5Z0JSMzlGSmI1eVJ0Z2FTZ28xNlJrdUxncnNNNlJqa2lBbnBiTzhQWG9yalJtaXpaMnJsWXNyaWpOZGlhWHluUVR0RXlWZFg2Y3ViWFpCTmp2UTBDS3JXVG5vOGc1WE9hQzdzNVUySmQzSEZEc0pQRHlKTUFRSHdjWkRia0hrTWZFQUZWbUpKK2F4ZWk1ejVRU2VvVzkxdUxPMjRJYTNJWXFaMk5EWm5GME8rQWdFcElKS2QyS0Y1eTlaZFNqZEY0cTdqamxqQW5oNUVxSUoveEU3YWNDOFkrQkFJcWFSOVZKbk1tNUoxNUlrWnlmMk11VzNGSGMvUzFqNVBEU1BJUlJ1OGhieHRwN2VsZ3ZBTWdRSW95aWxKaWFvZHRnV2RlWkUwaUtaRGlqcDZ4Vmp1VkhrYXFqZDNZUFdrMXRqSFFrUkZRb2hTUEFmVU1xYm5QTldNam9kczVCOFVkSFVvcm5rZ09JMDhxUTdZaWN4anFQUkZRajM4a3VsdWpOZlUvbThUQ0d5NXVLZTY0SmV6SllhUks3UGp1VlZ0T0FHTWZEd0VWU0thbGRsanZmTS92OG1Na1FiZTF1T09taUNhSGtUdzloSkdicnRhN0RLNEN5YVQ1Y0dXS3o1NnlsUWdtaUlvN0pySFZxQkhQeVUwc3U4T3BUU1NFa1M0Mk9KT0pnQW9rUGZsVGx4SS9jdVNWVVhKTGd3bWk0bzR1RCt1ZFljdVhBb3dLSXhQelkrdE5BU01kRHdIbGNIblZ6SjRPcTUwM0M4U1hRa2FpdUtQTndacmYyZklsaklnd01nRWtORWxFUUVsVFNpQXBnMDZ2MnJIMzYzTm9SMGFLT3laT29scXp2OXYxUE54dlBFT3lmQ200cVBxQXdPeXJjUWRDWFNEQUR1VVFEQUVORUtUa2VmMDRkdHdDcVozaWpzYmc3UThmSCtLMmNoWXplWTcrWjNvWXlWRnl3YXNZMnM4Skl4d1BnUXh4a2xzbDNzY0ZXU01ERnFXNDQ1cHcwcGJxcDVqYzVUcGNINmYwTURManByYm1oRERXTVJGUXI3OUtDQ1JsclZoRUk5MGFkQUtsdU9ONmtEN0U4MVJYWmY2ZjQ1TXN5V0hraWFQa2xMZTZyamNmakhSY0JPVCtSOEM4bWZPU1NmNklSZ1o4MytLTzV1aE5qeThDQldPRC96cjhaSWVSM294WFU2NUIvQzBSa1BzZkFXVXlweXhiZWpWU2VtNW04OWR4Y2NjWGliWkhGT2dhQ25sU3lab0V6K0drL1A2MkxJSjZOd2lvL1EvbHNZVW5MaCtVejlmSTRvNWhYcXBlSWM5OURCMk5EOGZGU2UvTmxEZWpCQ2ZEb0k5RElCQkNRTzEvekp1REJNV2FTTFVlc2JpanB0RDBnRVBwNmFhT0RIMVR4cFZoWkxpb040VUkyZ0FCallEVUY5TnAwOWNtQjdLaFYrdWtvZkJlT3hWM25BemY3QXZaUTJ2amhyVTB4ZTRwSDhQck9qVGpHWVRmR0FIMS9JZGZtNHlKeDdRdWR1MFV1eGk3Wm96ZDhKRHlUbWRyOXVtN2tUSklucitoTlp3Q1NMOFZBc3B0blhXN1lzb2pyL2tOUlhISE5YRG1KSTVkYjhObjUyUHJrOXI3bUhmNjE1Z014bmdMQktSVGFmbHQ3dFJpV2hkVE9tVWp2ZW9hN2VqeVVQOE03LzdZdkhFQ05XRTBsWlcxYkd4Q1R6UUJBZ0VFbE5zYXVLeFBTODIxaFpldVJ4V3J1Q09SL3JrUDkxa0xWTnlJVXpoT3dFanpjYzVxS0Y0SGNxODFwZW1yRTQ2QVFBd0I1YlpPczQxdWoyTEZLdTRvZU9BNGJVYml5eHV4aVhSMjl5bUJPbnNmR05tVEJSYXpMcjhMSjg0QWdSQUNVbU44THdjd3U4UVVTKzdmbWMxZng4VWRSeElxbFJrVitmSkcwajk0OGNwSHlXR2tLa0tFMDJwRGlPOExFSkFDUFZlMkV5dTlpV3BrY2NkeFRsS2JoNmlSTEcvRWZEdUowdVF3VWhic1JMbGJzRExvMmlrQ2NwTjdKclVvUXladnE2aEdGbmNjbDBNUzlyeEkzVmlyNGtiU3hEbnVhWElZS1VkMnZGNkRPUndDZ1d3RXBNck11SzJ5amlXaWtmRm5QL0k3amhPUjlqVnVJNHNiaFo1S29WdVV2U1BpZ1ZXOU9jeHpDYWVBUURrQzBsVE11SzB5NW9vb2x1UDlNVXZGSGNmdWFuY2htbllxYnNRcFltZmVUQzg2Sk05TWF2VE1yYXg4WWRDelZ3U2s4eFdYUVNuMzNrYWNjZ3hzYVJaM0ZNdkJRajlqcndvYnlTeXp3M1p5R0NrM2ZidzNxVjVsQ2ZPdWdZQzgxenVpT2FFdExhazNadUpJTktBM3hSMXArTy9QNTZmM0xtQXlWOVpJM2lxY1BDNHBXc0RnbTZOS3B6V2hwZGtMeDBCZ0ZnRzFKUmx2eUdybnlLL294SmU4eXFxdkZuU004N1A0YXNDZFpqUUN0eGR6VUpscDlVN01iSWRqSUpDTGdNeU5oRlNLeWJHUDVpUW14NHRTbzczbFBPUGw0bzY1MDhoc0wxMER1MWR5R0NuTEEreisrQTRFRmlNZ0hjdjR2aHFiQkovdGtOMURiQlIzREJHc2RKNXp6STdUbVJwR3luMWM1SFVxTFFmSW1BaklIRVcwOW9RbDBCZHM4aFZIdE5VQXhSMFZnVWIvMlROd05Hb1NSbDV1UVV4aXRVaU5PQWJaYmhDUTkzdWZTNm94WU4vVXAzZnMvZ1U3RjNmVVE3YzVZQnRwc3owTkkrL0JWM3RJVjkySFJ4dDJRYlVyQkRnbWNyYm1KaGlROGZBMVlkRU9oWkV5a0N6cE9CbSsraGQyVCszRUROK2NaSHAzVkx2UXNESUtqY2Zlb2M0NER3Um1FR0RwSEtMeXhUTG84ZUpvUHpOaUxJbzd6akM5OERLelpXK3Q4TzFGa3Y0TFZ3dnhKbTZnVG1raForZ09CS1FQRnMzdGNCdVAwdExtaDIxckRFeUxPeG8wR2h4eVFzcmUzeWR2UWQxZWJvUHQxQ28rUXB1WjZqcitBNEZsQ0VnakdYWTlSL0prUHR6VURndW54M1pxam9vN2FncE5EdWhPWXQxaDJFU3FkTTk1Q0FIQ2FTR2ZLOTZFVlJEdERnRnBKSDJiR3hvTExsTFJYOVVCQ1dmSWxsQ2o0bzVxaURiL2lmR3BiWmRWQTNJMmwrQnZGRW00b3JOdXd6U285b0lBRzRmNFRaOE02VlNFWlgzQVREeFYzTEVwK3VTMlRteSt6RGtQY282M0lYU0hrbm1kbUdQUWxIVVFmMzhFWkpXbXJXL1RpWXQwaHYwcVJiSTBkbjVrMm8wZmRDenFhQk9xK3AyeXh3YkYwZi8rb1RzVHU3S2pJUXc1clp5YkR1bXJRUktIUUtBVUFZNk00c2J1VjBqaXhLcndBMU96M2x0eHg5TFpKUFdqdTlBcmtCeGQxbzhUR1U2K0wzMEZNNjNTdVlXSlRJSVpqY29Ra0VieUphQStNaVN2cG1tZ0V5b1I0dXNoenhWM2pOQmNma2w0cWRwMGo3Y2tvWW1pRm9kdU9pUExJUlBKV3g4SjAxN09JaWowaXdBYlNaWDREK0R3TGF6a1N4UXA4REkxTk5EdGRDcnVHS1JZNDRMZy95cGM3dCt2TXgrY0hrTGR4bE4vNStEV2h3dzNZU0pyTEFGb0JCR1ErY09aa1BBaEZQZjhRZGJqVHdSaTU1a09hcnppam9wQWsvKy9GRXVTelZPdU4vMis2M204ODZnVHpzQnNJcE51UkU1Zm5BQUN5UWp3bm1TMFNrRFF1bkNOOVpXeUcrZWcyTHJERm5kMFNWVTg4LzE1UHcvbjU0OWg4UzZmOStGNnMyc0g5Sml5T3NEb29DL2hBQWhVUkVBYXlhQWs2cUYrZjI1Q2l1L1ByMFQ3cUhvV2QxUUVkdkdmekdyWWd1NkNSekR4Rmdqd0x0czBsL29XRTZzNkNUYVI4WjNicWdPQ1dMOElrQ01hZkFDcFgxd21NMmVuUGI1eE8rbUFMMENnRkFIZVo1dU5KRXZKdjBVLzJzZUp2OVA1TGVhSlNld0NBUTZSTXFQRFhYQytHaE5zSWdIUmFvRDNQUkFiZ0prOXlhNGg0aWdTc1hiWFFyRG01TG5nUEY2NHN5WS91eHVMOXlLeDg3RzdoWGxYaGg2VTNJbFh0NzdyM0ZQbXhaRjJ4aVpzQ2xHMEFRSmhCTGhDREpsRVAwSzRZZmx4d2RtR0NGQnlCN3R0Zm9UWnFaK3ZvZkQzeGxrZ1VJQUFQd09Db2swZmRNREdod3JPTlVhQUszZENEeUkxSG56ZjVHbm5BMEgydmhmcERia2p2eFZsQXU3SzhzNEhmRllYR1p4cGlnRDdadGdCY1VDZVBMVGxYTVVKSU5BS0FVcnhJN2xqdzB1d29IckNoZ1hmVjBDQTRxWFhtd0pXR1BFQVE3RHJnUGo2QUV2MWZpenlrNUlRdnNuSzBtMEt0UUVUVFBCbExRU29UZ0FPbWdrM2ZGWVREUnl2alFCdGhXTlQ4Z1U3dVEzNnZYV3Y4emdDQXVzZ1FGc2dTUFJyc01sbnhUTllHZzhjckkwQXZmTVltK0VLZHZKWjRUTW9PUEIvQXdSb094d3l5TWlUejRxaWlRM0VFRU8rRUtDWFJjSnZKVUNFejRvZzhpVWJPTm9FQVNHRzhGc0Y5T1N6NHVhMGlSUmkwQmNDOUw1OStLM2pEL0tKeDdoUlZmaVNEQnh0aE1CalRMamlqVEwwbXlVNTcyN2ZhTFcySHZiL0FVdzRJMENtRUl0Z0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5053</Words>
  <Application>WPS 演示</Application>
  <PresentationFormat>在屏幕上显示</PresentationFormat>
  <Paragraphs>638</Paragraphs>
  <Slides>85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339</vt:i4>
      </vt:variant>
      <vt:variant>
        <vt:lpstr>幻灯片标题</vt:lpstr>
      </vt:variant>
      <vt:variant>
        <vt:i4>85</vt:i4>
      </vt:variant>
    </vt:vector>
  </HeadingPairs>
  <TitlesOfParts>
    <vt:vector size="454" baseType="lpstr">
      <vt:lpstr>Arial</vt:lpstr>
      <vt:lpstr>方正书宋_GBK</vt:lpstr>
      <vt:lpstr>Wingdings</vt:lpstr>
      <vt:lpstr>Times New Roman</vt:lpstr>
      <vt:lpstr>宋体</vt:lpstr>
      <vt:lpstr>黑体</vt:lpstr>
      <vt:lpstr>方正姚体</vt:lpstr>
      <vt:lpstr>华文中宋</vt:lpstr>
      <vt:lpstr>华文楷体</vt:lpstr>
      <vt:lpstr>楷体_GB2312</vt:lpstr>
      <vt:lpstr>Comic Sans MS</vt:lpstr>
      <vt:lpstr>苹方-简</vt:lpstr>
      <vt:lpstr>楷体</vt:lpstr>
      <vt:lpstr>微软雅黑</vt:lpstr>
      <vt:lpstr>Arial Unicode MS</vt:lpstr>
      <vt:lpstr>宋体-简</vt:lpstr>
      <vt:lpstr>汉仪书宋二KW</vt:lpstr>
      <vt:lpstr>儷宋 Pro</vt:lpstr>
      <vt:lpstr>DejaVu Sans</vt:lpstr>
      <vt:lpstr>方正书宋_GBK</vt:lpstr>
      <vt:lpstr>Symbol</vt:lpstr>
      <vt:lpstr>DejaVu Sans</vt:lpstr>
      <vt:lpstr>Cambria Math</vt:lpstr>
      <vt:lpstr>凌慧体-繁</vt:lpstr>
      <vt:lpstr>华文宋体</vt:lpstr>
      <vt:lpstr>兰亭黑-简</vt:lpstr>
      <vt:lpstr>仿宋</vt:lpstr>
      <vt:lpstr>华文仿宋</vt:lpstr>
      <vt:lpstr>华文琥珀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234</cp:revision>
  <dcterms:created xsi:type="dcterms:W3CDTF">2020-02-11T03:24:47Z</dcterms:created>
  <dcterms:modified xsi:type="dcterms:W3CDTF">2020-02-11T03:24:47Z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